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4.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6357" r:id="rId4"/>
    <p:sldMasterId id="2147486405" r:id="rId5"/>
    <p:sldMasterId id="2147486501" r:id="rId6"/>
    <p:sldMasterId id="2147486598" r:id="rId7"/>
    <p:sldMasterId id="2147486631" r:id="rId8"/>
  </p:sldMasterIdLst>
  <p:notesMasterIdLst>
    <p:notesMasterId r:id="rId38"/>
  </p:notesMasterIdLst>
  <p:handoutMasterIdLst>
    <p:handoutMasterId r:id="rId39"/>
  </p:handoutMasterIdLst>
  <p:sldIdLst>
    <p:sldId id="1146" r:id="rId9"/>
    <p:sldId id="1113" r:id="rId10"/>
    <p:sldId id="1125" r:id="rId11"/>
    <p:sldId id="1126" r:id="rId12"/>
    <p:sldId id="1128" r:id="rId13"/>
    <p:sldId id="1119" r:id="rId14"/>
    <p:sldId id="341" r:id="rId15"/>
    <p:sldId id="1123" r:id="rId16"/>
    <p:sldId id="1129" r:id="rId17"/>
    <p:sldId id="1130" r:id="rId18"/>
    <p:sldId id="1127" r:id="rId19"/>
    <p:sldId id="1121" r:id="rId20"/>
    <p:sldId id="1131" r:id="rId21"/>
    <p:sldId id="1153" r:id="rId22"/>
    <p:sldId id="1133" r:id="rId23"/>
    <p:sldId id="1114" r:id="rId24"/>
    <p:sldId id="1134" r:id="rId25"/>
    <p:sldId id="1135" r:id="rId26"/>
    <p:sldId id="1109" r:id="rId27"/>
    <p:sldId id="1136" r:id="rId28"/>
    <p:sldId id="1154" r:id="rId29"/>
    <p:sldId id="1138" r:id="rId30"/>
    <p:sldId id="1139" r:id="rId31"/>
    <p:sldId id="1115" r:id="rId32"/>
    <p:sldId id="1147" r:id="rId33"/>
    <p:sldId id="1148" r:id="rId34"/>
    <p:sldId id="1149" r:id="rId35"/>
    <p:sldId id="1155" r:id="rId36"/>
    <p:sldId id="1151" r:id="rId37"/>
  </p:sldIdLst>
  <p:sldSz cx="12192000" cy="6858000"/>
  <p:notesSz cx="9236075" cy="6950075"/>
  <p:custShowLst>
    <p:custShow name="Format Guide Workshop" id="0">
      <p:sldLst/>
    </p:custShow>
  </p:custShowLst>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5DEA727A-E55B-4A10-B23E-3DBC1CF2F565}">
          <p14:sldIdLst>
            <p14:sldId id="1146"/>
          </p14:sldIdLst>
        </p14:section>
        <p14:section name="1. What stops us from intervening?" id="{2B739F79-1703-4ADA-93AD-B0944117C962}">
          <p14:sldIdLst>
            <p14:sldId id="1113"/>
            <p14:sldId id="1125"/>
            <p14:sldId id="1126"/>
            <p14:sldId id="1128"/>
            <p14:sldId id="1119"/>
            <p14:sldId id="341"/>
            <p14:sldId id="1123"/>
          </p14:sldIdLst>
        </p14:section>
        <p14:section name="2. Impact of our response on others" id="{2C92826B-6A56-4677-B44F-17371DF89FC3}">
          <p14:sldIdLst>
            <p14:sldId id="1129"/>
            <p14:sldId id="1130"/>
            <p14:sldId id="1127"/>
            <p14:sldId id="1121"/>
            <p14:sldId id="1131"/>
            <p14:sldId id="1153"/>
            <p14:sldId id="1133"/>
          </p14:sldIdLst>
        </p14:section>
        <p14:section name="3. Giving feedback" id="{393A1FBD-1F32-4CEC-AB17-37B232F83F03}">
          <p14:sldIdLst>
            <p14:sldId id="1114"/>
            <p14:sldId id="1134"/>
            <p14:sldId id="1135"/>
            <p14:sldId id="1109"/>
            <p14:sldId id="1136"/>
            <p14:sldId id="1154"/>
            <p14:sldId id="1138"/>
          </p14:sldIdLst>
        </p14:section>
        <p14:section name="4. Safe to speak up" id="{C612F62A-37D8-445A-A41C-B9AE5AD8FCA6}">
          <p14:sldIdLst>
            <p14:sldId id="1139"/>
            <p14:sldId id="1115"/>
            <p14:sldId id="1147"/>
            <p14:sldId id="1148"/>
            <p14:sldId id="1149"/>
            <p14:sldId id="1155"/>
            <p14:sldId id="115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79BC1D-FAE7-9AA2-F2D8-EE0FE6BE85CB}" name="Vines, Fiona" initials="VF" userId="S::fiona.vines@bhp.com::2cc8885b-a433-4ad2-a537-945fa82b44f4" providerId="AD"/>
  <p188:author id="{D9899761-DBCE-8BD3-B43F-94FAF11F0EAE}" name="Kamid, Antonia" initials="KA" userId="S::antonia.kamid@bhp.com::6f17cdd6-d704-4d38-a732-13a9f4f9afbe" providerId="AD"/>
  <p188:author id="{29DBB48A-2FB4-E53E-B513-D745D93D604F}" name="Sekete, Kuda" initials="SK" userId="S::kuda.sekete@bhp.com::dde38201-0091-4c53-a564-ba94ff6d1744" providerId="AD"/>
  <p188:author id="{5267F1FC-7757-0E7B-6859-5239DA0E9F15}" name="Wilson, Bianca" initials="WB" userId="S::bianca.wilson@bhp.com::b8284753-5668-420f-b6bb-8adef923f7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esteasy" initials="besteasy" lastIdx="1" clrIdx="6">
    <p:extLst>
      <p:ext uri="{19B8F6BF-5375-455C-9EA6-DF929625EA0E}">
        <p15:presenceInfo xmlns:p15="http://schemas.microsoft.com/office/powerpoint/2012/main" userId="besteasy" providerId="None"/>
      </p:ext>
    </p:extLst>
  </p:cmAuthor>
  <p:cmAuthor id="1" name="Jefferies, Rhys" initials="JR" lastIdx="1" clrIdx="0">
    <p:extLst>
      <p:ext uri="{19B8F6BF-5375-455C-9EA6-DF929625EA0E}">
        <p15:presenceInfo xmlns:p15="http://schemas.microsoft.com/office/powerpoint/2012/main" userId="S-1-5-21-1379841381-2888069222-2292527902-2313916" providerId="AD"/>
      </p:ext>
    </p:extLst>
  </p:cmAuthor>
  <p:cmAuthor id="8" name="Woo, Jacqueline" initials="WJ" lastIdx="4" clrIdx="7">
    <p:extLst>
      <p:ext uri="{19B8F6BF-5375-455C-9EA6-DF929625EA0E}">
        <p15:presenceInfo xmlns:p15="http://schemas.microsoft.com/office/powerpoint/2012/main" userId="S::tzeshunjacqueline.woo@bhp.com::b49c7226-259c-499f-82d4-5e85ef841019" providerId="AD"/>
      </p:ext>
    </p:extLst>
  </p:cmAuthor>
  <p:cmAuthor id="2" name="Douglas, Katryna" initials="DK" lastIdx="3" clrIdx="1">
    <p:extLst>
      <p:ext uri="{19B8F6BF-5375-455C-9EA6-DF929625EA0E}">
        <p15:presenceInfo xmlns:p15="http://schemas.microsoft.com/office/powerpoint/2012/main" userId="S-1-5-21-1379841381-2888069222-2292527902-2393050" providerId="AD"/>
      </p:ext>
    </p:extLst>
  </p:cmAuthor>
  <p:cmAuthor id="3" name="Douglas, Katryna" initials="DK [2]" lastIdx="4" clrIdx="2">
    <p:extLst>
      <p:ext uri="{19B8F6BF-5375-455C-9EA6-DF929625EA0E}">
        <p15:presenceInfo xmlns:p15="http://schemas.microsoft.com/office/powerpoint/2012/main" userId="S::katryna.douglas@bhp.com::7c5949be-d035-4b6c-8bee-30eb49c2e6af" providerId="AD"/>
      </p:ext>
    </p:extLst>
  </p:cmAuthor>
  <p:cmAuthor id="4" name="McPhillips, Jess" initials="MJ" lastIdx="1" clrIdx="3">
    <p:extLst>
      <p:ext uri="{19B8F6BF-5375-455C-9EA6-DF929625EA0E}">
        <p15:presenceInfo xmlns:p15="http://schemas.microsoft.com/office/powerpoint/2012/main" userId="S-1-5-21-1379841381-2888069222-2292527902-2345895" providerId="AD"/>
      </p:ext>
    </p:extLst>
  </p:cmAuthor>
  <p:cmAuthor id="5" name="宋雨菡" initials="宋雨菡" lastIdx="2" clrIdx="4">
    <p:extLst>
      <p:ext uri="{19B8F6BF-5375-455C-9EA6-DF929625EA0E}">
        <p15:presenceInfo xmlns:p15="http://schemas.microsoft.com/office/powerpoint/2012/main" userId="宋雨菡" providerId="None"/>
      </p:ext>
    </p:extLst>
  </p:cmAuthor>
  <p:cmAuthor id="6" name="YHS" initials="YHS" lastIdx="5" clrIdx="5">
    <p:extLst>
      <p:ext uri="{19B8F6BF-5375-455C-9EA6-DF929625EA0E}">
        <p15:presenceInfo xmlns:p15="http://schemas.microsoft.com/office/powerpoint/2012/main" userId="YH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7A21"/>
    <a:srgbClr val="F5D791"/>
    <a:srgbClr val="F3AD50"/>
    <a:srgbClr val="F67B2F"/>
    <a:srgbClr val="62889D"/>
    <a:srgbClr val="476475"/>
    <a:srgbClr val="50544D"/>
    <a:srgbClr val="ACFEFA"/>
    <a:srgbClr val="E65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E7DA82-3F22-4191-B9BF-D4D9ACAECF63}" vWet="4" dt="2023-05-15T08:43:48.773"/>
    <p1510:client id="{928B8AAA-FC8B-262F-D9A4-D897FB7869D3}" v="7" dt="2023-05-15T08:44:26.2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977" autoAdjust="0"/>
  </p:normalViewPr>
  <p:slideViewPr>
    <p:cSldViewPr snapToGrid="0">
      <p:cViewPr varScale="1">
        <p:scale>
          <a:sx n="80" d="100"/>
          <a:sy n="80" d="100"/>
        </p:scale>
        <p:origin x="948"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handoutMaster" Target="handoutMasters/handout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002299" cy="348711"/>
          </a:xfrm>
          <a:prstGeom prst="rect">
            <a:avLst/>
          </a:prstGeom>
        </p:spPr>
        <p:txBody>
          <a:bodyPr vert="horz" lIns="92492" tIns="46246" rIns="92492" bIns="46246" rtlCol="0"/>
          <a:lstStyle>
            <a:lvl1pPr algn="l">
              <a:defRPr sz="1200"/>
            </a:lvl1pPr>
          </a:lstStyle>
          <a:p>
            <a:endParaRPr lang="en-US" sz="800"/>
          </a:p>
        </p:txBody>
      </p:sp>
      <p:sp>
        <p:nvSpPr>
          <p:cNvPr id="3" name="Date Placeholder 2"/>
          <p:cNvSpPr>
            <a:spLocks noGrp="1"/>
          </p:cNvSpPr>
          <p:nvPr>
            <p:ph type="dt" sz="quarter" idx="1"/>
          </p:nvPr>
        </p:nvSpPr>
        <p:spPr>
          <a:xfrm>
            <a:off x="5231641" y="2"/>
            <a:ext cx="4002299" cy="348711"/>
          </a:xfrm>
          <a:prstGeom prst="rect">
            <a:avLst/>
          </a:prstGeom>
        </p:spPr>
        <p:txBody>
          <a:bodyPr vert="horz" lIns="92492" tIns="46246" rIns="92492" bIns="46246" rtlCol="0"/>
          <a:lstStyle>
            <a:lvl1pPr algn="r">
              <a:defRPr sz="1200"/>
            </a:lvl1pPr>
          </a:lstStyle>
          <a:p>
            <a:fld id="{57691E93-EF64-46CC-85E2-BBB5BEDB9501}" type="datetimeFigureOut">
              <a:rPr lang="en-US" sz="800"/>
              <a:t>5/25/2023</a:t>
            </a:fld>
            <a:endParaRPr lang="en-US" sz="800"/>
          </a:p>
        </p:txBody>
      </p:sp>
      <p:sp>
        <p:nvSpPr>
          <p:cNvPr id="4" name="Footer Placeholder 3"/>
          <p:cNvSpPr>
            <a:spLocks noGrp="1"/>
          </p:cNvSpPr>
          <p:nvPr>
            <p:ph type="ftr" sz="quarter" idx="2"/>
          </p:nvPr>
        </p:nvSpPr>
        <p:spPr>
          <a:xfrm>
            <a:off x="2" y="6601367"/>
            <a:ext cx="4002299" cy="348710"/>
          </a:xfrm>
          <a:prstGeom prst="rect">
            <a:avLst/>
          </a:prstGeom>
        </p:spPr>
        <p:txBody>
          <a:bodyPr vert="horz" lIns="92492" tIns="46246" rIns="92492" bIns="46246" rtlCol="0" anchor="b"/>
          <a:lstStyle>
            <a:lvl1pPr algn="l">
              <a:defRPr sz="1200"/>
            </a:lvl1pPr>
          </a:lstStyle>
          <a:p>
            <a:endParaRPr lang="en-US" sz="800"/>
          </a:p>
        </p:txBody>
      </p:sp>
      <p:sp>
        <p:nvSpPr>
          <p:cNvPr id="5" name="Slide Number Placeholder 4"/>
          <p:cNvSpPr>
            <a:spLocks noGrp="1"/>
          </p:cNvSpPr>
          <p:nvPr>
            <p:ph type="sldNum" sz="quarter" idx="3"/>
          </p:nvPr>
        </p:nvSpPr>
        <p:spPr>
          <a:xfrm>
            <a:off x="5231641" y="6601367"/>
            <a:ext cx="4002299" cy="348710"/>
          </a:xfrm>
          <a:prstGeom prst="rect">
            <a:avLst/>
          </a:prstGeom>
        </p:spPr>
        <p:txBody>
          <a:bodyPr vert="horz" lIns="92492" tIns="46246" rIns="92492" bIns="46246" rtlCol="0" anchor="b"/>
          <a:lstStyle>
            <a:lvl1pPr algn="r">
              <a:defRPr sz="1200"/>
            </a:lvl1pPr>
          </a:lstStyle>
          <a:p>
            <a:fld id="{3DCECA85-2A7A-423F-89EA-6868CB52DF19}" type="slidenum">
              <a:rPr lang="en-US" sz="800"/>
              <a:t>‹#›</a:t>
            </a:fld>
            <a:endParaRPr lang="en-US" sz="80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0" y="5406893"/>
            <a:ext cx="9233938" cy="1543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92" tIns="46246" rIns="92492" bIns="46246" rtlCol="0" anchor="ctr"/>
          <a:lstStyle/>
          <a:p>
            <a:pPr algn="ctr"/>
            <a:endParaRPr lang="en-US">
              <a:latin typeface="+mn-lt"/>
              <a:sym typeface="+mn-lt"/>
            </a:endParaRPr>
          </a:p>
        </p:txBody>
      </p:sp>
      <p:sp>
        <p:nvSpPr>
          <p:cNvPr id="2" name="Header Placeholder 1"/>
          <p:cNvSpPr>
            <a:spLocks noGrp="1"/>
          </p:cNvSpPr>
          <p:nvPr>
            <p:ph type="hdr" sz="quarter"/>
          </p:nvPr>
        </p:nvSpPr>
        <p:spPr>
          <a:xfrm>
            <a:off x="109538" y="2"/>
            <a:ext cx="3892763" cy="348711"/>
          </a:xfrm>
          <a:prstGeom prst="rect">
            <a:avLst/>
          </a:prstGeom>
        </p:spPr>
        <p:txBody>
          <a:bodyPr vert="horz" lIns="92492" tIns="46246" rIns="92492" bIns="46246" rtlCol="0"/>
          <a:lstStyle>
            <a:lvl1pPr algn="l">
              <a:defRPr sz="800">
                <a:latin typeface="+mn-lt"/>
                <a:sym typeface="+mn-lt"/>
              </a:defRPr>
            </a:lvl1pPr>
          </a:lstStyle>
          <a:p>
            <a:endParaRPr lang="en-US"/>
          </a:p>
        </p:txBody>
      </p:sp>
      <p:sp>
        <p:nvSpPr>
          <p:cNvPr id="3" name="Date Placeholder 2"/>
          <p:cNvSpPr>
            <a:spLocks noGrp="1"/>
          </p:cNvSpPr>
          <p:nvPr>
            <p:ph type="dt" idx="1"/>
          </p:nvPr>
        </p:nvSpPr>
        <p:spPr>
          <a:xfrm>
            <a:off x="5231641" y="2"/>
            <a:ext cx="3894897" cy="348711"/>
          </a:xfrm>
          <a:prstGeom prst="rect">
            <a:avLst/>
          </a:prstGeom>
        </p:spPr>
        <p:txBody>
          <a:bodyPr vert="horz" lIns="92492" tIns="46246" rIns="92492" bIns="46246" rtlCol="0"/>
          <a:lstStyle>
            <a:lvl1pPr algn="r">
              <a:defRPr sz="800">
                <a:latin typeface="+mn-lt"/>
                <a:sym typeface="+mn-lt"/>
              </a:defRPr>
            </a:lvl1pPr>
          </a:lstStyle>
          <a:p>
            <a:fld id="{3AD9BDA7-98EF-4344-B91C-30A07E8A84B0}" type="datetimeFigureOut">
              <a:rPr lang="en-US" smtClean="0"/>
              <a:pPr/>
              <a:t>5/25/2023</a:t>
            </a:fld>
            <a:endParaRPr lang="en-US"/>
          </a:p>
        </p:txBody>
      </p:sp>
      <p:sp>
        <p:nvSpPr>
          <p:cNvPr id="4" name="Slide Image Placeholder 3"/>
          <p:cNvSpPr>
            <a:spLocks noGrp="1" noRot="1" noChangeAspect="1"/>
          </p:cNvSpPr>
          <p:nvPr>
            <p:ph type="sldImg" idx="2"/>
          </p:nvPr>
        </p:nvSpPr>
        <p:spPr>
          <a:xfrm>
            <a:off x="109538" y="209550"/>
            <a:ext cx="9017000" cy="5072063"/>
          </a:xfrm>
          <a:prstGeom prst="rect">
            <a:avLst/>
          </a:prstGeom>
          <a:noFill/>
          <a:ln w="9525">
            <a:solidFill>
              <a:schemeClr val="bg2"/>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124053" y="5490869"/>
            <a:ext cx="8987970" cy="67442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09538" y="6601367"/>
            <a:ext cx="3892763" cy="348710"/>
          </a:xfrm>
          <a:prstGeom prst="rect">
            <a:avLst/>
          </a:prstGeom>
        </p:spPr>
        <p:txBody>
          <a:bodyPr vert="horz" lIns="92492" tIns="46246" rIns="92492" bIns="46246" rtlCol="0" anchor="b"/>
          <a:lstStyle>
            <a:lvl1pPr algn="l">
              <a:defRPr sz="800">
                <a:latin typeface="+mn-lt"/>
                <a:sym typeface="+mn-lt"/>
              </a:defRPr>
            </a:lvl1pPr>
          </a:lstStyle>
          <a:p>
            <a:endParaRPr lang="en-US"/>
          </a:p>
        </p:txBody>
      </p:sp>
      <p:sp>
        <p:nvSpPr>
          <p:cNvPr id="7" name="Slide Number Placeholder 6"/>
          <p:cNvSpPr>
            <a:spLocks noGrp="1"/>
          </p:cNvSpPr>
          <p:nvPr>
            <p:ph type="sldNum" sz="quarter" idx="5"/>
          </p:nvPr>
        </p:nvSpPr>
        <p:spPr>
          <a:xfrm>
            <a:off x="5231642" y="6601367"/>
            <a:ext cx="3880382" cy="348710"/>
          </a:xfrm>
          <a:prstGeom prst="rect">
            <a:avLst/>
          </a:prstGeom>
        </p:spPr>
        <p:txBody>
          <a:bodyPr vert="horz" lIns="92492" tIns="46246" rIns="92492" bIns="46246" rtlCol="0" anchor="b"/>
          <a:lstStyle>
            <a:lvl1pPr algn="r">
              <a:defRPr sz="800">
                <a:latin typeface="+mn-lt"/>
                <a:sym typeface="+mn-lt"/>
              </a:defRPr>
            </a:lvl1pPr>
          </a:lstStyle>
          <a:p>
            <a:r>
              <a:rPr lang="en-US"/>
              <a:t>Notes view: </a:t>
            </a:r>
            <a:fld id="{128CEAFE-FA94-43E5-B0FF-D47E1CCDD1B4}" type="slidenum">
              <a:rPr lang="en-US" smtClean="0"/>
              <a:pPr/>
              <a:t>‹#›</a:t>
            </a:fld>
            <a:endParaRPr lang="en-US"/>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sym typeface="+mn-lt"/>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mn-lt"/>
        <a:ea typeface="+mn-ea"/>
        <a:cs typeface="+mn-cs"/>
        <a:sym typeface="+mn-lt"/>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sym typeface="+mn-lt"/>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mn-lt"/>
        <a:ea typeface="+mn-ea"/>
        <a:cs typeface="+mn-cs"/>
        <a:sym typeface="+mn-lt"/>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190" userDrawn="1">
          <p15:clr>
            <a:srgbClr val="F26B43"/>
          </p15:clr>
        </p15:guide>
        <p15:guide id="2" pos="2909"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pcbulai?utm_source=unsplash&amp;utm_medium=referral&amp;utm_content=creditCopyTex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unsplash.com/s/photos/flame?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cure.ethicspoint.com/domain/en/link.asp?link=https://www.bhp.com/our-approach/our-company/our-code-of-conduc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ecure.ethicspoint.com/domain/media/en/gui/23435/charter.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dirty="0"/>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t>0</a:t>
            </a:fld>
            <a:endParaRPr lang="zh-CN"/>
          </a:p>
        </p:txBody>
      </p:sp>
    </p:spTree>
    <p:extLst>
      <p:ext uri="{BB962C8B-B14F-4D97-AF65-F5344CB8AC3E}">
        <p14:creationId xmlns:p14="http://schemas.microsoft.com/office/powerpoint/2010/main" val="1138495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5332" rtl="0">
              <a:defRPr/>
            </a:pPr>
            <a:r>
              <a:rPr lang="zh-CN" altLang="en-US" sz="1300" b="1" i="0" u="none" baseline="0" dirty="0"/>
              <a:t>用时</a:t>
            </a:r>
            <a:r>
              <a:rPr lang="zh-CN" sz="1300" b="1" i="0" u="none" baseline="0" dirty="0"/>
              <a:t>：1-2分钟</a:t>
            </a:r>
          </a:p>
          <a:p>
            <a:pPr algn="l" defTabSz="965332" rtl="0">
              <a:defRPr/>
            </a:pPr>
            <a:endParaRPr lang="zh-CN" sz="1300" b="1" dirty="0"/>
          </a:p>
          <a:p>
            <a:pPr algn="l" rtl="0"/>
            <a:r>
              <a:rPr lang="zh-CN" sz="1300" b="1" i="0" u="none" baseline="0" dirty="0"/>
              <a:t>学习目标</a:t>
            </a:r>
          </a:p>
          <a:p>
            <a:pPr algn="l" rtl="0" fontAlgn="base"/>
            <a:endParaRPr lang="zh-CN" sz="1300" b="1" dirty="0"/>
          </a:p>
          <a:p>
            <a:pPr lvl="2" algn="l" rtl="0" fontAlgn="base"/>
            <a:r>
              <a:rPr lang="zh-CN" sz="1300" b="0" i="0" u="none" baseline="0" dirty="0"/>
              <a:t>知道哪里可以找到支持工具和资源 </a:t>
            </a:r>
          </a:p>
          <a:p>
            <a:pPr algn="l" rtl="0" fontAlgn="base"/>
            <a:endParaRPr lang="zh-CN" sz="1300" b="1" dirty="0"/>
          </a:p>
          <a:p>
            <a:pPr algn="l" defTabSz="965332" rtl="0">
              <a:defRPr/>
            </a:pPr>
            <a:r>
              <a:rPr lang="zh-CN" sz="1300" b="1" i="0" u="none" baseline="0" dirty="0"/>
              <a:t>主讲人注：</a:t>
            </a:r>
          </a:p>
          <a:p>
            <a:endParaRPr lang="zh-CN" sz="1300" b="1" dirty="0"/>
          </a:p>
          <a:p>
            <a:pPr lvl="0" algn="l" rtl="0"/>
            <a:r>
              <a:rPr lang="zh-CN" sz="1300" b="0" i="0" u="none" baseline="0" dirty="0"/>
              <a:t>说：您并非一个人 — 如果您觉得不方便指出或需要进一步的支持，请与一个自己信赖的人交谈。您永远不是一个人 — 我们总是随时乐意提供帮助。</a:t>
            </a:r>
          </a:p>
          <a:p>
            <a:pPr algn="l" defTabSz="965332" rtl="0">
              <a:defRPr/>
            </a:pPr>
            <a:r>
              <a:rPr lang="zh-CN" sz="1800" b="0" i="0" u="none" baseline="0" dirty="0">
                <a:effectLst/>
                <a:latin typeface="Calibri" panose="020F0502020204030204" pitchFamily="34" charset="0"/>
                <a:ea typeface="Calibri" panose="020F0502020204030204" pitchFamily="34" charset="0"/>
                <a:cs typeface="Calibri" panose="020F0502020204030204" pitchFamily="34" charset="0"/>
              </a:rPr>
              <a:t>要获取支持，您可以联系当地的员工帮助计划（EAP）。</a:t>
            </a:r>
            <a:r>
              <a:rPr lang="zh-CN" sz="1300" b="0" i="0" u="none" baseline="0" dirty="0"/>
              <a:t>EAP还可以就如何向某人提供与线下行为有关的反馈或管理具挑战的情形提供建议。</a:t>
            </a:r>
          </a:p>
          <a:p>
            <a:pPr lvl="0" algn="l" rtl="0"/>
            <a:r>
              <a:rPr lang="zh-CN" sz="1300" b="0" i="0" u="none" baseline="0" dirty="0"/>
              <a:t>所有必和必拓员工、承包商、客户、供应商或利益攸关方都可以使用Ethics Point。</a:t>
            </a:r>
          </a:p>
          <a:p>
            <a:pPr lvl="0" algn="l" rtl="0"/>
            <a:r>
              <a:rPr lang="zh-CN" sz="1300" b="0" i="0" u="none" baseline="0" dirty="0"/>
              <a:t>这项服务可用于报告担忧，或提出有关</a:t>
            </a:r>
            <a:r>
              <a:rPr lang="zh-CN" sz="1300" b="0" i="0" u="sng" baseline="0" dirty="0">
                <a:hlinkClick r:id="rId3"/>
              </a:rPr>
              <a:t>《商业行为守则》</a:t>
            </a:r>
            <a:r>
              <a:rPr lang="zh-CN" sz="1300" b="0" i="0" u="none" baseline="0" dirty="0"/>
              <a:t>或</a:t>
            </a:r>
            <a:r>
              <a:rPr lang="zh-CN" sz="1300" b="0" i="1" u="sng" baseline="0" dirty="0">
                <a:hlinkClick r:id="rId4"/>
              </a:rPr>
              <a:t>《公司宪章》</a:t>
            </a:r>
            <a:r>
              <a:rPr lang="zh-CN" sz="1300" b="0" i="0" u="none" baseline="0" dirty="0"/>
              <a:t>价值观有关的问题。</a:t>
            </a:r>
          </a:p>
          <a:p>
            <a:pPr lvl="0" algn="l" rtl="0"/>
            <a:r>
              <a:rPr lang="zh-CN" sz="1300" b="0" i="0" u="none" baseline="0" dirty="0"/>
              <a:t>您可以随时通过数字工作空间在线提交报告或通过电话进行报告。</a:t>
            </a:r>
          </a:p>
          <a:p>
            <a:pPr lvl="0" algn="l" rtl="0"/>
            <a:r>
              <a:rPr lang="zh-CN" sz="1300" b="0" i="0" u="none" baseline="0" dirty="0"/>
              <a:t>您提供的信息将始终获得以保密且尊重的方式处理。如果您希望保持匿名，我们将采取一切合理措施来为您的身份保密。 </a:t>
            </a:r>
          </a:p>
          <a:p>
            <a:pPr lvl="0" algn="l" rtl="0"/>
            <a:endParaRPr lang="zh-CN" sz="1300" dirty="0"/>
          </a:p>
          <a:p>
            <a:endParaRPr 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52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sz="800" b="0" i="0" u="none" strike="noStrike" kern="1200" cap="none" spc="0" normalizeH="0" baseline="0">
                <a:ln>
                  <a:noFill/>
                </a:ln>
                <a:solidFill>
                  <a:srgbClr val="6E6F73"/>
                </a:solidFill>
                <a:effectLst/>
                <a:uLnTx/>
                <a:uFillTx/>
                <a:latin typeface="Trebuchet MS"/>
                <a:ea typeface="+mn-ea"/>
                <a:cs typeface="+mn-cs"/>
                <a:sym typeface="+mn-lt"/>
              </a:rPr>
              <a:t>注释视图：</a:t>
            </a:r>
            <a:fld id="{128CEAFE-FA94-43E5-B0FF-D47E1CCDD1B4}" type="slidenum">
              <a:rPr kumimoji="0" sz="800" b="0" i="0" u="none" strike="noStrike" kern="1200" cap="none" spc="0" normalizeH="0" baseline="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142259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CN" b="1" i="0" u="none" baseline="0" dirty="0"/>
              <a:t>播放视频，以调动与培训相关的</a:t>
            </a:r>
            <a:r>
              <a:rPr lang="zh-CN" altLang="en-US" b="1" i="0" u="none" baseline="0" dirty="0"/>
              <a:t>讨</a:t>
            </a:r>
            <a:r>
              <a:rPr lang="zh-CN" b="1" i="0" u="none" baseline="0" dirty="0"/>
              <a:t>论。 </a:t>
            </a:r>
          </a:p>
          <a:p>
            <a:pPr algn="l" rtl="0"/>
            <a:r>
              <a:rPr lang="zh-CN" b="0" i="0" u="none" baseline="0" dirty="0"/>
              <a:t>如果您未</a:t>
            </a:r>
            <a:r>
              <a:rPr lang="zh-CN" altLang="en-US" b="0" i="0" u="none" baseline="0" dirty="0"/>
              <a:t>联</a:t>
            </a:r>
            <a:r>
              <a:rPr lang="zh-CN" b="0" i="0" u="none" baseline="0" dirty="0"/>
              <a:t>网，请</a:t>
            </a:r>
            <a:r>
              <a:rPr lang="zh-CN" altLang="en-US" b="0" i="0" u="none" baseline="0" dirty="0"/>
              <a:t>为</a:t>
            </a:r>
            <a:r>
              <a:rPr lang="zh-CN" b="0" i="0" u="none" baseline="0" dirty="0"/>
              <a:t>大家</a:t>
            </a:r>
            <a:r>
              <a:rPr lang="zh-CN" altLang="en-US" b="0" i="0" u="none" baseline="0" dirty="0"/>
              <a:t>读出</a:t>
            </a:r>
            <a:r>
              <a:rPr lang="zh-CN" b="0" i="0" u="none" baseline="0" dirty="0"/>
              <a:t>下面的剧本：</a:t>
            </a:r>
            <a:br>
              <a:rPr lang="zh-CN" dirty="0"/>
            </a:br>
            <a:endParaRPr lang="zh-CN" dirty="0"/>
          </a:p>
          <a:p>
            <a:pPr algn="l" rtl="0">
              <a:lnSpc>
                <a:spcPct val="115000"/>
              </a:lnSpc>
              <a:spcAft>
                <a:spcPts val="1000"/>
              </a:spcAf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你会怎么做？ </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以下</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的</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故事</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都是真实的</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 </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我一直想来这里工作</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，所以刚开始工作</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的时候，</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我真的很兴奋。 </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几个星期后，我注意到每次我上厕所时，团队中的男士都在看我。 </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我们共用一个厕所，所以我想</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也许他们只是感到不适。</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过了</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一个星期，他们</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就</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不冲厕所</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了</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。他们觉得这样做很有</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意思</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我想说，这种玩笑我可以接受</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，但</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是</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我</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并不</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觉得它很好笑。</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哦，我不想引起更多</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的</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注意，但我也不知道</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该怎么和</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他们</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交流</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。我</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以为自己能</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挺过去</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，我以为他们</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最终会放弃。 </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但</a:t>
            </a:r>
            <a:r>
              <a:rPr lang="zh-CN" altLang="en-US" sz="1800" b="0" i="0" u="none" baseline="0" dirty="0">
                <a:effectLst/>
                <a:latin typeface="Arial" panose="020B0604020202020204" pitchFamily="34" charset="0"/>
                <a:ea typeface="Calibri" panose="020F0502020204030204" pitchFamily="34" charset="0"/>
                <a:cs typeface="Times New Roman" panose="02020603050405020304" pitchFamily="18" charset="0"/>
              </a:rPr>
              <a:t>是</a:t>
            </a: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他们并没有。 </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这种情况持续了6个月，所以我别无选择，只有离开。</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800" b="0" i="0" u="none" baseline="0" dirty="0">
                <a:effectLst/>
                <a:latin typeface="Arial" panose="020B0604020202020204" pitchFamily="34" charset="0"/>
                <a:ea typeface="Calibri" panose="020F0502020204030204" pitchFamily="34" charset="0"/>
                <a:cs typeface="Times New Roman" panose="02020603050405020304" pitchFamily="18" charset="0"/>
              </a:rPr>
              <a:t>你会怎么做？</a:t>
            </a:r>
            <a:endParaRPr lang="zh-CN"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lgn="l" rtl="0"/>
            <a:r>
              <a:rPr lang="zh-CN" b="0" i="0" u="none" baseline="0"/>
              <a:t>注释视图：</a:t>
            </a:r>
            <a:fld id="{128CEAFE-FA94-43E5-B0FF-D47E1CCDD1B4}" type="slidenum">
              <a:rPr/>
              <a:pPr algn="l" rtl="0"/>
              <a:t>17</a:t>
            </a:fld>
            <a:endParaRPr lang="zh-CN"/>
          </a:p>
        </p:txBody>
      </p:sp>
    </p:spTree>
    <p:extLst>
      <p:ext uri="{BB962C8B-B14F-4D97-AF65-F5344CB8AC3E}">
        <p14:creationId xmlns:p14="http://schemas.microsoft.com/office/powerpoint/2010/main" val="4713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CN" b="0" i="0" u="none" baseline="0" dirty="0"/>
              <a:t>如果您</a:t>
            </a:r>
            <a:r>
              <a:rPr lang="zh-CN" altLang="en-US" b="0" i="0" u="none" baseline="0" dirty="0"/>
              <a:t>了解</a:t>
            </a:r>
            <a:r>
              <a:rPr lang="zh-CN" b="0" i="0" u="none" baseline="0" dirty="0"/>
              <a:t>类似的情况，请随时指出来，并</a:t>
            </a:r>
            <a:r>
              <a:rPr lang="zh-CN" altLang="en-US" b="0" i="0" u="none" baseline="0" dirty="0"/>
              <a:t>把这</a:t>
            </a:r>
            <a:r>
              <a:rPr lang="zh-CN" b="0" i="0" u="none" baseline="0" dirty="0"/>
              <a:t>类情况</a:t>
            </a:r>
            <a:r>
              <a:rPr lang="zh-CN" altLang="en-US" b="0" i="0" u="none" baseline="0" dirty="0"/>
              <a:t>和</a:t>
            </a:r>
            <a:r>
              <a:rPr lang="zh-CN" b="0" i="0" u="none" baseline="0" dirty="0"/>
              <a:t>幻灯片中的问题联系起来 — 这</a:t>
            </a:r>
            <a:r>
              <a:rPr lang="zh-CN" altLang="en-US" b="0" i="0" u="none" baseline="0" dirty="0"/>
              <a:t>能让培训小组产生共鸣，留下更深的印象</a:t>
            </a:r>
            <a:r>
              <a:rPr lang="zh-CN" altLang="zh-CN" b="0" i="0" u="none" baseline="0" dirty="0"/>
              <a:t>。 </a:t>
            </a:r>
            <a:endParaRPr lang="en-US" altLang="zh-CN" b="0" i="0" u="none" baseline="0" dirty="0"/>
          </a:p>
          <a:p>
            <a:pPr algn="l" rtl="0"/>
            <a:endParaRPr lang="zh-CN" dirty="0"/>
          </a:p>
          <a:p>
            <a:pPr algn="l" rtl="0"/>
            <a:r>
              <a:rPr lang="zh-CN" altLang="en-US" b="0" i="0" u="none" baseline="0" dirty="0"/>
              <a:t>在您提出呼吁后，可能会有组员回答</a:t>
            </a:r>
            <a:r>
              <a:rPr lang="zh-CN" b="0" i="0" u="none" baseline="0" dirty="0"/>
              <a:t>： </a:t>
            </a:r>
          </a:p>
          <a:p>
            <a:pPr marL="171450" indent="-171450" algn="l" rtl="0">
              <a:buFontTx/>
              <a:buChar char="-"/>
            </a:pPr>
            <a:r>
              <a:rPr lang="zh-CN" b="0" i="0" u="none" baseline="0" dirty="0"/>
              <a:t>鼓励小组</a:t>
            </a:r>
            <a:r>
              <a:rPr lang="zh-CN" altLang="en-US" b="0" i="0" u="none" baseline="0" dirty="0"/>
              <a:t>内部的</a:t>
            </a:r>
            <a:r>
              <a:rPr lang="zh-CN" b="0" i="0" u="none" baseline="0" dirty="0"/>
              <a:t>安全分享</a:t>
            </a:r>
          </a:p>
          <a:p>
            <a:pPr marL="171450" indent="-171450" algn="l" rtl="0">
              <a:buFontTx/>
              <a:buChar char="-"/>
            </a:pPr>
            <a:r>
              <a:rPr lang="zh-CN" b="0" i="0" u="none" baseline="0" dirty="0"/>
              <a:t>经常互相</a:t>
            </a:r>
            <a:r>
              <a:rPr lang="zh-CN" altLang="en-US" b="0" i="0" u="none" baseline="0" dirty="0"/>
              <a:t>关照</a:t>
            </a:r>
            <a:r>
              <a:rPr lang="zh-CN" b="0" i="0" u="none" baseline="0" dirty="0"/>
              <a:t>，积极倾听并提出问题</a:t>
            </a:r>
          </a:p>
          <a:p>
            <a:pPr marL="171450" indent="-171450" algn="l" rtl="0">
              <a:buFontTx/>
              <a:buChar char="-"/>
            </a:pPr>
            <a:r>
              <a:rPr lang="zh-CN" b="0" i="0" u="none" baseline="0" dirty="0"/>
              <a:t>建立反馈渠道（匿名或不匿名都可以），鼓励那些感到不安全的人说出来 — 说出来！</a:t>
            </a:r>
          </a:p>
          <a:p>
            <a:endParaRPr lang="zh-CN" sz="1200" dirty="0">
              <a:solidFill>
                <a:srgbClr val="50544D"/>
              </a:solidFill>
            </a:endParaRPr>
          </a:p>
          <a:p>
            <a:pPr marL="0" indent="0" algn="l" rtl="0">
              <a:buFontTx/>
              <a:buNone/>
            </a:pPr>
            <a:r>
              <a:rPr lang="zh-CN" altLang="en-US" b="0" i="0" u="none" baseline="0" dirty="0"/>
              <a:t>“</a:t>
            </a:r>
            <a:r>
              <a:rPr lang="zh-CN" b="0" i="0" u="none" baseline="0" dirty="0"/>
              <a:t>作为一个团队</a:t>
            </a:r>
            <a:r>
              <a:rPr lang="zh-CN" altLang="en-US" b="0" i="0" u="none" baseline="0" dirty="0"/>
              <a:t>可以</a:t>
            </a:r>
            <a:r>
              <a:rPr lang="zh-CN" b="0" i="0" u="none" baseline="0" dirty="0"/>
              <a:t>做什么</a:t>
            </a:r>
            <a:r>
              <a:rPr lang="zh-CN" altLang="en-US" b="0" i="0" u="none" baseline="0" dirty="0"/>
              <a:t>“，</a:t>
            </a:r>
            <a:r>
              <a:rPr lang="zh-CN" b="0" i="0" u="none" baseline="0" dirty="0"/>
              <a:t>回答可以如下： </a:t>
            </a:r>
          </a:p>
          <a:p>
            <a:pPr marL="171450" indent="-171450" algn="l" rtl="0">
              <a:buFontTx/>
              <a:buChar char="-"/>
            </a:pPr>
            <a:r>
              <a:rPr lang="zh-CN" b="0" i="0" u="none" baseline="0" dirty="0"/>
              <a:t>设计一个</a:t>
            </a:r>
            <a:r>
              <a:rPr lang="zh-CN" altLang="en-US" b="0" i="0" u="none" baseline="0" dirty="0"/>
              <a:t>让</a:t>
            </a:r>
            <a:r>
              <a:rPr lang="zh-CN" b="0" i="0" u="none" baseline="0" dirty="0"/>
              <a:t>所有成员都有机会发言的会议议程 </a:t>
            </a:r>
          </a:p>
          <a:p>
            <a:pPr marL="171450" indent="-171450" algn="l" rtl="0">
              <a:buFontTx/>
              <a:buChar char="-"/>
            </a:pPr>
            <a:r>
              <a:rPr lang="zh-CN" b="0" i="0" u="none" baseline="0" dirty="0"/>
              <a:t>点名让群组中较沉默的成员发言，如“嘿，XX，我很重视你的想法，你对这个话题有什么想法吗？” </a:t>
            </a:r>
          </a:p>
          <a:p>
            <a:pPr marL="171450" indent="-171450" algn="l" rtl="0">
              <a:buFontTx/>
              <a:buChar char="-"/>
            </a:pPr>
            <a:r>
              <a:rPr lang="zh-CN" b="0" i="0" u="none" baseline="0" dirty="0"/>
              <a:t>主持针对不尊重他人行为的安全分享</a:t>
            </a:r>
          </a:p>
          <a:p>
            <a:pPr marL="171450" indent="-171450" algn="l" rtl="0">
              <a:buFontTx/>
              <a:buChar char="-"/>
            </a:pPr>
            <a:r>
              <a:rPr lang="zh-CN" b="0" i="0" u="none" baseline="0" dirty="0"/>
              <a:t>邀请团队成员提供反馈</a:t>
            </a:r>
          </a:p>
          <a:p>
            <a:endParaRPr lang="zh-CN" sz="1200" dirty="0">
              <a:solidFill>
                <a:srgbClr val="50544D"/>
              </a:solidFill>
            </a:endParaRPr>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lgn="l" rtl="0"/>
              <a:t>18</a:t>
            </a:fld>
            <a:endParaRPr lang="zh-CN"/>
          </a:p>
        </p:txBody>
      </p:sp>
    </p:spTree>
    <p:extLst>
      <p:ext uri="{BB962C8B-B14F-4D97-AF65-F5344CB8AC3E}">
        <p14:creationId xmlns:p14="http://schemas.microsoft.com/office/powerpoint/2010/main" val="1249299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dirty="0"/>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lgn="l" rtl="0"/>
              <a:t>19</a:t>
            </a:fld>
            <a:endParaRPr lang="zh-CN"/>
          </a:p>
        </p:txBody>
      </p:sp>
    </p:spTree>
    <p:extLst>
      <p:ext uri="{BB962C8B-B14F-4D97-AF65-F5344CB8AC3E}">
        <p14:creationId xmlns:p14="http://schemas.microsoft.com/office/powerpoint/2010/main" val="3449240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5332" rtl="0">
              <a:defRPr/>
            </a:pPr>
            <a:r>
              <a:rPr lang="zh-CN" altLang="en-US" sz="1300" b="1" i="0" u="none" baseline="0" dirty="0"/>
              <a:t>用时</a:t>
            </a:r>
            <a:r>
              <a:rPr lang="zh-CN" sz="1300" b="1" i="0" u="none" baseline="0" dirty="0"/>
              <a:t>：1-2分钟</a:t>
            </a:r>
          </a:p>
          <a:p>
            <a:pPr algn="l" defTabSz="965332" rtl="0">
              <a:defRPr/>
            </a:pPr>
            <a:endParaRPr lang="zh-CN" sz="1300" b="1" dirty="0"/>
          </a:p>
          <a:p>
            <a:pPr algn="l" rtl="0"/>
            <a:r>
              <a:rPr lang="zh-CN" sz="1300" b="1" i="0" u="none" baseline="0" dirty="0"/>
              <a:t>学习目标</a:t>
            </a:r>
          </a:p>
          <a:p>
            <a:pPr algn="l" rtl="0" fontAlgn="base"/>
            <a:endParaRPr lang="zh-CN" sz="1300" b="1" dirty="0"/>
          </a:p>
          <a:p>
            <a:pPr lvl="2" algn="l" rtl="0" fontAlgn="base"/>
            <a:r>
              <a:rPr lang="zh-CN" sz="1300" b="0" i="0" u="none" baseline="0" dirty="0"/>
              <a:t>知道哪里可以找到支持工具和资源 </a:t>
            </a:r>
          </a:p>
          <a:p>
            <a:pPr algn="l" rtl="0" fontAlgn="base"/>
            <a:endParaRPr lang="zh-CN" sz="1300" b="1" dirty="0"/>
          </a:p>
          <a:p>
            <a:pPr algn="l" defTabSz="965332" rtl="0">
              <a:defRPr/>
            </a:pPr>
            <a:r>
              <a:rPr lang="zh-CN" sz="1300" b="1" i="0" u="none" baseline="0" dirty="0"/>
              <a:t>主讲人注：</a:t>
            </a:r>
          </a:p>
          <a:p>
            <a:endParaRPr lang="zh-CN" sz="1300" b="1" dirty="0"/>
          </a:p>
          <a:p>
            <a:pPr lvl="0" algn="l" rtl="0"/>
            <a:r>
              <a:rPr lang="zh-CN" sz="1300" b="0" i="0" u="none" baseline="0" dirty="0"/>
              <a:t>说：您并非一个人 — 如果您觉得不方便指出或需要进一步的支持，请与一个自己信赖的人交谈。您永远不是一个人 — 我们总是随时乐意提供帮助。</a:t>
            </a:r>
          </a:p>
          <a:p>
            <a:pPr algn="l" defTabSz="965332" rtl="0">
              <a:defRPr/>
            </a:pPr>
            <a:r>
              <a:rPr lang="zh-CN" sz="1800" b="0" i="0" u="none" baseline="0" dirty="0">
                <a:effectLst/>
                <a:latin typeface="Calibri" panose="020F0502020204030204" pitchFamily="34" charset="0"/>
                <a:ea typeface="Calibri" panose="020F0502020204030204" pitchFamily="34" charset="0"/>
                <a:cs typeface="Calibri" panose="020F0502020204030204" pitchFamily="34" charset="0"/>
              </a:rPr>
              <a:t>要获取支持，您可以联系当地的员工帮助计划（EAP）。</a:t>
            </a:r>
            <a:r>
              <a:rPr lang="zh-CN" sz="1300" b="0" i="0" u="none" baseline="0" dirty="0"/>
              <a:t>EAP还可以就如何向某人提供与线下行为有关的反馈或管理具挑战的情形提供建议。</a:t>
            </a:r>
          </a:p>
          <a:p>
            <a:pPr lvl="0" algn="l" rtl="0"/>
            <a:r>
              <a:rPr lang="zh-CN" sz="1300" b="0" i="0" u="none" baseline="0" dirty="0"/>
              <a:t>所有必和必拓员工、承包商、客户、供应商或利益攸关方都可以使用Ethics Point。</a:t>
            </a:r>
          </a:p>
          <a:p>
            <a:pPr lvl="0" algn="l" rtl="0"/>
            <a:r>
              <a:rPr lang="zh-CN" sz="1300" b="0" i="0" u="none" baseline="0" dirty="0"/>
              <a:t>这项服务可用于报告担忧，或提出有关</a:t>
            </a:r>
            <a:r>
              <a:rPr lang="zh-CN" sz="1300" b="0" i="0" u="sng" baseline="0" dirty="0">
                <a:hlinkClick r:id="rId3"/>
              </a:rPr>
              <a:t>《商业行为守则》</a:t>
            </a:r>
            <a:r>
              <a:rPr lang="zh-CN" sz="1300" b="0" i="0" u="none" baseline="0" dirty="0"/>
              <a:t>或</a:t>
            </a:r>
            <a:r>
              <a:rPr lang="zh-CN" sz="1300" b="0" i="1" u="sng" baseline="0" dirty="0">
                <a:hlinkClick r:id="rId4"/>
              </a:rPr>
              <a:t>《公司宪章》</a:t>
            </a:r>
            <a:r>
              <a:rPr lang="zh-CN" sz="1300" b="0" i="0" u="none" baseline="0" dirty="0"/>
              <a:t>价值观有关的问题。</a:t>
            </a:r>
          </a:p>
          <a:p>
            <a:pPr lvl="0" algn="l" rtl="0"/>
            <a:r>
              <a:rPr lang="zh-CN" sz="1300" b="0" i="0" u="none" baseline="0" dirty="0"/>
              <a:t>您可以随时通过数字工作空间在线提交报告或通过电话进行报告。</a:t>
            </a:r>
          </a:p>
          <a:p>
            <a:pPr lvl="0" algn="l" rtl="0"/>
            <a:r>
              <a:rPr lang="zh-CN" sz="1300" b="0" i="0" u="none" baseline="0" dirty="0"/>
              <a:t>您提供的信息将始终获得以保密且尊重的方式处理。如果您希望保持匿名，我们将采取一切合理措施来为您的身份保密。 </a:t>
            </a:r>
          </a:p>
          <a:p>
            <a:pPr lvl="0" algn="l" rtl="0"/>
            <a:endParaRPr lang="zh-CN" sz="1300" dirty="0"/>
          </a:p>
          <a:p>
            <a:endParaRPr 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840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lgn="l" rtl="0"/>
              <a:t>23</a:t>
            </a:fld>
            <a:endParaRPr lang="zh-CN"/>
          </a:p>
        </p:txBody>
      </p:sp>
    </p:spTree>
    <p:extLst>
      <p:ext uri="{BB962C8B-B14F-4D97-AF65-F5344CB8AC3E}">
        <p14:creationId xmlns:p14="http://schemas.microsoft.com/office/powerpoint/2010/main" val="3142259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CN" b="0" i="0" u="none" baseline="0" dirty="0"/>
              <a:t>播放视频，开始培训</a:t>
            </a:r>
            <a:r>
              <a:rPr lang="zh-CN" altLang="en-US" b="0" i="0" u="none" baseline="0" dirty="0"/>
              <a:t>，</a:t>
            </a:r>
            <a:r>
              <a:rPr lang="zh-CN" b="0" i="0" u="none" baseline="0" dirty="0"/>
              <a:t>设置培训的场景。 </a:t>
            </a:r>
          </a:p>
          <a:p>
            <a:endParaRPr lang="zh-CN" dirty="0"/>
          </a:p>
          <a:p>
            <a:pPr algn="l" rtl="0">
              <a:lnSpc>
                <a:spcPct val="115000"/>
              </a:lnSpc>
              <a:spcAft>
                <a:spcPts val="1000"/>
              </a:spcAft>
            </a:pPr>
            <a:r>
              <a:rPr lang="zh-CN" b="0" i="0" u="none" baseline="0" dirty="0"/>
              <a:t>如果您</a:t>
            </a:r>
            <a:r>
              <a:rPr lang="zh-CN" altLang="en-US" b="0" i="0" u="none" baseline="0" dirty="0"/>
              <a:t>未联</a:t>
            </a:r>
            <a:r>
              <a:rPr lang="zh-CN" b="0" i="0" u="none" baseline="0" dirty="0"/>
              <a:t>网，请</a:t>
            </a:r>
            <a:r>
              <a:rPr lang="zh-CN" altLang="en-US" b="0" i="0" u="none" baseline="0" dirty="0"/>
              <a:t>为大家读出</a:t>
            </a:r>
            <a:r>
              <a:rPr lang="zh-CN" b="0" i="0" u="none" baseline="0" dirty="0"/>
              <a:t>下面的剧本：</a:t>
            </a:r>
            <a:endParaRPr lang="zh-CN" sz="1000" dirty="0">
              <a:solidFill>
                <a:srgbClr val="50544D"/>
              </a:solidFill>
            </a:endParaRPr>
          </a:p>
          <a:p>
            <a:endParaRPr lang="zh-CN" sz="1000" dirty="0">
              <a:solidFill>
                <a:srgbClr val="50544D"/>
              </a:solidFill>
            </a:endParaRPr>
          </a:p>
          <a:p>
            <a:pPr algn="l" rtl="0"/>
            <a:r>
              <a:rPr lang="zh-CN" sz="1000" b="0" i="0" u="none" baseline="0" dirty="0">
                <a:solidFill>
                  <a:srgbClr val="50544D"/>
                </a:solidFill>
              </a:rPr>
              <a:t>剧本</a:t>
            </a:r>
          </a:p>
          <a:p>
            <a:pPr algn="l" rtl="0">
              <a:lnSpc>
                <a:spcPct val="115000"/>
              </a:lnSpc>
              <a:spcAft>
                <a:spcPts val="1000"/>
              </a:spcAft>
              <a:tabLst>
                <a:tab pos="4309745" algn="l"/>
              </a:tabLst>
            </a:pP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最近，</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我和团队</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里的一位</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同事开会</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。他们误会了我的做事方式</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他们的</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响应让我很不爽。我觉得</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自己</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越过了一条线</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，这是以前的工作中从来没有过的</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 </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我意识到</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自己</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不能接受这种行为，如果我们将来还</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想在</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一起工作，我</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就得</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向他们提出</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来</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一开始，</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会当场</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提出担忧，</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结果没有用</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气氛变得特别紧张</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我决定向团队中的其他人请教。他们</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向我讲述了他们眼中</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的事情经过，鼓励我再试一次。</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因此，我又</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和</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那位同事进行了一次后续谈话。我们试</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着站在</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对方的角度</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去</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理解这件事。我很高兴我这样做了，</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因为</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我们</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最后解决了问题</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。现在嘛，我</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们</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处</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得很</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融洽。 </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tabLst>
                <a:tab pos="4309745" algn="l"/>
              </a:tabLs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我们习惯</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了人们会采取不一样的行动</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，我们</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要意识到，</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人们看待问题</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的方式是不一样的</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。我认为了解</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彼此</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是</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个</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非常好的开始。</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buNone/>
            </a:pPr>
            <a:endParaRPr lang="zh-CN" sz="1000" dirty="0">
              <a:solidFill>
                <a:srgbClr val="50544D"/>
              </a:solidFill>
            </a:endParaRPr>
          </a:p>
          <a:p>
            <a:endParaRPr lang="zh-CN" sz="1000" dirty="0">
              <a:solidFill>
                <a:srgbClr val="50544D"/>
              </a:solidFill>
            </a:endParaRPr>
          </a:p>
        </p:txBody>
      </p:sp>
      <p:sp>
        <p:nvSpPr>
          <p:cNvPr id="4" name="Slide Number Placeholder 3"/>
          <p:cNvSpPr>
            <a:spLocks noGrp="1"/>
          </p:cNvSpPr>
          <p:nvPr>
            <p:ph type="sldNum" sz="quarter" idx="10"/>
          </p:nvPr>
        </p:nvSpPr>
        <p:spPr/>
        <p:txBody>
          <a:bodyPr/>
          <a:lstStyle/>
          <a:p>
            <a:pPr algn="l" rtl="0"/>
            <a:r>
              <a:rPr lang="zh-CN" b="0" i="0" u="none" baseline="0"/>
              <a:t>注释视图：</a:t>
            </a:r>
            <a:fld id="{128CEAFE-FA94-43E5-B0FF-D47E1CCDD1B4}" type="slidenum">
              <a:rPr/>
              <a:pPr algn="l" rtl="0"/>
              <a:t>24</a:t>
            </a:fld>
            <a:endParaRPr lang="zh-CN"/>
          </a:p>
        </p:txBody>
      </p:sp>
    </p:spTree>
    <p:extLst>
      <p:ext uri="{BB962C8B-B14F-4D97-AF65-F5344CB8AC3E}">
        <p14:creationId xmlns:p14="http://schemas.microsoft.com/office/powerpoint/2010/main" val="4713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CN" altLang="zh-CN" b="0" i="0" u="none" baseline="0" dirty="0"/>
              <a:t>如果您</a:t>
            </a:r>
            <a:r>
              <a:rPr lang="zh-CN" altLang="en-US" b="0" i="0" u="none" baseline="0" dirty="0"/>
              <a:t>了解</a:t>
            </a:r>
            <a:r>
              <a:rPr lang="zh-CN" altLang="zh-CN" b="0" i="0" u="none" baseline="0" dirty="0"/>
              <a:t>类似的情况，请随时指出来，并</a:t>
            </a:r>
            <a:r>
              <a:rPr lang="zh-CN" altLang="en-US" b="0" i="0" u="none" baseline="0" dirty="0"/>
              <a:t>把这</a:t>
            </a:r>
            <a:r>
              <a:rPr lang="zh-CN" altLang="zh-CN" b="0" i="0" u="none" baseline="0" dirty="0"/>
              <a:t>类情况</a:t>
            </a:r>
            <a:r>
              <a:rPr lang="zh-CN" altLang="en-US" b="0" i="0" u="none" baseline="0" dirty="0"/>
              <a:t>和</a:t>
            </a:r>
            <a:r>
              <a:rPr lang="zh-CN" altLang="zh-CN" b="0" i="0" u="none" baseline="0" dirty="0"/>
              <a:t>幻灯片中的问题联系起来 — 这</a:t>
            </a:r>
            <a:r>
              <a:rPr lang="zh-CN" altLang="en-US" b="0" i="0" u="none" baseline="0" dirty="0"/>
              <a:t>能让培训小组产生共鸣，留下更深的印象</a:t>
            </a:r>
            <a:r>
              <a:rPr lang="zh-CN" altLang="zh-CN" b="0" i="0" u="none" baseline="0" dirty="0"/>
              <a:t>。 </a:t>
            </a:r>
            <a:endParaRPr lang="en-US" altLang="zh-CN" b="0" i="0" u="none" baseline="0" dirty="0"/>
          </a:p>
          <a:p>
            <a:pPr algn="l" rtl="0">
              <a:buNone/>
            </a:pPr>
            <a:endParaRPr lang="zh-CN" sz="1200" dirty="0">
              <a:solidFill>
                <a:srgbClr val="50544D"/>
              </a:solidFill>
            </a:endParaRPr>
          </a:p>
          <a:p>
            <a:pPr algn="l" rtl="0">
              <a:buNone/>
            </a:pPr>
            <a:r>
              <a:rPr lang="zh-CN" altLang="en-US" sz="1200" b="0" i="0" u="none" baseline="0" dirty="0">
                <a:solidFill>
                  <a:srgbClr val="50544D"/>
                </a:solidFill>
              </a:rPr>
              <a:t>就团队行动呼吁，可以有以下答复：</a:t>
            </a:r>
            <a:endParaRPr lang="zh-CN" sz="1200" b="0" i="0" u="none" baseline="0" dirty="0">
              <a:solidFill>
                <a:srgbClr val="50544D"/>
              </a:solidFill>
            </a:endParaRPr>
          </a:p>
          <a:p>
            <a:pPr marL="171450" indent="-171450" algn="l" rtl="0">
              <a:buFontTx/>
              <a:buChar char="-"/>
            </a:pPr>
            <a:r>
              <a:rPr lang="zh-CN" sz="1200" b="0" i="0" u="none" baseline="0" dirty="0">
                <a:solidFill>
                  <a:srgbClr val="50544D"/>
                </a:solidFill>
              </a:rPr>
              <a:t>不必</a:t>
            </a:r>
            <a:r>
              <a:rPr lang="zh-CN" altLang="en-US" sz="1200" b="0" i="0" u="none" baseline="0" dirty="0">
                <a:solidFill>
                  <a:srgbClr val="50544D"/>
                </a:solidFill>
              </a:rPr>
              <a:t>要求次次沟通都完美</a:t>
            </a:r>
            <a:r>
              <a:rPr lang="zh-CN" sz="1200" b="0" i="0" u="none" baseline="0" dirty="0">
                <a:solidFill>
                  <a:srgbClr val="50544D"/>
                </a:solidFill>
              </a:rPr>
              <a:t>，有时</a:t>
            </a:r>
            <a:r>
              <a:rPr lang="zh-CN" altLang="en-US" sz="1200" b="0" i="0" u="none" baseline="0" dirty="0">
                <a:solidFill>
                  <a:srgbClr val="50544D"/>
                </a:solidFill>
              </a:rPr>
              <a:t>要</a:t>
            </a:r>
            <a:r>
              <a:rPr lang="zh-CN" sz="1200" b="0" i="0" u="none" baseline="0" dirty="0">
                <a:solidFill>
                  <a:srgbClr val="50544D"/>
                </a:solidFill>
              </a:rPr>
              <a:t>尝试</a:t>
            </a:r>
            <a:r>
              <a:rPr lang="zh-CN" altLang="en-US" sz="1200" b="0" i="0" u="none" baseline="0" dirty="0">
                <a:solidFill>
                  <a:srgbClr val="50544D"/>
                </a:solidFill>
              </a:rPr>
              <a:t>几次</a:t>
            </a:r>
            <a:r>
              <a:rPr lang="zh-CN" sz="1200" b="0" i="0" u="none" baseline="0" dirty="0">
                <a:solidFill>
                  <a:srgbClr val="50544D"/>
                </a:solidFill>
              </a:rPr>
              <a:t>才能产生影响。 </a:t>
            </a:r>
          </a:p>
          <a:p>
            <a:pPr marL="171450" indent="-171450" algn="l" rtl="0">
              <a:buFontTx/>
              <a:buChar char="-"/>
            </a:pPr>
            <a:r>
              <a:rPr lang="zh-CN" sz="1200" b="0" i="0" u="none" baseline="0" dirty="0">
                <a:solidFill>
                  <a:srgbClr val="50544D"/>
                </a:solidFill>
              </a:rPr>
              <a:t>有时，</a:t>
            </a:r>
            <a:r>
              <a:rPr lang="zh-CN" altLang="en-US" sz="1200" b="0" i="0" u="none" baseline="0" dirty="0">
                <a:solidFill>
                  <a:srgbClr val="50544D"/>
                </a:solidFill>
              </a:rPr>
              <a:t>您的</a:t>
            </a:r>
            <a:r>
              <a:rPr lang="zh-CN" sz="1200" b="0" i="0" u="none" baseline="0" dirty="0">
                <a:solidFill>
                  <a:srgbClr val="50544D"/>
                </a:solidFill>
              </a:rPr>
              <a:t>意图未能得到领会</a:t>
            </a:r>
            <a:r>
              <a:rPr lang="zh-CN" altLang="en-US" sz="1200" b="0" i="0" u="none" baseline="0" dirty="0">
                <a:solidFill>
                  <a:srgbClr val="50544D"/>
                </a:solidFill>
              </a:rPr>
              <a:t>，甚至</a:t>
            </a:r>
            <a:r>
              <a:rPr lang="zh-CN" sz="1200" b="0" i="0" u="none" baseline="0" dirty="0">
                <a:solidFill>
                  <a:srgbClr val="50544D"/>
                </a:solidFill>
              </a:rPr>
              <a:t>遭到误解，在这种情况下，您可以要求与对方私下</a:t>
            </a:r>
            <a:r>
              <a:rPr lang="zh-CN" altLang="en-US" sz="1200" b="0" i="0" u="none" baseline="0" dirty="0">
                <a:solidFill>
                  <a:srgbClr val="50544D"/>
                </a:solidFill>
              </a:rPr>
              <a:t>沟通</a:t>
            </a:r>
            <a:r>
              <a:rPr lang="zh-CN" sz="1200" b="0" i="0" u="none" baseline="0" dirty="0">
                <a:solidFill>
                  <a:srgbClr val="50544D"/>
                </a:solidFill>
              </a:rPr>
              <a:t>事情经过。</a:t>
            </a:r>
          </a:p>
          <a:p>
            <a:pPr marL="171450" indent="-171450" algn="l" rtl="0">
              <a:buFontTx/>
              <a:buChar char="-"/>
            </a:pPr>
            <a:r>
              <a:rPr lang="zh-CN" sz="1200" b="0" i="0" u="none" baseline="0" dirty="0">
                <a:solidFill>
                  <a:srgbClr val="50544D"/>
                </a:solidFill>
              </a:rPr>
              <a:t>与您的团队回顾OILS方法（观察、影响、倾听、建议）。</a:t>
            </a:r>
          </a:p>
          <a:p>
            <a:pPr marL="171450" indent="-171450" algn="l" rtl="0">
              <a:buFontTx/>
              <a:buChar char="-"/>
            </a:pPr>
            <a:endParaRPr lang="zh-CN" dirty="0">
              <a:solidFill>
                <a:srgbClr val="50544D"/>
              </a:solidFill>
            </a:endParaRPr>
          </a:p>
          <a:p>
            <a:pPr marL="171450" indent="-171450" algn="l" rtl="0">
              <a:buFont typeface="Arial"/>
              <a:buChar char="​"/>
            </a:pPr>
            <a:r>
              <a:rPr lang="zh-CN" b="0" i="0" u="none" baseline="0" dirty="0"/>
              <a:t>当您的介入不顺利或没有产生预期的影响时，会发生什么。  </a:t>
            </a:r>
            <a:endParaRPr lang="zh-CN" dirty="0">
              <a:solidFill>
                <a:srgbClr val="50544D"/>
              </a:solidFill>
            </a:endParaRPr>
          </a:p>
          <a:p>
            <a:pPr marL="171450" indent="-171450" algn="l" rtl="0">
              <a:buFont typeface="Arial"/>
              <a:buChar char="​"/>
            </a:pPr>
            <a:r>
              <a:rPr lang="zh-CN" b="1" i="0" u="none" baseline="0" dirty="0"/>
              <a:t>学习要点</a:t>
            </a:r>
            <a:r>
              <a:rPr lang="zh-CN" altLang="en-US" b="1" i="0" u="none" baseline="0" dirty="0"/>
              <a:t>在于：</a:t>
            </a:r>
            <a:r>
              <a:rPr lang="zh-CN" b="1" i="0" u="none" baseline="0" dirty="0"/>
              <a:t>您不必做到完美，有时要尝试</a:t>
            </a:r>
            <a:r>
              <a:rPr lang="zh-CN" altLang="en-US" b="1" i="0" u="none" baseline="0" dirty="0"/>
              <a:t>几次</a:t>
            </a:r>
            <a:r>
              <a:rPr lang="zh-CN" b="1" i="0" u="none" baseline="0" dirty="0"/>
              <a:t>才能产生影响。  </a:t>
            </a:r>
            <a:endParaRPr lang="zh-CN" b="1" dirty="0">
              <a:solidFill>
                <a:srgbClr val="50544D"/>
              </a:solidFill>
            </a:endParaRPr>
          </a:p>
          <a:p>
            <a:pPr marL="171450" indent="-171450" algn="l" rtl="0">
              <a:buFont typeface="Arial"/>
              <a:buChar char="​"/>
            </a:pPr>
            <a:r>
              <a:rPr lang="zh-CN" b="0" i="0" u="none" baseline="0" dirty="0"/>
              <a:t>这</a:t>
            </a:r>
            <a:r>
              <a:rPr lang="zh-CN" altLang="en-US" b="0" i="0" u="none" baseline="0" dirty="0"/>
              <a:t>和</a:t>
            </a:r>
            <a:r>
              <a:rPr lang="zh-CN" b="0" i="0" u="none" baseline="0" dirty="0"/>
              <a:t>反击有着微妙的</a:t>
            </a:r>
            <a:r>
              <a:rPr lang="zh-CN" altLang="en-US" b="0" i="0" u="none" baseline="0" dirty="0"/>
              <a:t>差异</a:t>
            </a:r>
            <a:r>
              <a:rPr lang="zh-CN" b="0" i="0" u="none" baseline="0" dirty="0"/>
              <a:t>，并不是在责难，只是意图未能得到很好领会或遭到误解。 </a:t>
            </a:r>
          </a:p>
          <a:p>
            <a:pPr marL="171450" indent="-171450" algn="l" rtl="0">
              <a:buFont typeface="Arial"/>
              <a:buChar char="​"/>
            </a:pPr>
            <a:endParaRPr lang="zh-CN" dirty="0">
              <a:solidFill>
                <a:srgbClr val="50544D"/>
              </a:solidFill>
            </a:endParaRPr>
          </a:p>
          <a:p>
            <a:pPr marL="0" indent="0" algn="l" rtl="0">
              <a:buFontTx/>
              <a:buNone/>
            </a:pPr>
            <a:r>
              <a:rPr lang="zh-CN" b="0" i="0" u="none" baseline="0" dirty="0"/>
              <a:t>就</a:t>
            </a:r>
            <a:r>
              <a:rPr lang="zh-CN" altLang="en-US" b="0" i="0" u="none" baseline="0" dirty="0"/>
              <a:t>“我们</a:t>
            </a:r>
            <a:r>
              <a:rPr lang="zh-CN" b="0" i="0" u="none" baseline="0" dirty="0"/>
              <a:t>作为一个团队，</a:t>
            </a:r>
            <a:r>
              <a:rPr lang="zh-CN" altLang="en-US" b="0" i="0" u="none" baseline="0" dirty="0"/>
              <a:t>能做些什么，</a:t>
            </a:r>
            <a:r>
              <a:rPr lang="zh-CN" b="0" i="0" u="none" baseline="0" dirty="0"/>
              <a:t>可以</a:t>
            </a:r>
            <a:r>
              <a:rPr lang="zh-CN" altLang="en-US" b="0" i="0" u="none" baseline="0" dirty="0"/>
              <a:t>有以</a:t>
            </a:r>
            <a:r>
              <a:rPr lang="zh-CN" b="0" i="0" u="none" baseline="0" dirty="0"/>
              <a:t>下</a:t>
            </a:r>
            <a:r>
              <a:rPr lang="zh-CN" altLang="en-US" b="0" i="0" u="none" baseline="0" dirty="0"/>
              <a:t>回答</a:t>
            </a:r>
            <a:r>
              <a:rPr lang="zh-CN" b="0" i="0" u="none" baseline="0" dirty="0"/>
              <a:t>： </a:t>
            </a:r>
          </a:p>
          <a:p>
            <a:pPr marL="171450" indent="-171450" algn="l" rtl="0">
              <a:buFontTx/>
              <a:buChar char="-"/>
            </a:pPr>
            <a:r>
              <a:rPr lang="zh-CN" b="0" i="0" u="none" baseline="0" dirty="0"/>
              <a:t>设计一个所有成员都有机会发言的会议议程 </a:t>
            </a:r>
          </a:p>
          <a:p>
            <a:pPr marL="171450" indent="-171450" algn="l" rtl="0">
              <a:buFontTx/>
              <a:buChar char="-"/>
            </a:pPr>
            <a:r>
              <a:rPr lang="zh-CN" b="0" i="0" u="none" baseline="0" dirty="0"/>
              <a:t>点名让群组中较沉默的成员发言，如“嘿，XX，我很重视你的想法，你对这个话题有什么想法吗？” </a:t>
            </a:r>
          </a:p>
          <a:p>
            <a:pPr marL="171450" indent="-171450" algn="l" rtl="0">
              <a:buFontTx/>
              <a:buChar char="-"/>
            </a:pPr>
            <a:r>
              <a:rPr lang="zh-CN" b="0" i="0" u="none" baseline="0" dirty="0"/>
              <a:t>主持针对不尊重他人行为的安全分享</a:t>
            </a:r>
          </a:p>
          <a:p>
            <a:pPr marL="171450" indent="-171450" algn="l" rtl="0">
              <a:buFontTx/>
              <a:buChar char="-"/>
            </a:pPr>
            <a:r>
              <a:rPr lang="zh-CN" b="0" i="0" u="none" baseline="0" dirty="0"/>
              <a:t>邀请团队成员提供反馈</a:t>
            </a:r>
          </a:p>
          <a:p>
            <a:pPr marL="171450" indent="-171450" algn="l" rtl="0">
              <a:buFont typeface="Arial"/>
              <a:buChar char="​"/>
            </a:pPr>
            <a:endParaRPr lang="zh-CN" dirty="0">
              <a:solidFill>
                <a:srgbClr val="50544D"/>
              </a:solidFill>
            </a:endParaRPr>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lgn="l" rtl="0"/>
              <a:t>25</a:t>
            </a:fld>
            <a:endParaRPr lang="zh-CN"/>
          </a:p>
        </p:txBody>
      </p:sp>
    </p:spTree>
    <p:extLst>
      <p:ext uri="{BB962C8B-B14F-4D97-AF65-F5344CB8AC3E}">
        <p14:creationId xmlns:p14="http://schemas.microsoft.com/office/powerpoint/2010/main" val="1199864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zh-CN" altLang="en-US" b="0" i="0" u="none" baseline="0" dirty="0"/>
              <a:t>我们在玩“抢凳子游戏“（比喻竞争激烈）的时候</a:t>
            </a:r>
            <a:r>
              <a:rPr lang="zh-CN" b="0" i="0" u="none" baseline="0" dirty="0"/>
              <a:t>，</a:t>
            </a:r>
            <a:r>
              <a:rPr lang="zh-CN" altLang="en-US" b="0" i="0" u="none" baseline="0" dirty="0"/>
              <a:t>会扮演</a:t>
            </a:r>
            <a:r>
              <a:rPr lang="zh-CN" b="0" i="0" u="none" baseline="0" dirty="0"/>
              <a:t>旁观者</a:t>
            </a:r>
            <a:r>
              <a:rPr lang="zh-CN" altLang="en-US" b="0" i="0" u="none" baseline="0" dirty="0"/>
              <a:t>、被</a:t>
            </a:r>
            <a:r>
              <a:rPr lang="zh-CN" b="0" i="0" u="none" baseline="0" dirty="0"/>
              <a:t>针对</a:t>
            </a:r>
            <a:r>
              <a:rPr lang="zh-CN" altLang="en-US" b="0" i="0" u="none" baseline="0" dirty="0"/>
              <a:t>者和有</a:t>
            </a:r>
            <a:r>
              <a:rPr lang="zh-CN" b="0" i="0" u="none" baseline="0" dirty="0"/>
              <a:t>不尊重行为者</a:t>
            </a:r>
            <a:r>
              <a:rPr lang="zh-CN" altLang="en-US" b="0" i="0" u="none" baseline="0" dirty="0"/>
              <a:t>的角色</a:t>
            </a:r>
            <a:r>
              <a:rPr lang="zh-CN" b="0" i="0" u="none" baseline="0" dirty="0"/>
              <a:t>。有时</a:t>
            </a:r>
            <a:r>
              <a:rPr lang="zh-CN" altLang="en-US" b="0" i="0" u="none" baseline="0" dirty="0"/>
              <a:t>候，</a:t>
            </a:r>
            <a:r>
              <a:rPr lang="zh-CN" b="0" i="0" u="none" baseline="0" dirty="0"/>
              <a:t>我们会</a:t>
            </a:r>
            <a:r>
              <a:rPr lang="zh-CN" altLang="en-US" b="0" i="0" u="none" baseline="0" dirty="0"/>
              <a:t>发现，</a:t>
            </a:r>
            <a:r>
              <a:rPr lang="zh-CN" b="0" i="0" u="none" baseline="0" dirty="0"/>
              <a:t>自己</a:t>
            </a:r>
            <a:r>
              <a:rPr lang="zh-CN" altLang="en-US" b="0" i="0" u="none" baseline="0" dirty="0"/>
              <a:t>在有意无意间做出了</a:t>
            </a:r>
            <a:r>
              <a:rPr lang="zh-CN" b="0" i="0" u="none" baseline="0" dirty="0"/>
              <a:t>不尊重</a:t>
            </a:r>
            <a:r>
              <a:rPr lang="zh-CN" altLang="en-US" b="0" i="0" u="none" baseline="0" dirty="0"/>
              <a:t>人的</a:t>
            </a:r>
            <a:r>
              <a:rPr lang="zh-CN" b="0" i="0" u="none" baseline="0" dirty="0"/>
              <a:t>行为。 </a:t>
            </a:r>
            <a:endParaRPr lang="zh-CN" dirty="0">
              <a:cs typeface="Arial"/>
            </a:endParaRPr>
          </a:p>
          <a:p>
            <a:pPr algn="l" rtl="0"/>
            <a:r>
              <a:rPr lang="zh-CN" altLang="en-US" b="0" i="0" u="none" baseline="0" dirty="0"/>
              <a:t>一旦</a:t>
            </a:r>
            <a:r>
              <a:rPr lang="zh-CN" b="0" i="0" u="none" baseline="0" dirty="0"/>
              <a:t>有人指出我们的行为</a:t>
            </a:r>
            <a:r>
              <a:rPr lang="zh-CN" altLang="en-US" b="0" i="0" u="none" baseline="0" dirty="0"/>
              <a:t>不当</a:t>
            </a:r>
            <a:r>
              <a:rPr lang="zh-CN" b="0" i="0" u="none" baseline="0" dirty="0"/>
              <a:t>，我们</a:t>
            </a:r>
            <a:r>
              <a:rPr lang="zh-CN" altLang="en-US" b="0" i="0" u="none" baseline="0" dirty="0"/>
              <a:t>要知道，做出</a:t>
            </a:r>
            <a:r>
              <a:rPr lang="zh-CN" b="0" i="0" u="none" baseline="0" dirty="0"/>
              <a:t>正确回应</a:t>
            </a:r>
            <a:r>
              <a:rPr lang="zh-CN" altLang="en-US" b="0" i="0" u="none" baseline="0" dirty="0"/>
              <a:t>既</a:t>
            </a:r>
            <a:r>
              <a:rPr lang="zh-CN" b="0" i="0" u="none" baseline="0" dirty="0"/>
              <a:t>需要勇气</a:t>
            </a:r>
            <a:r>
              <a:rPr lang="zh-CN" altLang="en-US" b="0" i="0" u="none" baseline="0" dirty="0"/>
              <a:t>，也需要</a:t>
            </a:r>
            <a:r>
              <a:rPr lang="zh-CN" b="0" i="0" u="none" baseline="0" dirty="0"/>
              <a:t>认识到</a:t>
            </a:r>
            <a:r>
              <a:rPr lang="zh-CN" altLang="en-US" b="0" i="0" u="none" baseline="0" dirty="0"/>
              <a:t>自己</a:t>
            </a:r>
            <a:r>
              <a:rPr lang="zh-CN" b="0" i="0" u="none" baseline="0" dirty="0"/>
              <a:t>行为</a:t>
            </a:r>
            <a:r>
              <a:rPr lang="zh-CN" altLang="en-US" b="0" i="0" u="none" baseline="0" dirty="0"/>
              <a:t>造成的</a:t>
            </a:r>
            <a:r>
              <a:rPr lang="zh-CN" b="0" i="0" u="none" baseline="0" dirty="0"/>
              <a:t>影响</a:t>
            </a:r>
            <a:r>
              <a:rPr lang="zh-CN" altLang="en-US" b="0" i="0" u="none" baseline="0" dirty="0"/>
              <a:t>背离了初衷</a:t>
            </a:r>
            <a:r>
              <a:rPr lang="zh-CN" b="0" i="0" u="none" baseline="0" dirty="0"/>
              <a:t>。 </a:t>
            </a:r>
          </a:p>
          <a:p>
            <a:pPr algn="l" rtl="0"/>
            <a:r>
              <a:rPr lang="zh-CN" altLang="en-US" b="0" i="0" u="none" baseline="0" dirty="0"/>
              <a:t>可以用以下方式回应</a:t>
            </a:r>
            <a:r>
              <a:rPr lang="zh-CN" b="0" i="0" u="none" baseline="0" dirty="0"/>
              <a:t>：</a:t>
            </a:r>
          </a:p>
          <a:p>
            <a:endParaRPr lang="zh-CN" dirty="0"/>
          </a:p>
          <a:p>
            <a:pPr algn="l" rtl="0"/>
            <a:r>
              <a:rPr lang="zh-CN" b="0" i="0" u="none" baseline="0" dirty="0"/>
              <a:t>对不起，我</a:t>
            </a:r>
            <a:r>
              <a:rPr lang="zh-CN" altLang="en-US" b="0" i="0" u="none" baseline="0" dirty="0"/>
              <a:t>弄</a:t>
            </a:r>
            <a:r>
              <a:rPr lang="zh-CN" b="0" i="0" u="none" baseline="0" dirty="0"/>
              <a:t>错了。</a:t>
            </a:r>
          </a:p>
          <a:p>
            <a:pPr algn="l" rtl="0"/>
            <a:r>
              <a:rPr lang="zh-CN" b="0" i="0" u="none" baseline="0" dirty="0"/>
              <a:t>谢谢您</a:t>
            </a:r>
            <a:r>
              <a:rPr lang="zh-CN" altLang="en-US" b="0" i="0" u="none" baseline="0" dirty="0"/>
              <a:t>抱着尊重的态度和</a:t>
            </a:r>
            <a:r>
              <a:rPr lang="zh-CN" b="0" i="0" u="none" baseline="0" dirty="0"/>
              <a:t>我谈这个问题。</a:t>
            </a:r>
          </a:p>
          <a:p>
            <a:pPr algn="l" rtl="0"/>
            <a:r>
              <a:rPr lang="zh-CN" b="0" i="0" u="none" baseline="0" dirty="0"/>
              <a:t>这不是我的本意。我明白我（</a:t>
            </a:r>
            <a:r>
              <a:rPr lang="zh-CN" altLang="en-US" b="0" i="0" u="none" baseline="0" dirty="0"/>
              <a:t>的话</a:t>
            </a:r>
            <a:r>
              <a:rPr lang="zh-CN" b="0" i="0" u="none" baseline="0" dirty="0"/>
              <a:t>/</a:t>
            </a:r>
            <a:r>
              <a:rPr lang="zh-CN" altLang="en-US" b="0" i="0" u="none" baseline="0" dirty="0"/>
              <a:t>的行为</a:t>
            </a:r>
            <a:r>
              <a:rPr lang="zh-CN" b="0" i="0" u="none" baseline="0" dirty="0"/>
              <a:t>）</a:t>
            </a:r>
            <a:r>
              <a:rPr lang="zh-CN" altLang="en-US" b="0" i="0" u="none" baseline="0" dirty="0"/>
              <a:t>会</a:t>
            </a:r>
            <a:r>
              <a:rPr lang="zh-CN" b="0" i="0" u="none" baseline="0" dirty="0"/>
              <a:t>对他们造成怎样的影响。</a:t>
            </a:r>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lgn="l" rtl="0"/>
              <a:t>26</a:t>
            </a:fld>
            <a:endParaRPr lang="zh-CN"/>
          </a:p>
        </p:txBody>
      </p:sp>
    </p:spTree>
    <p:extLst>
      <p:ext uri="{BB962C8B-B14F-4D97-AF65-F5344CB8AC3E}">
        <p14:creationId xmlns:p14="http://schemas.microsoft.com/office/powerpoint/2010/main" val="3449240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lgn="l" rtl="0"/>
              <a:t>1</a:t>
            </a:fld>
            <a:endParaRPr lang="zh-CN"/>
          </a:p>
        </p:txBody>
      </p:sp>
    </p:spTree>
    <p:extLst>
      <p:ext uri="{BB962C8B-B14F-4D97-AF65-F5344CB8AC3E}">
        <p14:creationId xmlns:p14="http://schemas.microsoft.com/office/powerpoint/2010/main" val="3262316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5332" rtl="0">
              <a:defRPr/>
            </a:pPr>
            <a:r>
              <a:rPr lang="zh-CN" altLang="en-US" sz="1300" b="1" i="0" u="none" baseline="0" dirty="0"/>
              <a:t>用时</a:t>
            </a:r>
            <a:r>
              <a:rPr lang="zh-CN" sz="1300" b="1" i="0" u="none" baseline="0" dirty="0"/>
              <a:t>：1-2分钟</a:t>
            </a:r>
          </a:p>
          <a:p>
            <a:pPr algn="l" defTabSz="965332" rtl="0">
              <a:defRPr/>
            </a:pPr>
            <a:endParaRPr lang="zh-CN" sz="1300" b="1" dirty="0"/>
          </a:p>
          <a:p>
            <a:pPr algn="l" rtl="0"/>
            <a:r>
              <a:rPr lang="zh-CN" sz="1300" b="1" i="0" u="none" baseline="0" dirty="0"/>
              <a:t>学习目标</a:t>
            </a:r>
          </a:p>
          <a:p>
            <a:pPr algn="l" rtl="0" fontAlgn="base"/>
            <a:endParaRPr lang="zh-CN" sz="1300" b="1" dirty="0"/>
          </a:p>
          <a:p>
            <a:pPr lvl="2" algn="l" rtl="0" fontAlgn="base"/>
            <a:r>
              <a:rPr lang="zh-CN" sz="1300" b="0" i="0" u="none" baseline="0" dirty="0"/>
              <a:t>知道哪里可以找到支持工具和资源 </a:t>
            </a:r>
          </a:p>
          <a:p>
            <a:pPr algn="l" rtl="0" fontAlgn="base"/>
            <a:endParaRPr lang="zh-CN" sz="1300" b="1" dirty="0"/>
          </a:p>
          <a:p>
            <a:pPr algn="l" defTabSz="965332" rtl="0">
              <a:defRPr/>
            </a:pPr>
            <a:r>
              <a:rPr lang="zh-CN" sz="1300" b="1" i="0" u="none" baseline="0" dirty="0"/>
              <a:t>主讲人注：</a:t>
            </a:r>
          </a:p>
          <a:p>
            <a:endParaRPr lang="zh-CN" sz="1300" b="1" dirty="0"/>
          </a:p>
          <a:p>
            <a:pPr lvl="0" algn="l" rtl="0"/>
            <a:r>
              <a:rPr lang="zh-CN" sz="1300" b="0" i="0" u="none" baseline="0" dirty="0"/>
              <a:t>说：您并非一个人 — 如果您觉得不方便指出或需要进一步的支持，请与一个自己信赖的人交谈。您永远不是一个人 — 我们总是随时乐意提供帮助。</a:t>
            </a:r>
          </a:p>
          <a:p>
            <a:pPr algn="l" defTabSz="965332" rtl="0">
              <a:defRPr/>
            </a:pPr>
            <a:r>
              <a:rPr lang="zh-CN" sz="1800" b="0" i="0" u="none" baseline="0" dirty="0">
                <a:effectLst/>
                <a:latin typeface="Calibri" panose="020F0502020204030204" pitchFamily="34" charset="0"/>
                <a:ea typeface="Calibri" panose="020F0502020204030204" pitchFamily="34" charset="0"/>
                <a:cs typeface="Calibri" panose="020F0502020204030204" pitchFamily="34" charset="0"/>
              </a:rPr>
              <a:t>要获取支持，您可以联系当地的员工帮助计划（EAP）。</a:t>
            </a:r>
            <a:r>
              <a:rPr lang="zh-CN" sz="1300" b="0" i="0" u="none" baseline="0" dirty="0"/>
              <a:t>EAP还可以就如何向某人提供与线下行为有关的反馈或管理具挑战的情形提供建议。</a:t>
            </a:r>
          </a:p>
          <a:p>
            <a:pPr lvl="0" algn="l" rtl="0"/>
            <a:r>
              <a:rPr lang="zh-CN" sz="1300" b="0" i="0" u="none" baseline="0" dirty="0"/>
              <a:t>所有必和必拓员工、承包商、客户、供应商或利益攸关方都可以使用Ethics Point。</a:t>
            </a:r>
          </a:p>
          <a:p>
            <a:pPr lvl="0" algn="l" rtl="0"/>
            <a:r>
              <a:rPr lang="zh-CN" sz="1300" b="0" i="0" u="none" baseline="0" dirty="0"/>
              <a:t>这项服务可用于报告担忧，或提出有关</a:t>
            </a:r>
            <a:r>
              <a:rPr lang="zh-CN" sz="1300" b="0" i="0" u="sng" baseline="0" dirty="0">
                <a:hlinkClick r:id="rId3"/>
              </a:rPr>
              <a:t>《商业行为守则》</a:t>
            </a:r>
            <a:r>
              <a:rPr lang="zh-CN" sz="1300" b="0" i="0" u="none" baseline="0" dirty="0"/>
              <a:t>或</a:t>
            </a:r>
            <a:r>
              <a:rPr lang="zh-CN" sz="1300" b="0" i="1" u="sng" baseline="0" dirty="0">
                <a:hlinkClick r:id="rId4"/>
              </a:rPr>
              <a:t>《公司宪章》</a:t>
            </a:r>
            <a:r>
              <a:rPr lang="zh-CN" sz="1300" b="0" i="0" u="none" baseline="0" dirty="0"/>
              <a:t>价值观有关的问题。</a:t>
            </a:r>
          </a:p>
          <a:p>
            <a:pPr lvl="0" algn="l" rtl="0"/>
            <a:r>
              <a:rPr lang="zh-CN" sz="1300" b="0" i="0" u="none" baseline="0" dirty="0"/>
              <a:t>您可以随时通过数字工作空间在线提交报告或通过电话进行报告。</a:t>
            </a:r>
          </a:p>
          <a:p>
            <a:pPr lvl="0" algn="l" rtl="0"/>
            <a:r>
              <a:rPr lang="zh-CN" sz="1300" b="0" i="0" u="none" baseline="0" dirty="0"/>
              <a:t>您提供的信息将始终获得以保密且尊重的方式处理。如果您希望保持匿名，我们将采取一切合理措施来为您的身份保密。 </a:t>
            </a:r>
          </a:p>
          <a:p>
            <a:pPr lvl="0" algn="l" rtl="0"/>
            <a:endParaRPr lang="zh-CN" sz="1300" dirty="0"/>
          </a:p>
          <a:p>
            <a:endParaRPr 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42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CN" b="0" i="0" u="none" baseline="0" dirty="0"/>
              <a:t>照片：</a:t>
            </a:r>
            <a:r>
              <a:rPr lang="zh-CN" b="0" i="0" u="none" baseline="0" dirty="0">
                <a:hlinkClick r:id="rId3"/>
              </a:rPr>
              <a:t>Paul Bulai</a:t>
            </a:r>
            <a:r>
              <a:rPr lang="zh-CN" b="0" i="0" u="none" baseline="0" dirty="0"/>
              <a:t> </a:t>
            </a:r>
            <a:r>
              <a:rPr lang="zh-CN" altLang="en-US" b="0" i="0" u="none" baseline="0" dirty="0"/>
              <a:t>来源：</a:t>
            </a:r>
            <a:r>
              <a:rPr lang="zh-CN" b="0" i="0" u="none" baseline="0" dirty="0">
                <a:hlinkClick r:id="rId4"/>
              </a:rPr>
              <a:t>Unsplash</a:t>
            </a:r>
            <a:r>
              <a:rPr lang="zh-CN" b="0" i="0" u="none" baseline="0" dirty="0"/>
              <a:t> </a:t>
            </a:r>
          </a:p>
        </p:txBody>
      </p:sp>
      <p:sp>
        <p:nvSpPr>
          <p:cNvPr id="4" name="Slide Number Placeholder 3"/>
          <p:cNvSpPr>
            <a:spLocks noGrp="1"/>
          </p:cNvSpPr>
          <p:nvPr>
            <p:ph type="sldNum" sz="quarter" idx="5"/>
          </p:nvPr>
        </p:nvSpPr>
        <p:spPr/>
        <p:txBody>
          <a:bodyPr/>
          <a:lstStyle/>
          <a:p>
            <a:pPr algn="l" rtl="0"/>
            <a:r>
              <a:rPr lang="zh-CN" b="0" i="0" u="none" baseline="0"/>
              <a:t>注释视图：</a:t>
            </a:r>
            <a:fld id="{128CEAFE-FA94-43E5-B0FF-D47E1CCDD1B4}" type="slidenum">
              <a:rPr/>
              <a:pPr algn="l" rtl="0"/>
              <a:t>3</a:t>
            </a:fld>
            <a:endParaRPr lang="zh-CN"/>
          </a:p>
        </p:txBody>
      </p:sp>
    </p:spTree>
    <p:extLst>
      <p:ext uri="{BB962C8B-B14F-4D97-AF65-F5344CB8AC3E}">
        <p14:creationId xmlns:p14="http://schemas.microsoft.com/office/powerpoint/2010/main" val="1048240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048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5332" rtl="0">
              <a:defRPr/>
            </a:pPr>
            <a:r>
              <a:rPr lang="zh-CN" altLang="en-US" sz="1300" b="1" i="0" u="none" baseline="0" dirty="0"/>
              <a:t>用时</a:t>
            </a:r>
            <a:r>
              <a:rPr lang="zh-CN" sz="1300" b="1" i="0" u="none" baseline="0" dirty="0"/>
              <a:t>：1-2分钟</a:t>
            </a:r>
          </a:p>
          <a:p>
            <a:pPr algn="l" defTabSz="965332" rtl="0">
              <a:defRPr/>
            </a:pPr>
            <a:endParaRPr lang="zh-CN" sz="1300" b="1" dirty="0"/>
          </a:p>
          <a:p>
            <a:pPr algn="l" rtl="0"/>
            <a:r>
              <a:rPr lang="zh-CN" sz="1300" b="1" i="0" u="none" baseline="0" dirty="0"/>
              <a:t>学习目标</a:t>
            </a:r>
          </a:p>
          <a:p>
            <a:pPr algn="l" rtl="0" fontAlgn="base"/>
            <a:endParaRPr lang="zh-CN" sz="1300" b="1" dirty="0"/>
          </a:p>
          <a:p>
            <a:pPr lvl="2" algn="l" rtl="0" fontAlgn="base"/>
            <a:r>
              <a:rPr lang="zh-CN" sz="1300" b="0" i="0" u="none" baseline="0" dirty="0"/>
              <a:t>知道哪里可以找到支持工具和资源 </a:t>
            </a:r>
          </a:p>
          <a:p>
            <a:pPr algn="l" rtl="0" fontAlgn="base"/>
            <a:endParaRPr lang="zh-CN" sz="1300" b="1" dirty="0"/>
          </a:p>
          <a:p>
            <a:pPr algn="l" defTabSz="965332" rtl="0">
              <a:defRPr/>
            </a:pPr>
            <a:r>
              <a:rPr lang="zh-CN" sz="1300" b="1" i="0" u="none" baseline="0" dirty="0"/>
              <a:t>主讲人注：</a:t>
            </a:r>
          </a:p>
          <a:p>
            <a:endParaRPr lang="zh-CN" sz="1300" b="1" dirty="0"/>
          </a:p>
          <a:p>
            <a:pPr lvl="0" algn="l" rtl="0"/>
            <a:r>
              <a:rPr lang="zh-CN" sz="1300" b="0" i="0" u="none" baseline="0" dirty="0"/>
              <a:t>说：您并非一个人 — 如果您觉得不方便指出或需要进一步的支持，请与一个自己信赖的人交谈。您永远不是一个人 — 我们总是随时乐意提供帮助。</a:t>
            </a:r>
          </a:p>
          <a:p>
            <a:pPr algn="l" defTabSz="965332" rtl="0">
              <a:defRPr/>
            </a:pPr>
            <a:r>
              <a:rPr lang="zh-CN" sz="1800" b="0" i="0" u="none" baseline="0" dirty="0">
                <a:effectLst/>
                <a:latin typeface="Calibri" panose="020F0502020204030204" pitchFamily="34" charset="0"/>
                <a:ea typeface="Calibri" panose="020F0502020204030204" pitchFamily="34" charset="0"/>
                <a:cs typeface="Calibri" panose="020F0502020204030204" pitchFamily="34" charset="0"/>
              </a:rPr>
              <a:t>要获取支持，您可以联系当地的员工帮助计划（EAP）。</a:t>
            </a:r>
            <a:r>
              <a:rPr lang="zh-CN" sz="1300" b="0" i="0" u="none" baseline="0" dirty="0"/>
              <a:t>EAP还可以就如何向某人提供与线下行为有关的反馈或管理具挑战的情形提供建议。</a:t>
            </a:r>
          </a:p>
          <a:p>
            <a:pPr lvl="0" algn="l" rtl="0"/>
            <a:r>
              <a:rPr lang="zh-CN" sz="1300" b="0" i="0" u="none" baseline="0" dirty="0"/>
              <a:t>所有必和必拓员工、承包商、客户、供应商或利益攸关方都可以使用Ethics Point。</a:t>
            </a:r>
          </a:p>
          <a:p>
            <a:pPr lvl="0" algn="l" rtl="0"/>
            <a:r>
              <a:rPr lang="zh-CN" sz="1300" b="0" i="0" u="none" baseline="0" dirty="0"/>
              <a:t>这项服务可用于报告担忧，或提出有关</a:t>
            </a:r>
            <a:r>
              <a:rPr lang="zh-CN" sz="1300" b="0" i="0" u="sng" baseline="0" dirty="0">
                <a:hlinkClick r:id="rId3"/>
              </a:rPr>
              <a:t>《商业行为守则》</a:t>
            </a:r>
            <a:r>
              <a:rPr lang="zh-CN" sz="1300" b="0" i="0" u="none" baseline="0" dirty="0"/>
              <a:t>或</a:t>
            </a:r>
            <a:r>
              <a:rPr lang="zh-CN" sz="1300" b="0" i="1" u="sng" baseline="0" dirty="0">
                <a:hlinkClick r:id="rId4"/>
              </a:rPr>
              <a:t>《公司宪章》</a:t>
            </a:r>
            <a:r>
              <a:rPr lang="zh-CN" sz="1300" b="0" i="0" u="none" baseline="0" dirty="0"/>
              <a:t>价值观有关的问题。</a:t>
            </a:r>
          </a:p>
          <a:p>
            <a:pPr lvl="0" algn="l" rtl="0"/>
            <a:r>
              <a:rPr lang="zh-CN" sz="1300" b="0" i="0" u="none" baseline="0" dirty="0"/>
              <a:t>您可以随时通过数字工作空间在线提交报告或通过电话进行报告。</a:t>
            </a:r>
          </a:p>
          <a:p>
            <a:pPr lvl="0" algn="l" rtl="0"/>
            <a:r>
              <a:rPr lang="zh-CN" sz="1300" b="0" i="0" u="none" baseline="0" dirty="0"/>
              <a:t>您提供的信息将始终获得以保密且尊重的方式处理。如果您希望保持匿名，我们将采取一切合理措施来为您的身份保密。 </a:t>
            </a:r>
          </a:p>
          <a:p>
            <a:pPr lvl="0" algn="l" rtl="0"/>
            <a:endParaRPr lang="zh-CN" sz="1300" dirty="0"/>
          </a:p>
          <a:p>
            <a:endParaRPr 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2B555F-6185-4596-90A7-AAC39ACDCE5F}"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1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sz="800" b="0" i="0" u="none" strike="noStrike" kern="1200" cap="none" spc="0" normalizeH="0" baseline="0">
                <a:ln>
                  <a:noFill/>
                </a:ln>
                <a:solidFill>
                  <a:srgbClr val="6E6F73"/>
                </a:solidFill>
                <a:effectLst/>
                <a:uLnTx/>
                <a:uFillTx/>
                <a:latin typeface="Trebuchet MS"/>
                <a:ea typeface="+mn-ea"/>
                <a:cs typeface="+mn-cs"/>
                <a:sym typeface="+mn-lt"/>
              </a:rPr>
              <a:t>注释视图：</a:t>
            </a:r>
            <a:fld id="{128CEAFE-FA94-43E5-B0FF-D47E1CCDD1B4}" type="slidenum">
              <a:rPr kumimoji="0" sz="800" b="0" i="0" u="none" strike="noStrike" kern="1200" cap="none" spc="0" normalizeH="0" baseline="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225222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CN" b="1" i="0" u="none" baseline="0" dirty="0"/>
              <a:t>播放视频，调动与培训相关的谈论。 </a:t>
            </a:r>
          </a:p>
          <a:p>
            <a:pPr algn="l" rtl="0"/>
            <a:r>
              <a:rPr lang="zh-CN" b="0" i="0" u="none" baseline="0" dirty="0"/>
              <a:t>如果您未</a:t>
            </a:r>
            <a:r>
              <a:rPr lang="zh-CN" altLang="en-US" b="0" i="0" u="none" baseline="0" dirty="0"/>
              <a:t>联</a:t>
            </a:r>
            <a:r>
              <a:rPr lang="zh-CN" b="0" i="0" u="none" baseline="0" dirty="0"/>
              <a:t>网，请</a:t>
            </a:r>
            <a:r>
              <a:rPr lang="zh-CN" altLang="en-US" b="0" i="0" u="none" baseline="0" dirty="0"/>
              <a:t>把</a:t>
            </a:r>
            <a:r>
              <a:rPr lang="zh-CN" b="0" i="0" u="none" baseline="0" dirty="0"/>
              <a:t>下面的剧本</a:t>
            </a:r>
            <a:r>
              <a:rPr lang="zh-CN" altLang="en-US" b="0" i="0" u="none" baseline="0" dirty="0"/>
              <a:t>读给大家听</a:t>
            </a:r>
            <a:r>
              <a:rPr lang="zh-CN" b="0" i="0" u="none" baseline="0" dirty="0"/>
              <a:t>：</a:t>
            </a:r>
            <a:br>
              <a:rPr lang="zh-CN" dirty="0"/>
            </a:br>
            <a:endParaRPr lang="zh-CN" dirty="0"/>
          </a:p>
          <a:p>
            <a:pPr algn="l" rtl="0">
              <a:lnSpc>
                <a:spcPct val="115000"/>
              </a:lnSpc>
              <a:spcAft>
                <a:spcPts val="1000"/>
              </a:spcAf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亲身遭遇</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我所在的工作场所</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里</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有个小团队，</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成员</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全</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是</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男性，所以这是一个相当大男子主义的环境。 </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大家都住在附近的镇上，我们都认识彼此的配偶和孩子。</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团队</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里来了一位新人，</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他</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是从</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另一家公司</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过来的</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，人看起来很好。他建了一个WhatsApp群组，我们开始</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在群里聊</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足球、</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最佳</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钓鱼</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地</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点这类无害的内容。但</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是后来，</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他开始</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在群里</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发相当恶心的性爱内容</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有些人</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很</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喜欢，我</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心里却很</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不舒服，我知道</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有些人也和我有同感</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 </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pPr algn="l" rtl="0">
              <a:lnSpc>
                <a:spcPct val="115000"/>
              </a:lnSpc>
              <a:spcAft>
                <a:spcPts val="1000"/>
              </a:spcAft>
            </a:pP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情况越来越</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恶劣</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，所以有一天我把他拉到一边，建议他别再这么干</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了</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。他嘲笑我，让我</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“爷们”一点儿</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还</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说如果我举报他，他就会</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对</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我妻子</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说，</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我喜欢这些</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内容</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。我不想把</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事情</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闹大，只能任其发展。最终，这个人在工作聚会上</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侵害</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了</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别</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人</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，丢</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了工作。当时</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我</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很内疚</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我觉得</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如果能</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早</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些</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举报</a:t>
            </a:r>
            <a:r>
              <a:rPr lang="zh-CN" altLang="en-US" sz="1200" b="0" i="0" u="none" baseline="0" dirty="0">
                <a:effectLst/>
                <a:latin typeface="Arial" panose="020B0604020202020204" pitchFamily="34" charset="0"/>
                <a:ea typeface="Calibri" panose="020F0502020204030204" pitchFamily="34" charset="0"/>
                <a:cs typeface="Times New Roman" panose="02020603050405020304" pitchFamily="18" charset="0"/>
              </a:rPr>
              <a:t>他</a:t>
            </a:r>
            <a:r>
              <a:rPr lang="zh-CN" sz="1200" b="0" i="0" u="none" baseline="0" dirty="0">
                <a:effectLst/>
                <a:latin typeface="Arial" panose="020B0604020202020204" pitchFamily="34" charset="0"/>
                <a:ea typeface="Calibri" panose="020F0502020204030204" pitchFamily="34" charset="0"/>
                <a:cs typeface="Times New Roman" panose="02020603050405020304" pitchFamily="18" charset="0"/>
              </a:rPr>
              <a:t>，或许能阻止他伤害别人。 </a:t>
            </a:r>
            <a:endParaRPr lang="zh-CN" sz="1200" dirty="0">
              <a:effectLst/>
              <a:latin typeface="Arial" panose="020B0604020202020204" pitchFamily="34" charset="0"/>
              <a:ea typeface="Calibri" panose="020F0502020204030204" pitchFamily="34" charset="0"/>
              <a:cs typeface="Times New Roman" panose="02020603050405020304" pitchFamily="18" charset="0"/>
            </a:endParaRPr>
          </a:p>
          <a:p>
            <a:endParaRPr lang="zh-C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sz="800" b="0" i="0" u="none" strike="noStrike" kern="1200" cap="none" spc="0" normalizeH="0" baseline="0">
                <a:ln>
                  <a:noFill/>
                </a:ln>
                <a:solidFill>
                  <a:srgbClr val="6E6F73"/>
                </a:solidFill>
                <a:effectLst/>
                <a:uLnTx/>
                <a:uFillTx/>
                <a:latin typeface="Trebuchet MS"/>
                <a:ea typeface="+mn-ea"/>
                <a:cs typeface="+mn-cs"/>
                <a:sym typeface="+mn-lt"/>
              </a:rPr>
              <a:t>注释视图：</a:t>
            </a:r>
            <a:fld id="{128CEAFE-FA94-43E5-B0FF-D47E1CCDD1B4}" type="slidenum">
              <a:rPr kumimoji="0" sz="800" b="0" i="0" u="none" strike="noStrike" kern="1200" cap="none" spc="0" normalizeH="0" baseline="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4713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zh-CN" b="0" i="0" u="none" baseline="0" dirty="0"/>
              <a:t>利用幻灯片中的要点，与您的团队</a:t>
            </a:r>
            <a:r>
              <a:rPr lang="zh-CN" altLang="en-US" b="0" i="0" u="none" baseline="0" dirty="0"/>
              <a:t>展开一场开放的</a:t>
            </a:r>
            <a:r>
              <a:rPr lang="zh-CN" b="0" i="0" u="none" baseline="0" dirty="0"/>
              <a:t>对话。 </a:t>
            </a:r>
          </a:p>
          <a:p>
            <a:endParaRPr lang="zh-CN" dirty="0"/>
          </a:p>
          <a:p>
            <a:pPr algn="l" rtl="0"/>
            <a:r>
              <a:rPr lang="zh-CN" b="0" i="0" u="none" baseline="0" dirty="0"/>
              <a:t>可以</a:t>
            </a:r>
            <a:r>
              <a:rPr lang="zh-CN" altLang="en-US" b="0" i="0" u="none" baseline="0" dirty="0"/>
              <a:t>有以下</a:t>
            </a:r>
            <a:r>
              <a:rPr lang="zh-CN" b="0" i="0" u="none" baseline="0" dirty="0"/>
              <a:t>回答： </a:t>
            </a:r>
          </a:p>
          <a:p>
            <a:pPr marL="171450" indent="-171450" algn="l" rtl="0">
              <a:buFontTx/>
              <a:buChar char="-"/>
            </a:pPr>
            <a:r>
              <a:rPr lang="zh-CN" b="0" i="0" u="none" baseline="0" dirty="0"/>
              <a:t>（不</a:t>
            </a:r>
            <a:r>
              <a:rPr lang="zh-CN" altLang="en-US" b="0" i="0" u="none" baseline="0" dirty="0"/>
              <a:t>指出</a:t>
            </a:r>
            <a:r>
              <a:rPr lang="zh-CN" b="0" i="0" u="none" baseline="0" dirty="0"/>
              <a:t>/不</a:t>
            </a:r>
            <a:r>
              <a:rPr lang="zh-CN" altLang="en-US" b="0" i="0" u="none" baseline="0" dirty="0"/>
              <a:t>作为</a:t>
            </a:r>
            <a:r>
              <a:rPr lang="zh-CN" b="0" i="0" u="none" baseline="0" dirty="0"/>
              <a:t>）我们</a:t>
            </a:r>
            <a:r>
              <a:rPr lang="zh-CN" altLang="en-US" b="0" i="0" u="none" baseline="0" dirty="0"/>
              <a:t>会向</a:t>
            </a:r>
            <a:r>
              <a:rPr lang="zh-CN" b="0" i="0" u="none" baseline="0" dirty="0"/>
              <a:t>不尊重行为者发出</a:t>
            </a:r>
            <a:r>
              <a:rPr lang="zh-CN" altLang="en-US" b="0" i="0" u="none" baseline="0" dirty="0"/>
              <a:t>“</a:t>
            </a:r>
            <a:r>
              <a:rPr lang="zh-CN" b="0" i="0" u="none" baseline="0" dirty="0"/>
              <a:t>这种行为可以接受，</a:t>
            </a:r>
            <a:r>
              <a:rPr lang="zh-CN" altLang="en-US" b="0" i="0" u="none" baseline="0" dirty="0"/>
              <a:t>不会影响到</a:t>
            </a:r>
            <a:r>
              <a:rPr lang="zh-CN" b="0" i="0" u="none" baseline="0" dirty="0"/>
              <a:t>我们</a:t>
            </a:r>
            <a:r>
              <a:rPr lang="zh-CN" altLang="en-US" b="0" i="0" u="none" baseline="0" dirty="0"/>
              <a:t>“的信息</a:t>
            </a:r>
            <a:r>
              <a:rPr lang="zh-CN" b="0" i="0" u="none" baseline="0" dirty="0"/>
              <a:t>，所以他们</a:t>
            </a:r>
            <a:r>
              <a:rPr lang="zh-CN" altLang="en-US" b="0" i="0" u="none" baseline="0" dirty="0"/>
              <a:t>就会</a:t>
            </a:r>
            <a:r>
              <a:rPr lang="zh-CN" b="0" i="0" u="none" baseline="0" dirty="0"/>
              <a:t>继续，甚至</a:t>
            </a:r>
            <a:r>
              <a:rPr lang="zh-CN" altLang="en-US" b="0" i="0" u="none" baseline="0" dirty="0"/>
              <a:t>会变本加厉</a:t>
            </a:r>
            <a:r>
              <a:rPr lang="zh-CN" b="0" i="0" u="none" baseline="0" dirty="0"/>
              <a:t>。 </a:t>
            </a:r>
          </a:p>
          <a:p>
            <a:pPr marL="171450" indent="-171450" algn="l" rtl="0">
              <a:buFontTx/>
              <a:buChar char="-"/>
            </a:pPr>
            <a:r>
              <a:rPr lang="zh-CN" altLang="en-US" b="0" i="0" u="none" baseline="0" dirty="0"/>
              <a:t>（不指出</a:t>
            </a:r>
            <a:r>
              <a:rPr lang="en-US" altLang="zh-CN" b="0" i="0" u="none" baseline="0" dirty="0"/>
              <a:t>/</a:t>
            </a:r>
            <a:r>
              <a:rPr lang="zh-CN" altLang="en-US" b="0" i="0" u="none" baseline="0" dirty="0"/>
              <a:t>不作为）</a:t>
            </a:r>
            <a:r>
              <a:rPr lang="zh-CN" b="0" i="0" u="none" baseline="0" dirty="0"/>
              <a:t>可能</a:t>
            </a:r>
            <a:r>
              <a:rPr lang="zh-CN" altLang="en-US" b="0" i="0" u="none" baseline="0" dirty="0"/>
              <a:t>会造成一种长期影响：</a:t>
            </a:r>
            <a:r>
              <a:rPr lang="zh-CN" b="0" i="0" u="none" baseline="0" dirty="0"/>
              <a:t>不</a:t>
            </a:r>
            <a:r>
              <a:rPr lang="zh-CN" altLang="en-US" b="0" i="0" u="none" baseline="0" dirty="0"/>
              <a:t>尊重</a:t>
            </a:r>
            <a:r>
              <a:rPr lang="zh-CN" b="0" i="0" u="none" baseline="0" dirty="0"/>
              <a:t>行为者可能</a:t>
            </a:r>
            <a:r>
              <a:rPr lang="zh-CN" altLang="en-US" b="0" i="0" u="none" baseline="0" dirty="0"/>
              <a:t>会严重伤害到</a:t>
            </a:r>
            <a:r>
              <a:rPr lang="zh-CN" b="0" i="0" u="none" baseline="0" dirty="0"/>
              <a:t>另一个人</a:t>
            </a:r>
            <a:r>
              <a:rPr lang="zh-CN" altLang="en-US" b="0" i="0" u="none" baseline="0" dirty="0"/>
              <a:t>。</a:t>
            </a:r>
            <a:endParaRPr lang="zh-CN" b="0" i="0" u="none" baseline="0" dirty="0"/>
          </a:p>
          <a:p>
            <a:pPr marL="0" indent="0" algn="l" rtl="0">
              <a:buFontTx/>
              <a:buNone/>
            </a:pPr>
            <a:endParaRPr lang="zh-CN" dirty="0"/>
          </a:p>
          <a:p>
            <a:pPr marL="0" indent="0" algn="l" rtl="0">
              <a:buFontTx/>
              <a:buNone/>
            </a:pPr>
            <a:r>
              <a:rPr lang="zh-CN" b="0" i="0" u="none" baseline="0" dirty="0"/>
              <a:t>就</a:t>
            </a:r>
            <a:r>
              <a:rPr lang="zh-CN" altLang="en-US" b="0" i="0" u="none" baseline="0" dirty="0"/>
              <a:t>“我们</a:t>
            </a:r>
            <a:r>
              <a:rPr lang="zh-CN" b="0" i="0" u="none" baseline="0" dirty="0"/>
              <a:t>作为一个团队，</a:t>
            </a:r>
            <a:r>
              <a:rPr lang="zh-CN" altLang="en-US" b="0" i="0" u="none" baseline="0" dirty="0"/>
              <a:t>能做些什么“，</a:t>
            </a:r>
            <a:r>
              <a:rPr lang="zh-CN" b="0" i="0" u="none" baseline="0" dirty="0"/>
              <a:t>可以</a:t>
            </a:r>
            <a:r>
              <a:rPr lang="zh-CN" altLang="en-US" b="0" i="0" u="none" baseline="0" dirty="0"/>
              <a:t>有以</a:t>
            </a:r>
            <a:r>
              <a:rPr lang="zh-CN" b="0" i="0" u="none" baseline="0" dirty="0"/>
              <a:t>下</a:t>
            </a:r>
            <a:r>
              <a:rPr lang="zh-CN" altLang="en-US" b="0" i="0" u="none" baseline="0" dirty="0"/>
              <a:t>回答</a:t>
            </a:r>
            <a:r>
              <a:rPr lang="zh-CN" b="0" i="0" u="none" baseline="0" dirty="0"/>
              <a:t>： </a:t>
            </a:r>
          </a:p>
          <a:p>
            <a:pPr marL="171450" indent="-171450" algn="l" rtl="0">
              <a:buFontTx/>
              <a:buChar char="-"/>
            </a:pPr>
            <a:r>
              <a:rPr lang="zh-CN" b="0" i="0" u="none" baseline="0" dirty="0"/>
              <a:t>设计一个</a:t>
            </a:r>
            <a:r>
              <a:rPr lang="zh-CN" altLang="en-US" b="0" i="0" u="none" baseline="0" dirty="0"/>
              <a:t>让</a:t>
            </a:r>
            <a:r>
              <a:rPr lang="zh-CN" b="0" i="0" u="none" baseline="0" dirty="0"/>
              <a:t>所有成员都有机会发言的会议议程 </a:t>
            </a:r>
          </a:p>
          <a:p>
            <a:pPr marL="171450" indent="-171450" algn="l" rtl="0">
              <a:buFontTx/>
              <a:buChar char="-"/>
            </a:pPr>
            <a:r>
              <a:rPr lang="zh-CN" b="0" i="0" u="none" baseline="0" dirty="0"/>
              <a:t>点名让群组中较沉默的成员发言，如“嘿，XX，我很重视你的想法，你对这个话题有什么想法吗？” </a:t>
            </a:r>
          </a:p>
          <a:p>
            <a:pPr marL="171450" indent="-171450" algn="l" rtl="0">
              <a:buFontTx/>
              <a:buChar char="-"/>
            </a:pPr>
            <a:r>
              <a:rPr lang="zh-CN" b="0" i="0" u="none" baseline="0" dirty="0"/>
              <a:t>主持针对不尊重他人行为的安全分享</a:t>
            </a:r>
          </a:p>
          <a:p>
            <a:pPr marL="171450" indent="-171450" algn="l" rtl="0">
              <a:buFontTx/>
              <a:buChar char="-"/>
            </a:pPr>
            <a:r>
              <a:rPr lang="zh-CN" b="0" i="0" u="none" baseline="0" dirty="0"/>
              <a:t>邀请团队成员提供反馈</a:t>
            </a:r>
          </a:p>
          <a:p>
            <a:endParaRPr lang="zh-CN" sz="1200" dirty="0">
              <a:solidFill>
                <a:srgbClr val="50544D"/>
              </a:solidFill>
            </a:endParaRPr>
          </a:p>
          <a:p>
            <a:endParaRPr lang="zh-C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sz="800" b="0" i="0" u="none" strike="noStrike" kern="1200" cap="none" spc="0" normalizeH="0" baseline="0">
                <a:ln>
                  <a:noFill/>
                </a:ln>
                <a:solidFill>
                  <a:srgbClr val="6E6F73"/>
                </a:solidFill>
                <a:effectLst/>
                <a:uLnTx/>
                <a:uFillTx/>
                <a:latin typeface="Trebuchet MS"/>
                <a:ea typeface="+mn-ea"/>
                <a:cs typeface="+mn-cs"/>
                <a:sym typeface="+mn-lt"/>
              </a:rPr>
              <a:t>注释视图：</a:t>
            </a:r>
            <a:fld id="{128CEAFE-FA94-43E5-B0FF-D47E1CCDD1B4}" type="slidenum">
              <a:rPr kumimoji="0" sz="800" b="0" i="0" u="none" strike="noStrike" kern="1200" cap="none" spc="0" normalizeH="0" baseline="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95362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sz="800" b="0" i="0" u="none" strike="noStrike" kern="1200" cap="none" spc="0" normalizeH="0" baseline="0">
                <a:ln>
                  <a:noFill/>
                </a:ln>
                <a:solidFill>
                  <a:srgbClr val="6E6F73"/>
                </a:solidFill>
                <a:effectLst/>
                <a:uLnTx/>
                <a:uFillTx/>
                <a:latin typeface="Trebuchet MS"/>
                <a:ea typeface="+mn-ea"/>
                <a:cs typeface="+mn-cs"/>
                <a:sym typeface="+mn-lt"/>
              </a:rPr>
              <a:t>注释视图：</a:t>
            </a:r>
            <a:fld id="{128CEAFE-FA94-43E5-B0FF-D47E1CCDD1B4}" type="slidenum">
              <a:rPr kumimoji="0" sz="800" b="0" i="0" u="none" strike="noStrike" kern="1200" cap="none" spc="0" normalizeH="0" baseline="0">
                <a:ln>
                  <a:noFill/>
                </a:ln>
                <a:solidFill>
                  <a:srgbClr val="6E6F73"/>
                </a:solidFill>
                <a:effectLst/>
                <a:uLnTx/>
                <a:uFillTx/>
                <a:latin typeface="Trebuchet MS"/>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sz="800" b="0" i="0" u="none" strike="noStrike" kern="1200" cap="none" spc="0" normalizeH="0" baseline="0" noProof="0">
              <a:ln>
                <a:noFill/>
              </a:ln>
              <a:solidFill>
                <a:srgbClr val="6E6F73"/>
              </a:solidFill>
              <a:effectLst/>
              <a:uLnTx/>
              <a:uFillTx/>
              <a:latin typeface="Trebuchet MS"/>
              <a:ea typeface="+mn-ea"/>
              <a:cs typeface="+mn-cs"/>
              <a:sym typeface="+mn-lt"/>
            </a:endParaRPr>
          </a:p>
        </p:txBody>
      </p:sp>
    </p:spTree>
    <p:extLst>
      <p:ext uri="{BB962C8B-B14F-4D97-AF65-F5344CB8AC3E}">
        <p14:creationId xmlns:p14="http://schemas.microsoft.com/office/powerpoint/2010/main" val="3449240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2.xml"/><Relationship Id="rId1" Type="http://schemas.openxmlformats.org/officeDocument/2006/relationships/tags" Target="../tags/tag180.xml"/><Relationship Id="rId6" Type="http://schemas.microsoft.com/office/2007/relationships/hdphoto" Target="../media/hdphoto19.wdp"/><Relationship Id="rId5" Type="http://schemas.openxmlformats.org/officeDocument/2006/relationships/image" Target="../media/image13.png"/><Relationship Id="rId4"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2.xml"/><Relationship Id="rId1" Type="http://schemas.openxmlformats.org/officeDocument/2006/relationships/tags" Target="../tags/tag181.x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0.wdp"/><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0.xml"/><Relationship Id="rId1" Type="http://schemas.openxmlformats.org/officeDocument/2006/relationships/tags" Target="../tags/tag189.x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2.xml"/><Relationship Id="rId1" Type="http://schemas.openxmlformats.org/officeDocument/2006/relationships/tags" Target="../tags/tag191.xml"/><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14.jpeg"/><Relationship Id="rId5" Type="http://schemas.openxmlformats.org/officeDocument/2006/relationships/image" Target="../media/image6.emf"/><Relationship Id="rId4" Type="http://schemas.openxmlformats.org/officeDocument/2006/relationships/oleObject" Target="../embeddings/oleObject110.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15.png"/><Relationship Id="rId5" Type="http://schemas.openxmlformats.org/officeDocument/2006/relationships/image" Target="../media/image6.emf"/><Relationship Id="rId4" Type="http://schemas.openxmlformats.org/officeDocument/2006/relationships/oleObject" Target="../embeddings/oleObject111.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6.emf"/><Relationship Id="rId4" Type="http://schemas.openxmlformats.org/officeDocument/2006/relationships/oleObject" Target="../embeddings/oleObject112.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16.png"/><Relationship Id="rId5" Type="http://schemas.openxmlformats.org/officeDocument/2006/relationships/image" Target="../media/image6.emf"/><Relationship Id="rId4" Type="http://schemas.openxmlformats.org/officeDocument/2006/relationships/oleObject" Target="../embeddings/oleObject113.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7.png"/><Relationship Id="rId5" Type="http://schemas.openxmlformats.org/officeDocument/2006/relationships/image" Target="../media/image6.emf"/><Relationship Id="rId4" Type="http://schemas.openxmlformats.org/officeDocument/2006/relationships/oleObject" Target="../embeddings/oleObject114.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6.emf"/><Relationship Id="rId4" Type="http://schemas.openxmlformats.org/officeDocument/2006/relationships/oleObject" Target="../embeddings/oleObject115.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16.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17.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18.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5.xml"/><Relationship Id="rId1" Type="http://schemas.openxmlformats.org/officeDocument/2006/relationships/tags" Target="../tags/tag214.xml"/><Relationship Id="rId5" Type="http://schemas.openxmlformats.org/officeDocument/2006/relationships/image" Target="../media/image6.emf"/><Relationship Id="rId4" Type="http://schemas.openxmlformats.org/officeDocument/2006/relationships/oleObject" Target="../embeddings/oleObject11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7.xml"/><Relationship Id="rId1" Type="http://schemas.openxmlformats.org/officeDocument/2006/relationships/tags" Target="../tags/tag216.xml"/><Relationship Id="rId5" Type="http://schemas.openxmlformats.org/officeDocument/2006/relationships/image" Target="../media/image6.emf"/><Relationship Id="rId4" Type="http://schemas.openxmlformats.org/officeDocument/2006/relationships/oleObject" Target="../embeddings/oleObject120.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9.xml"/><Relationship Id="rId1" Type="http://schemas.openxmlformats.org/officeDocument/2006/relationships/tags" Target="../tags/tag218.xml"/><Relationship Id="rId5" Type="http://schemas.openxmlformats.org/officeDocument/2006/relationships/image" Target="../media/image6.emf"/><Relationship Id="rId4" Type="http://schemas.openxmlformats.org/officeDocument/2006/relationships/oleObject" Target="../embeddings/oleObject121.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1.xml"/><Relationship Id="rId1" Type="http://schemas.openxmlformats.org/officeDocument/2006/relationships/tags" Target="../tags/tag220.xml"/><Relationship Id="rId5" Type="http://schemas.openxmlformats.org/officeDocument/2006/relationships/image" Target="../media/image6.emf"/><Relationship Id="rId4" Type="http://schemas.openxmlformats.org/officeDocument/2006/relationships/oleObject" Target="../embeddings/oleObject122.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6.emf"/><Relationship Id="rId4" Type="http://schemas.openxmlformats.org/officeDocument/2006/relationships/oleObject" Target="../embeddings/oleObject123.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24.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oleObject" Target="../embeddings/oleObject125.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26.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27.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28.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image" Target="../media/image21.png"/><Relationship Id="rId5" Type="http://schemas.openxmlformats.org/officeDocument/2006/relationships/image" Target="../media/image6.emf"/><Relationship Id="rId4" Type="http://schemas.openxmlformats.org/officeDocument/2006/relationships/oleObject" Target="../embeddings/oleObject129.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22.png"/><Relationship Id="rId5" Type="http://schemas.openxmlformats.org/officeDocument/2006/relationships/image" Target="../media/image6.emf"/><Relationship Id="rId4" Type="http://schemas.openxmlformats.org/officeDocument/2006/relationships/oleObject" Target="../embeddings/oleObject130.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image" Target="../media/image18.png"/><Relationship Id="rId5" Type="http://schemas.openxmlformats.org/officeDocument/2006/relationships/image" Target="../media/image6.emf"/><Relationship Id="rId4" Type="http://schemas.openxmlformats.org/officeDocument/2006/relationships/oleObject" Target="../embeddings/oleObject131.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19.png"/><Relationship Id="rId5" Type="http://schemas.openxmlformats.org/officeDocument/2006/relationships/image" Target="../media/image6.emf"/><Relationship Id="rId4" Type="http://schemas.openxmlformats.org/officeDocument/2006/relationships/oleObject" Target="../embeddings/oleObject13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oleObject" Target="../embeddings/oleObject133.bin"/></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134.bin"/><Relationship Id="rId2" Type="http://schemas.openxmlformats.org/officeDocument/2006/relationships/slideMaster" Target="../slideMasters/slideMaster3.xml"/><Relationship Id="rId1" Type="http://schemas.openxmlformats.org/officeDocument/2006/relationships/tags" Target="../tags/tag244.xml"/><Relationship Id="rId4" Type="http://schemas.openxmlformats.org/officeDocument/2006/relationships/image" Target="../media/image6.emf"/></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6.xml"/><Relationship Id="rId1" Type="http://schemas.openxmlformats.org/officeDocument/2006/relationships/tags" Target="../tags/tag245.xml"/><Relationship Id="rId5" Type="http://schemas.openxmlformats.org/officeDocument/2006/relationships/image" Target="../media/image6.emf"/><Relationship Id="rId4" Type="http://schemas.openxmlformats.org/officeDocument/2006/relationships/oleObject" Target="../embeddings/oleObject135.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8.xml"/><Relationship Id="rId1" Type="http://schemas.openxmlformats.org/officeDocument/2006/relationships/tags" Target="../tags/tag247.xml"/><Relationship Id="rId5" Type="http://schemas.openxmlformats.org/officeDocument/2006/relationships/image" Target="../media/image6.emf"/><Relationship Id="rId4" Type="http://schemas.openxmlformats.org/officeDocument/2006/relationships/oleObject" Target="../embeddings/oleObject136.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0.xml"/><Relationship Id="rId1" Type="http://schemas.openxmlformats.org/officeDocument/2006/relationships/tags" Target="../tags/tag249.xml"/><Relationship Id="rId5" Type="http://schemas.openxmlformats.org/officeDocument/2006/relationships/image" Target="../media/image6.emf"/><Relationship Id="rId4" Type="http://schemas.openxmlformats.org/officeDocument/2006/relationships/oleObject" Target="../embeddings/oleObject13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2.xml"/><Relationship Id="rId1" Type="http://schemas.openxmlformats.org/officeDocument/2006/relationships/tags" Target="../tags/tag251.xml"/><Relationship Id="rId5" Type="http://schemas.openxmlformats.org/officeDocument/2006/relationships/image" Target="../media/image6.emf"/><Relationship Id="rId4" Type="http://schemas.openxmlformats.org/officeDocument/2006/relationships/oleObject" Target="../embeddings/oleObject13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4.xml"/><Relationship Id="rId1" Type="http://schemas.openxmlformats.org/officeDocument/2006/relationships/tags" Target="../tags/tag253.xml"/><Relationship Id="rId5" Type="http://schemas.openxmlformats.org/officeDocument/2006/relationships/image" Target="../media/image6.emf"/><Relationship Id="rId4" Type="http://schemas.openxmlformats.org/officeDocument/2006/relationships/oleObject" Target="../embeddings/oleObject139.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255.xml"/><Relationship Id="rId4" Type="http://schemas.openxmlformats.org/officeDocument/2006/relationships/image" Target="../media/image6.emf"/></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6.emf"/><Relationship Id="rId5" Type="http://schemas.openxmlformats.org/officeDocument/2006/relationships/oleObject" Target="../embeddings/oleObject141.bin"/><Relationship Id="rId4"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6.emf"/><Relationship Id="rId4" Type="http://schemas.openxmlformats.org/officeDocument/2006/relationships/oleObject" Target="../embeddings/oleObject142.bin"/></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6.emf"/><Relationship Id="rId5" Type="http://schemas.openxmlformats.org/officeDocument/2006/relationships/oleObject" Target="../embeddings/oleObject143.bin"/><Relationship Id="rId4"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6.emf"/><Relationship Id="rId5" Type="http://schemas.openxmlformats.org/officeDocument/2006/relationships/oleObject" Target="../embeddings/oleObject144.bin"/><Relationship Id="rId4"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8.xml"/><Relationship Id="rId1" Type="http://schemas.openxmlformats.org/officeDocument/2006/relationships/tags" Target="../tags/tag267.xml"/><Relationship Id="rId5" Type="http://schemas.openxmlformats.org/officeDocument/2006/relationships/image" Target="../media/image6.emf"/><Relationship Id="rId4" Type="http://schemas.openxmlformats.org/officeDocument/2006/relationships/oleObject" Target="../embeddings/oleObject145.bin"/></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271.xml"/><Relationship Id="rId7" Type="http://schemas.openxmlformats.org/officeDocument/2006/relationships/image" Target="../media/image23.png"/><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6.emf"/><Relationship Id="rId5" Type="http://schemas.openxmlformats.org/officeDocument/2006/relationships/oleObject" Target="../embeddings/oleObject146.bin"/><Relationship Id="rId4"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274.xml"/><Relationship Id="rId7" Type="http://schemas.openxmlformats.org/officeDocument/2006/relationships/image" Target="../media/image23.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6.emf"/><Relationship Id="rId5" Type="http://schemas.openxmlformats.org/officeDocument/2006/relationships/oleObject" Target="../embeddings/oleObject147.bin"/><Relationship Id="rId4"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277.xml"/><Relationship Id="rId7" Type="http://schemas.openxmlformats.org/officeDocument/2006/relationships/image" Target="../media/image23.png"/><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6.emf"/><Relationship Id="rId5" Type="http://schemas.openxmlformats.org/officeDocument/2006/relationships/oleObject" Target="../embeddings/oleObject148.bin"/><Relationship Id="rId4"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280.xml"/><Relationship Id="rId7" Type="http://schemas.openxmlformats.org/officeDocument/2006/relationships/image" Target="../media/image23.png"/><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image" Target="../media/image6.emf"/><Relationship Id="rId5" Type="http://schemas.openxmlformats.org/officeDocument/2006/relationships/oleObject" Target="../embeddings/oleObject149.bin"/><Relationship Id="rId4"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23.png"/><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image" Target="../media/image6.emf"/><Relationship Id="rId5" Type="http://schemas.openxmlformats.org/officeDocument/2006/relationships/oleObject" Target="../embeddings/oleObject150.bin"/><Relationship Id="rId4"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286.xml"/><Relationship Id="rId7" Type="http://schemas.openxmlformats.org/officeDocument/2006/relationships/image" Target="../media/image24.pn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image" Target="../media/image6.emf"/><Relationship Id="rId5" Type="http://schemas.openxmlformats.org/officeDocument/2006/relationships/oleObject" Target="../embeddings/oleObject151.bin"/><Relationship Id="rId4"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289.xml"/><Relationship Id="rId7" Type="http://schemas.openxmlformats.org/officeDocument/2006/relationships/image" Target="../media/image25.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image" Target="../media/image6.emf"/><Relationship Id="rId5" Type="http://schemas.openxmlformats.org/officeDocument/2006/relationships/oleObject" Target="../embeddings/oleObject152.bin"/><Relationship Id="rId4"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292.xml"/><Relationship Id="rId7" Type="http://schemas.openxmlformats.org/officeDocument/2006/relationships/image" Target="../media/image27.png"/><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image" Target="../media/image26.emf"/><Relationship Id="rId5" Type="http://schemas.openxmlformats.org/officeDocument/2006/relationships/oleObject" Target="../embeddings/oleObject153.bin"/><Relationship Id="rId4"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295.xml"/><Relationship Id="rId7" Type="http://schemas.openxmlformats.org/officeDocument/2006/relationships/image" Target="../media/image28.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image" Target="../media/image6.emf"/><Relationship Id="rId5" Type="http://schemas.openxmlformats.org/officeDocument/2006/relationships/oleObject" Target="../embeddings/oleObject154.bin"/><Relationship Id="rId4"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298.xml"/><Relationship Id="rId7" Type="http://schemas.openxmlformats.org/officeDocument/2006/relationships/image" Target="../media/image24.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6.emf"/><Relationship Id="rId5" Type="http://schemas.openxmlformats.org/officeDocument/2006/relationships/oleObject" Target="../embeddings/oleObject155.bin"/><Relationship Id="rId4"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301.xml"/><Relationship Id="rId7" Type="http://schemas.openxmlformats.org/officeDocument/2006/relationships/image" Target="../media/image29.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6.emf"/><Relationship Id="rId5" Type="http://schemas.openxmlformats.org/officeDocument/2006/relationships/oleObject" Target="../embeddings/oleObject156.bin"/><Relationship Id="rId4"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304.xml"/><Relationship Id="rId7" Type="http://schemas.openxmlformats.org/officeDocument/2006/relationships/image" Target="../media/image24.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6.emf"/><Relationship Id="rId5" Type="http://schemas.openxmlformats.org/officeDocument/2006/relationships/oleObject" Target="../embeddings/oleObject157.bin"/><Relationship Id="rId4"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307.xml"/><Relationship Id="rId7" Type="http://schemas.openxmlformats.org/officeDocument/2006/relationships/image" Target="../media/image29.png"/><Relationship Id="rId2" Type="http://schemas.openxmlformats.org/officeDocument/2006/relationships/tags" Target="../tags/tag306.xml"/><Relationship Id="rId1" Type="http://schemas.openxmlformats.org/officeDocument/2006/relationships/tags" Target="../tags/tag305.xml"/><Relationship Id="rId6" Type="http://schemas.openxmlformats.org/officeDocument/2006/relationships/image" Target="../media/image6.emf"/><Relationship Id="rId5" Type="http://schemas.openxmlformats.org/officeDocument/2006/relationships/oleObject" Target="../embeddings/oleObject158.bin"/><Relationship Id="rId4"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6.emf"/><Relationship Id="rId5" Type="http://schemas.openxmlformats.org/officeDocument/2006/relationships/oleObject" Target="../embeddings/oleObject159.bin"/><Relationship Id="rId4"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image" Target="../media/image6.emf"/><Relationship Id="rId5" Type="http://schemas.openxmlformats.org/officeDocument/2006/relationships/oleObject" Target="../embeddings/oleObject160.bin"/><Relationship Id="rId4"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3.xml"/><Relationship Id="rId1" Type="http://schemas.openxmlformats.org/officeDocument/2006/relationships/tags" Target="../tags/tag314.xml"/><Relationship Id="rId5" Type="http://schemas.openxmlformats.org/officeDocument/2006/relationships/image" Target="../media/image30.png"/><Relationship Id="rId4" Type="http://schemas.openxmlformats.org/officeDocument/2006/relationships/image" Target="../media/image26.emf"/></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image" Target="../media/image6.emf"/><Relationship Id="rId5" Type="http://schemas.openxmlformats.org/officeDocument/2006/relationships/oleObject" Target="../embeddings/oleObject162.bin"/><Relationship Id="rId4"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image" Target="../media/image6.emf"/><Relationship Id="rId4" Type="http://schemas.openxmlformats.org/officeDocument/2006/relationships/oleObject" Target="../embeddings/oleObject163.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image" Target="../media/image6.emf"/><Relationship Id="rId4" Type="http://schemas.openxmlformats.org/officeDocument/2006/relationships/oleObject" Target="../embeddings/oleObject164.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3.xml"/><Relationship Id="rId1" Type="http://schemas.openxmlformats.org/officeDocument/2006/relationships/tags" Target="../tags/tag322.xml"/><Relationship Id="rId5" Type="http://schemas.openxmlformats.org/officeDocument/2006/relationships/image" Target="../media/image6.emf"/><Relationship Id="rId4" Type="http://schemas.openxmlformats.org/officeDocument/2006/relationships/oleObject" Target="../embeddings/oleObject165.bin"/></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66.bin"/><Relationship Id="rId2" Type="http://schemas.openxmlformats.org/officeDocument/2006/relationships/slideMaster" Target="../slideMasters/slideMaster3.xml"/><Relationship Id="rId1" Type="http://schemas.openxmlformats.org/officeDocument/2006/relationships/tags" Target="../tags/tag324.xml"/><Relationship Id="rId5" Type="http://schemas.openxmlformats.org/officeDocument/2006/relationships/image" Target="../media/image32.png"/><Relationship Id="rId4" Type="http://schemas.openxmlformats.org/officeDocument/2006/relationships/image" Target="../media/image31.emf"/></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6.xml"/><Relationship Id="rId1" Type="http://schemas.openxmlformats.org/officeDocument/2006/relationships/tags" Target="../tags/tag325.xml"/><Relationship Id="rId5" Type="http://schemas.openxmlformats.org/officeDocument/2006/relationships/image" Target="../media/image6.emf"/><Relationship Id="rId4" Type="http://schemas.openxmlformats.org/officeDocument/2006/relationships/oleObject" Target="../embeddings/oleObject167.bin"/></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image" Target="../media/image6.emf"/><Relationship Id="rId5" Type="http://schemas.openxmlformats.org/officeDocument/2006/relationships/oleObject" Target="../embeddings/oleObject168.bin"/><Relationship Id="rId4"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image" Target="../media/image6.emf"/><Relationship Id="rId4" Type="http://schemas.openxmlformats.org/officeDocument/2006/relationships/oleObject" Target="../embeddings/oleObject169.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334.xml"/><Relationship Id="rId2" Type="http://schemas.openxmlformats.org/officeDocument/2006/relationships/tags" Target="../tags/tag333.xml"/><Relationship Id="rId1" Type="http://schemas.openxmlformats.org/officeDocument/2006/relationships/tags" Target="../tags/tag332.xml"/><Relationship Id="rId6" Type="http://schemas.openxmlformats.org/officeDocument/2006/relationships/image" Target="../media/image6.emf"/><Relationship Id="rId5" Type="http://schemas.openxmlformats.org/officeDocument/2006/relationships/oleObject" Target="../embeddings/oleObject170.bin"/><Relationship Id="rId4"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6.emf"/><Relationship Id="rId5" Type="http://schemas.openxmlformats.org/officeDocument/2006/relationships/oleObject" Target="../embeddings/oleObject171.bin"/><Relationship Id="rId4"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image" Target="../media/image6.emf"/><Relationship Id="rId4" Type="http://schemas.openxmlformats.org/officeDocument/2006/relationships/oleObject" Target="../embeddings/oleObject172.bin"/></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342.xml"/><Relationship Id="rId7" Type="http://schemas.openxmlformats.org/officeDocument/2006/relationships/image" Target="../media/image23.png"/><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image" Target="../media/image6.emf"/><Relationship Id="rId5" Type="http://schemas.openxmlformats.org/officeDocument/2006/relationships/oleObject" Target="../embeddings/oleObject173.bin"/><Relationship Id="rId4"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image" Target="../media/image23.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6.emf"/><Relationship Id="rId5" Type="http://schemas.openxmlformats.org/officeDocument/2006/relationships/oleObject" Target="../embeddings/oleObject174.bin"/><Relationship Id="rId4"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348.xml"/><Relationship Id="rId7" Type="http://schemas.openxmlformats.org/officeDocument/2006/relationships/image" Target="../media/image23.png"/><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image" Target="../media/image6.emf"/><Relationship Id="rId5" Type="http://schemas.openxmlformats.org/officeDocument/2006/relationships/oleObject" Target="../embeddings/oleObject175.bin"/><Relationship Id="rId4"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image" Target="../media/image23.png"/><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image" Target="../media/image6.emf"/><Relationship Id="rId5" Type="http://schemas.openxmlformats.org/officeDocument/2006/relationships/oleObject" Target="../embeddings/oleObject176.bin"/><Relationship Id="rId4"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tags" Target="../tags/tag354.xml"/><Relationship Id="rId7" Type="http://schemas.openxmlformats.org/officeDocument/2006/relationships/image" Target="../media/image23.png"/><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image" Target="../media/image6.emf"/><Relationship Id="rId5" Type="http://schemas.openxmlformats.org/officeDocument/2006/relationships/oleObject" Target="../embeddings/oleObject177.bin"/><Relationship Id="rId4"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357.xml"/><Relationship Id="rId7" Type="http://schemas.openxmlformats.org/officeDocument/2006/relationships/image" Target="../media/image23.png"/><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image" Target="../media/image6.emf"/><Relationship Id="rId5" Type="http://schemas.openxmlformats.org/officeDocument/2006/relationships/oleObject" Target="../embeddings/oleObject178.bin"/><Relationship Id="rId4"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360.xml"/><Relationship Id="rId7" Type="http://schemas.openxmlformats.org/officeDocument/2006/relationships/image" Target="../media/image24.png"/><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image" Target="../media/image26.emf"/><Relationship Id="rId5" Type="http://schemas.openxmlformats.org/officeDocument/2006/relationships/oleObject" Target="../embeddings/oleObject179.bin"/><Relationship Id="rId4"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363.xml"/><Relationship Id="rId7" Type="http://schemas.openxmlformats.org/officeDocument/2006/relationships/image" Target="../media/image25.png"/><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image" Target="../media/image6.emf"/><Relationship Id="rId5" Type="http://schemas.openxmlformats.org/officeDocument/2006/relationships/oleObject" Target="../embeddings/oleObject180.bin"/><Relationship Id="rId4"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366.xml"/><Relationship Id="rId7" Type="http://schemas.openxmlformats.org/officeDocument/2006/relationships/image" Target="../media/image27.png"/><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image" Target="../media/image6.emf"/><Relationship Id="rId5" Type="http://schemas.openxmlformats.org/officeDocument/2006/relationships/oleObject" Target="../embeddings/oleObject181.bin"/><Relationship Id="rId4"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image" Target="../media/image28.png"/><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image" Target="../media/image6.emf"/><Relationship Id="rId5" Type="http://schemas.openxmlformats.org/officeDocument/2006/relationships/oleObject" Target="../embeddings/oleObject182.bin"/><Relationship Id="rId4"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image" Target="../media/image24.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6.emf"/><Relationship Id="rId5" Type="http://schemas.openxmlformats.org/officeDocument/2006/relationships/oleObject" Target="../embeddings/oleObject183.bin"/><Relationship Id="rId4"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375.xml"/><Relationship Id="rId7" Type="http://schemas.openxmlformats.org/officeDocument/2006/relationships/image" Target="../media/image29.png"/><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image" Target="../media/image6.emf"/><Relationship Id="rId5" Type="http://schemas.openxmlformats.org/officeDocument/2006/relationships/oleObject" Target="../embeddings/oleObject184.bin"/><Relationship Id="rId4"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378.xml"/><Relationship Id="rId7" Type="http://schemas.openxmlformats.org/officeDocument/2006/relationships/image" Target="../media/image24.png"/><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6.emf"/><Relationship Id="rId5" Type="http://schemas.openxmlformats.org/officeDocument/2006/relationships/oleObject" Target="../embeddings/oleObject185.bin"/><Relationship Id="rId4"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381.xml"/><Relationship Id="rId7" Type="http://schemas.openxmlformats.org/officeDocument/2006/relationships/image" Target="../media/image29.pn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6.emf"/><Relationship Id="rId5" Type="http://schemas.openxmlformats.org/officeDocument/2006/relationships/oleObject" Target="../embeddings/oleObject186.bin"/><Relationship Id="rId4"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image" Target="../media/image6.emf"/><Relationship Id="rId5" Type="http://schemas.openxmlformats.org/officeDocument/2006/relationships/oleObject" Target="../embeddings/oleObject187.bin"/><Relationship Id="rId4"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image" Target="../media/image6.emf"/><Relationship Id="rId5" Type="http://schemas.openxmlformats.org/officeDocument/2006/relationships/oleObject" Target="../embeddings/oleObject188.bin"/><Relationship Id="rId4"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Master" Target="../slideMasters/slideMaster3.xml"/><Relationship Id="rId1" Type="http://schemas.openxmlformats.org/officeDocument/2006/relationships/tags" Target="../tags/tag388.xml"/><Relationship Id="rId5" Type="http://schemas.openxmlformats.org/officeDocument/2006/relationships/image" Target="../media/image30.png"/><Relationship Id="rId4" Type="http://schemas.openxmlformats.org/officeDocument/2006/relationships/image" Target="../media/image31.emf"/></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 Id="rId6" Type="http://schemas.openxmlformats.org/officeDocument/2006/relationships/image" Target="../media/image6.emf"/><Relationship Id="rId5" Type="http://schemas.openxmlformats.org/officeDocument/2006/relationships/oleObject" Target="../embeddings/oleObject190.bin"/><Relationship Id="rId4"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image" Target="../media/image24.png"/><Relationship Id="rId5" Type="http://schemas.openxmlformats.org/officeDocument/2006/relationships/image" Target="../media/image6.emf"/><Relationship Id="rId4" Type="http://schemas.openxmlformats.org/officeDocument/2006/relationships/oleObject" Target="../embeddings/oleObject191.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5.xml"/><Relationship Id="rId1" Type="http://schemas.openxmlformats.org/officeDocument/2006/relationships/tags" Target="../tags/tag394.xml"/><Relationship Id="rId5" Type="http://schemas.openxmlformats.org/officeDocument/2006/relationships/image" Target="../media/image6.emf"/><Relationship Id="rId4" Type="http://schemas.openxmlformats.org/officeDocument/2006/relationships/oleObject" Target="../embeddings/oleObject192.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7.xml"/><Relationship Id="rId1" Type="http://schemas.openxmlformats.org/officeDocument/2006/relationships/tags" Target="../tags/tag396.xml"/><Relationship Id="rId5" Type="http://schemas.openxmlformats.org/officeDocument/2006/relationships/image" Target="../media/image6.emf"/><Relationship Id="rId4" Type="http://schemas.openxmlformats.org/officeDocument/2006/relationships/oleObject" Target="../embeddings/oleObject193.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9.xml"/><Relationship Id="rId1" Type="http://schemas.openxmlformats.org/officeDocument/2006/relationships/tags" Target="../tags/tag398.xml"/><Relationship Id="rId5" Type="http://schemas.openxmlformats.org/officeDocument/2006/relationships/image" Target="../media/image6.emf"/><Relationship Id="rId4" Type="http://schemas.openxmlformats.org/officeDocument/2006/relationships/oleObject" Target="../embeddings/oleObject194.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1.xml"/><Relationship Id="rId1" Type="http://schemas.openxmlformats.org/officeDocument/2006/relationships/tags" Target="../tags/tag400.xml"/><Relationship Id="rId5" Type="http://schemas.openxmlformats.org/officeDocument/2006/relationships/image" Target="../media/image6.emf"/><Relationship Id="rId4" Type="http://schemas.openxmlformats.org/officeDocument/2006/relationships/oleObject" Target="../embeddings/oleObject195.bin"/></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404.xml"/><Relationship Id="rId7" Type="http://schemas.openxmlformats.org/officeDocument/2006/relationships/image" Target="../media/image1.emf"/><Relationship Id="rId2" Type="http://schemas.openxmlformats.org/officeDocument/2006/relationships/tags" Target="../tags/tag403.xml"/><Relationship Id="rId1" Type="http://schemas.openxmlformats.org/officeDocument/2006/relationships/tags" Target="../tags/tag402.xml"/><Relationship Id="rId6" Type="http://schemas.openxmlformats.org/officeDocument/2006/relationships/oleObject" Target="../embeddings/oleObject196.bin"/><Relationship Id="rId5" Type="http://schemas.openxmlformats.org/officeDocument/2006/relationships/slideMaster" Target="../slideMasters/slideMaster3.xml"/><Relationship Id="rId4" Type="http://schemas.openxmlformats.org/officeDocument/2006/relationships/tags" Target="../tags/tag405.xml"/></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97.bin"/><Relationship Id="rId2" Type="http://schemas.openxmlformats.org/officeDocument/2006/relationships/slideMaster" Target="../slideMasters/slideMaster3.xml"/><Relationship Id="rId1" Type="http://schemas.openxmlformats.org/officeDocument/2006/relationships/tags" Target="../tags/tag406.xml"/><Relationship Id="rId4" Type="http://schemas.openxmlformats.org/officeDocument/2006/relationships/image" Target="../media/image1.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98.bin"/><Relationship Id="rId2" Type="http://schemas.openxmlformats.org/officeDocument/2006/relationships/slideMaster" Target="../slideMasters/slideMaster3.xml"/><Relationship Id="rId1" Type="http://schemas.openxmlformats.org/officeDocument/2006/relationships/tags" Target="../tags/tag407.xml"/><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199.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412.xml"/><Relationship Id="rId7" Type="http://schemas.openxmlformats.org/officeDocument/2006/relationships/image" Target="../media/image1.emf"/><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oleObject" Target="../embeddings/oleObject200.bin"/><Relationship Id="rId5" Type="http://schemas.openxmlformats.org/officeDocument/2006/relationships/slideMaster" Target="../slideMasters/slideMaster3.xml"/><Relationship Id="rId4" Type="http://schemas.openxmlformats.org/officeDocument/2006/relationships/tags" Target="../tags/tag413.xml"/></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Master" Target="../slideMasters/slideMaster3.xml"/><Relationship Id="rId1" Type="http://schemas.openxmlformats.org/officeDocument/2006/relationships/tags" Target="../tags/tag414.xml"/><Relationship Id="rId4" Type="http://schemas.openxmlformats.org/officeDocument/2006/relationships/image" Target="../media/image1.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202.bin"/><Relationship Id="rId2" Type="http://schemas.openxmlformats.org/officeDocument/2006/relationships/slideMaster" Target="../slideMasters/slideMaster3.xml"/><Relationship Id="rId1" Type="http://schemas.openxmlformats.org/officeDocument/2006/relationships/tags" Target="../tags/tag415.xml"/><Relationship Id="rId4" Type="http://schemas.openxmlformats.org/officeDocument/2006/relationships/image" Target="../media/image1.emf"/></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203.bin"/></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Master" Target="../slideMasters/slideMaster3.xml"/><Relationship Id="rId1" Type="http://schemas.openxmlformats.org/officeDocument/2006/relationships/tags" Target="../tags/tag418.xml"/><Relationship Id="rId5" Type="http://schemas.openxmlformats.org/officeDocument/2006/relationships/image" Target="../media/image24.png"/><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xml"/><Relationship Id="rId4" Type="http://schemas.openxmlformats.org/officeDocument/2006/relationships/image" Target="../media/image40.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8.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4.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2.pn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Master" Target="../slideMasters/slideMaster4.xml"/><Relationship Id="rId4" Type="http://schemas.openxmlformats.org/officeDocument/2006/relationships/image" Target="../media/image63.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4.xml"/><Relationship Id="rId4" Type="http://schemas.openxmlformats.org/officeDocument/2006/relationships/image" Target="../media/image67.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4.xml"/><Relationship Id="rId4" Type="http://schemas.openxmlformats.org/officeDocument/2006/relationships/image" Target="../media/image69.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4.xml"/><Relationship Id="rId4" Type="http://schemas.openxmlformats.org/officeDocument/2006/relationships/image" Target="../media/image69.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3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42.png"/><Relationship Id="rId7" Type="http://schemas.openxmlformats.org/officeDocument/2006/relationships/image" Target="../media/image75.png"/><Relationship Id="rId2"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77.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4.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38.png"/><Relationship Id="rId1" Type="http://schemas.openxmlformats.org/officeDocument/2006/relationships/slideMaster" Target="../slideMasters/slideMaster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4" Type="http://schemas.openxmlformats.org/officeDocument/2006/relationships/image" Target="../media/image35.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88.png"/><Relationship Id="rId4" Type="http://schemas.openxmlformats.org/officeDocument/2006/relationships/image" Target="../media/image87.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 Id="rId6" Type="http://schemas.openxmlformats.org/officeDocument/2006/relationships/image" Target="../media/image38.png"/><Relationship Id="rId5" Type="http://schemas.openxmlformats.org/officeDocument/2006/relationships/image" Target="../media/image44.png"/><Relationship Id="rId4" Type="http://schemas.openxmlformats.org/officeDocument/2006/relationships/image" Target="../media/image4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54.png"/><Relationship Id="rId4" Type="http://schemas.openxmlformats.org/officeDocument/2006/relationships/image" Target="../media/image53.png"/></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90.pn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38.png"/><Relationship Id="rId1" Type="http://schemas.openxmlformats.org/officeDocument/2006/relationships/slideMaster" Target="../slideMasters/slideMaster5.xml"/><Relationship Id="rId4" Type="http://schemas.openxmlformats.org/officeDocument/2006/relationships/image" Target="../media/image92.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6.png"/><Relationship Id="rId1" Type="http://schemas.openxmlformats.org/officeDocument/2006/relationships/slideMaster" Target="../slideMasters/slideMaster5.xml"/><Relationship Id="rId4" Type="http://schemas.openxmlformats.org/officeDocument/2006/relationships/image" Target="../media/image93.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8.png"/><Relationship Id="rId1" Type="http://schemas.openxmlformats.org/officeDocument/2006/relationships/slideMaster" Target="../slideMasters/slideMaster5.xml"/><Relationship Id="rId4" Type="http://schemas.openxmlformats.org/officeDocument/2006/relationships/image" Target="../media/image94.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0.png"/><Relationship Id="rId1" Type="http://schemas.openxmlformats.org/officeDocument/2006/relationships/slideMaster" Target="../slideMasters/slideMaster5.xml"/><Relationship Id="rId4" Type="http://schemas.openxmlformats.org/officeDocument/2006/relationships/image" Target="../media/image96.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5.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6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41.png"/><Relationship Id="rId7" Type="http://schemas.openxmlformats.org/officeDocument/2006/relationships/image" Target="../media/image38.png"/><Relationship Id="rId2" Type="http://schemas.openxmlformats.org/officeDocument/2006/relationships/image" Target="../media/image77.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98.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1.png"/><Relationship Id="rId1" Type="http://schemas.openxmlformats.org/officeDocument/2006/relationships/slideMaster" Target="../slideMasters/slideMaster5.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67.xml"/><Relationship Id="rId4" Type="http://schemas.openxmlformats.org/officeDocument/2006/relationships/image" Target="../media/image6.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68.xml"/><Relationship Id="rId4" Type="http://schemas.openxmlformats.org/officeDocument/2006/relationships/image" Target="../media/image6.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69.xml"/><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70.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1.xml"/><Relationship Id="rId1" Type="http://schemas.openxmlformats.org/officeDocument/2006/relationships/tags" Target="../tags/tag75.xml"/><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9.xml"/><Relationship Id="rId1" Type="http://schemas.openxmlformats.org/officeDocument/2006/relationships/tags" Target="../tags/tag78.x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1.xml"/><Relationship Id="rId1" Type="http://schemas.openxmlformats.org/officeDocument/2006/relationships/tags" Target="../tags/tag80.xml"/><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2.xml"/><Relationship Id="rId1" Type="http://schemas.openxmlformats.org/officeDocument/2006/relationships/tags" Target="../tags/tag87.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2.xml"/><Relationship Id="rId1" Type="http://schemas.openxmlformats.org/officeDocument/2006/relationships/tags" Target="../tags/tag88.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6.emf"/><Relationship Id="rId4" Type="http://schemas.openxmlformats.org/officeDocument/2006/relationships/oleObject" Target="../embeddings/oleObject53.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2.xml"/><Relationship Id="rId1" Type="http://schemas.openxmlformats.org/officeDocument/2006/relationships/tags" Target="../tags/tag95.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wdp"/><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3.wdp"/><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4.wdp"/><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5.wdp"/><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6.wdp"/><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7.wdp"/><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8.wdp"/><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9.wdp"/><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0.wdp"/><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1.wdp"/><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2.xml"/><Relationship Id="rId1" Type="http://schemas.openxmlformats.org/officeDocument/2006/relationships/tags" Target="../tags/tag126.xml"/><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2.xml"/><Relationship Id="rId1" Type="http://schemas.openxmlformats.org/officeDocument/2006/relationships/tags" Target="../tags/tag135.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2.xml"/><Relationship Id="rId1" Type="http://schemas.openxmlformats.org/officeDocument/2006/relationships/tags" Target="../tags/tag138.xml"/><Relationship Id="rId5" Type="http://schemas.openxmlformats.org/officeDocument/2006/relationships/image" Target="../media/image3.jpeg"/><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2.xml"/><Relationship Id="rId1" Type="http://schemas.openxmlformats.org/officeDocument/2006/relationships/tags" Target="../tags/tag139.xml"/><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2.xml"/><Relationship Id="rId1" Type="http://schemas.openxmlformats.org/officeDocument/2006/relationships/tags" Target="../tags/tag140.xml"/><Relationship Id="rId5" Type="http://schemas.openxmlformats.org/officeDocument/2006/relationships/image" Target="../media/image5.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2.xml"/><Relationship Id="rId1" Type="http://schemas.openxmlformats.org/officeDocument/2006/relationships/tags" Target="../tags/tag147.xml"/><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3.wdp"/><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2.wdp"/><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4.wdp"/><Relationship Id="rId2" Type="http://schemas.openxmlformats.org/officeDocument/2006/relationships/tags" Target="../tags/tag161.xml"/><Relationship Id="rId1" Type="http://schemas.openxmlformats.org/officeDocument/2006/relationships/tags" Target="../tags/tag160.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5.wdp"/><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9.png"/><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6.wdp"/><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7.wdp"/><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11.png"/><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1.wdp"/><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8.wdp"/><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microsoft.com/office/2007/relationships/hdphoto" Target="../media/hdphoto12.wdp"/><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9.xml"/><Relationship Id="rId1" Type="http://schemas.openxmlformats.org/officeDocument/2006/relationships/tags" Target="../tags/tag178.xml"/><Relationship Id="rId5" Type="http://schemas.openxmlformats.org/officeDocument/2006/relationships/image" Target="../media/image1.emf"/><Relationship Id="rId4" Type="http://schemas.openxmlformats.org/officeDocument/2006/relationships/oleObject" Target="../embeddings/oleObject10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23"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Freeform 23"/>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a:sym typeface="Arial" panose="020B0604020202020204" pitchFamily="34" charset="0"/>
            </a:endParaRPr>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8"/>
            <a:ext cx="11215555" cy="2940050"/>
          </a:xfrm>
          <a:prstGeom prst="rect">
            <a:avLst/>
          </a:prstGeom>
        </p:spPr>
      </p:pic>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Title SlideHeader">
            <a:extLst>
              <a:ext uri="{FF2B5EF4-FFF2-40B4-BE49-F238E27FC236}">
                <a16:creationId xmlns:a16="http://schemas.microsoft.com/office/drawing/2014/main" id="{5047836A-F00F-3B71-EDE4-0DCE693A944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SlideHeader" descr="&#10;Internal">
            <a:extLst>
              <a:ext uri="{FF2B5EF4-FFF2-40B4-BE49-F238E27FC236}">
                <a16:creationId xmlns:a16="http://schemas.microsoft.com/office/drawing/2014/main" id="{F0A3402B-36E5-35D3-B246-E0588C216C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4124468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182007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25_D. Title OnlyHeader">
            <a:extLst>
              <a:ext uri="{FF2B5EF4-FFF2-40B4-BE49-F238E27FC236}">
                <a16:creationId xmlns:a16="http://schemas.microsoft.com/office/drawing/2014/main" id="{CED4FCDB-8AC6-3E5B-585D-5BA09A04976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5_D. Title OnlyHeader" descr="&#10;Internal">
            <a:extLst>
              <a:ext uri="{FF2B5EF4-FFF2-40B4-BE49-F238E27FC236}">
                <a16:creationId xmlns:a16="http://schemas.microsoft.com/office/drawing/2014/main" id="{14AF7023-3F92-4408-45ED-5F393892425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00829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476475"/>
              </a:solidFill>
              <a:cs typeface="Arial" panose="020B0604020202020204" pitchFamily="34" charset="0"/>
              <a:sym typeface="Arial" panose="020B0604020202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QuoteHeader">
            <a:extLst>
              <a:ext uri="{FF2B5EF4-FFF2-40B4-BE49-F238E27FC236}">
                <a16:creationId xmlns:a16="http://schemas.microsoft.com/office/drawing/2014/main" id="{6F068FFF-F1E3-50E1-E20E-FA22C9BA7E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QuoteHeader" descr="&#10;Internal">
            <a:extLst>
              <a:ext uri="{FF2B5EF4-FFF2-40B4-BE49-F238E27FC236}">
                <a16:creationId xmlns:a16="http://schemas.microsoft.com/office/drawing/2014/main" id="{4F1B8B67-EFB0-EC95-8CFC-E169E4CFC3D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40988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10933200" cy="332399"/>
          </a:xfrm>
        </p:spPr>
        <p:txBody>
          <a:bodyPr/>
          <a:lstStyle>
            <a:lvl1pPr>
              <a:defRPr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5" name="hlSlideMaster2758.D. Special grayHeader">
            <a:extLst>
              <a:ext uri="{FF2B5EF4-FFF2-40B4-BE49-F238E27FC236}">
                <a16:creationId xmlns:a16="http://schemas.microsoft.com/office/drawing/2014/main" id="{35570ED3-7DE9-5FC5-EC57-D63C3650A26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D. Special grayHeader" descr="&#10;Internal">
            <a:extLst>
              <a:ext uri="{FF2B5EF4-FFF2-40B4-BE49-F238E27FC236}">
                <a16:creationId xmlns:a16="http://schemas.microsoft.com/office/drawing/2014/main" id="{98A62C69-19A4-28FD-0319-890DCFAD3F8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69150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extBox 19"/>
          <p:cNvSpPr txBox="1"/>
          <p:nvPr userDrawn="1"/>
        </p:nvSpPr>
        <p:spPr>
          <a:xfrm>
            <a:off x="630000" y="2577934"/>
            <a:ext cx="3053000" cy="1761764"/>
          </a:xfrm>
          <a:prstGeom prst="rect">
            <a:avLst/>
          </a:prstGeom>
          <a:noFill/>
        </p:spPr>
        <p:txBody>
          <a:bodyPr wrap="square" lIns="0" tIns="0" rIns="0" bIns="0" rtlCol="0" anchor="ctr">
            <a:spAutoFit/>
          </a:bodyPr>
          <a:lstStyle/>
          <a:p>
            <a:pPr>
              <a:lnSpc>
                <a:spcPct val="106000"/>
              </a:lnSpc>
              <a:spcAft>
                <a:spcPts val="700"/>
              </a:spcAft>
            </a:pPr>
            <a:r>
              <a:rPr lang="en-US" sz="5400" b="1">
                <a:solidFill>
                  <a:srgbClr val="476475"/>
                </a:solidFill>
                <a:cs typeface="Arial" panose="020B0604020202020204" pitchFamily="34" charset="0"/>
                <a:sym typeface="Arial" panose="020B0604020202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Table of contentsHeader">
            <a:extLst>
              <a:ext uri="{FF2B5EF4-FFF2-40B4-BE49-F238E27FC236}">
                <a16:creationId xmlns:a16="http://schemas.microsoft.com/office/drawing/2014/main" id="{9A5C1B0E-651E-09F1-18F4-9A4B5B0FED7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Table of contentsHeader" descr="&#10;Internal">
            <a:extLst>
              <a:ext uri="{FF2B5EF4-FFF2-40B4-BE49-F238E27FC236}">
                <a16:creationId xmlns:a16="http://schemas.microsoft.com/office/drawing/2014/main" id="{210BB5DE-5238-A24D-135C-68A632075E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64156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7" name="TextBox 6"/>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Blank greenHeader">
            <a:extLst>
              <a:ext uri="{FF2B5EF4-FFF2-40B4-BE49-F238E27FC236}">
                <a16:creationId xmlns:a16="http://schemas.microsoft.com/office/drawing/2014/main" id="{9CA70C89-53C4-CBA0-BBA0-42A14A02C2E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lank greenHeader" descr="&#10;Internal">
            <a:extLst>
              <a:ext uri="{FF2B5EF4-FFF2-40B4-BE49-F238E27FC236}">
                <a16:creationId xmlns:a16="http://schemas.microsoft.com/office/drawing/2014/main" id="{FB8EE3FE-1CEE-5FE1-DC65-B2FBDBBCB64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93091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BlankHeader">
            <a:extLst>
              <a:ext uri="{FF2B5EF4-FFF2-40B4-BE49-F238E27FC236}">
                <a16:creationId xmlns:a16="http://schemas.microsoft.com/office/drawing/2014/main" id="{617D90D6-2041-7A82-A40E-9088CE29A6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lankHeader" descr="&#10;Internal">
            <a:extLst>
              <a:ext uri="{FF2B5EF4-FFF2-40B4-BE49-F238E27FC236}">
                <a16:creationId xmlns:a16="http://schemas.microsoft.com/office/drawing/2014/main" id="{A68027D5-4496-4340-24AE-06436155D08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30750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DisclaimerHeader">
            <a:extLst>
              <a:ext uri="{FF2B5EF4-FFF2-40B4-BE49-F238E27FC236}">
                <a16:creationId xmlns:a16="http://schemas.microsoft.com/office/drawing/2014/main" id="{1E562A26-1A2F-3A2E-223C-E038A101097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DisclaimerHeader" descr="&#10;Internal">
            <a:extLst>
              <a:ext uri="{FF2B5EF4-FFF2-40B4-BE49-F238E27FC236}">
                <a16:creationId xmlns:a16="http://schemas.microsoft.com/office/drawing/2014/main" id="{8FA7FAFC-658A-FD86-F175-7AAB03E431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35174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rgbClr val="FFFFFF"/>
                </a:solidFill>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kern="0">
              <a:solidFill>
                <a:srgbClr val="476475"/>
              </a:solidFill>
              <a:cs typeface="Arial" panose="020B0604020202020204" pitchFamily="34" charset="0"/>
              <a:sym typeface="Arial" panose="020B0604020202020204" pitchFamily="34" charset="0"/>
            </a:endParaRPr>
          </a:p>
        </p:txBody>
      </p:sp>
      <p:sp>
        <p:nvSpPr>
          <p:cNvPr id="3" name="hlSlideMaster2758.D. EndHeader">
            <a:extLst>
              <a:ext uri="{FF2B5EF4-FFF2-40B4-BE49-F238E27FC236}">
                <a16:creationId xmlns:a16="http://schemas.microsoft.com/office/drawing/2014/main" id="{B6AB1C15-CC51-0655-F853-B89FC87CC53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EndHeader" descr="&#10;Internal">
            <a:extLst>
              <a:ext uri="{FF2B5EF4-FFF2-40B4-BE49-F238E27FC236}">
                <a16:creationId xmlns:a16="http://schemas.microsoft.com/office/drawing/2014/main" id="{ADF7FC95-BAAD-F37E-79DC-CBF21919697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1699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cs typeface="Arial" panose="020B0604020202020204" pitchFamily="34" charset="0"/>
                <a:sym typeface="Arial" panose="020B060402020202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1. xxxx  2. xxxx  3. xxxx</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Layout guideHeader">
            <a:extLst>
              <a:ext uri="{FF2B5EF4-FFF2-40B4-BE49-F238E27FC236}">
                <a16:creationId xmlns:a16="http://schemas.microsoft.com/office/drawing/2014/main" id="{9F9836AA-0444-444D-7956-6445A4830C6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Layout guideHeader" descr="&#10;Internal">
            <a:extLst>
              <a:ext uri="{FF2B5EF4-FFF2-40B4-BE49-F238E27FC236}">
                <a16:creationId xmlns:a16="http://schemas.microsoft.com/office/drawing/2014/main" id="{F610AC36-9C7F-03AE-E022-7DB4E16A276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5779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p:nvPr>
        </p:nvSpPr>
        <p:spPr>
          <a:xfrm>
            <a:off x="579968" y="1509714"/>
            <a:ext cx="11032067" cy="461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hlSlideMaster2758.Title and ContentHeader">
            <a:extLst>
              <a:ext uri="{FF2B5EF4-FFF2-40B4-BE49-F238E27FC236}">
                <a16:creationId xmlns:a16="http://schemas.microsoft.com/office/drawing/2014/main" id="{A494304F-21D1-6ACF-1C5D-86CBF1699F3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Title and ContentHeader" descr="&#10;Internal">
            <a:extLst>
              <a:ext uri="{FF2B5EF4-FFF2-40B4-BE49-F238E27FC236}">
                <a16:creationId xmlns:a16="http://schemas.microsoft.com/office/drawing/2014/main" id="{4AC9FC74-DBA5-24FA-55A2-B3F4E458CF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993569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fld id="{044EE80E-897D-4810-BCF6-B0353B349354}" type="datetime3">
              <a:rPr lang="en-US" smtClean="0">
                <a:solidFill>
                  <a:srgbClr val="476475"/>
                </a:solidFill>
              </a:rPr>
              <a:pPr/>
              <a:t>25 May 2023</a:t>
            </a:fld>
            <a:endParaRPr lang="en-US">
              <a:solidFill>
                <a:srgbClr val="476475"/>
              </a:solidFill>
            </a:endParaRPr>
          </a:p>
        </p:txBody>
      </p:sp>
      <p:sp>
        <p:nvSpPr>
          <p:cNvPr id="5" name="Footer Placeholder 4"/>
          <p:cNvSpPr>
            <a:spLocks noGrp="1"/>
          </p:cNvSpPr>
          <p:nvPr>
            <p:ph type="ftr" sz="quarter" idx="11"/>
          </p:nvPr>
        </p:nvSpPr>
        <p:spPr>
          <a:xfrm>
            <a:off x="487680" y="6282145"/>
            <a:ext cx="3860800" cy="182563"/>
          </a:xfrm>
          <a:prstGeom prst="rect">
            <a:avLst/>
          </a:prstGeom>
        </p:spPr>
        <p:txBody>
          <a:bodyPr/>
          <a:lstStyle>
            <a:lvl1pPr>
              <a:defRPr>
                <a:solidFill>
                  <a:schemeClr val="tx1"/>
                </a:solidFill>
              </a:defRPr>
            </a:lvl1pPr>
          </a:lstStyle>
          <a:p>
            <a:endParaRPr lang="en-US">
              <a:solidFill>
                <a:srgbClr val="476475"/>
              </a:solidFill>
            </a:endParaRPr>
          </a:p>
        </p:txBody>
      </p:sp>
      <p:sp>
        <p:nvSpPr>
          <p:cNvPr id="6" name="Slide Number Placeholder 5"/>
          <p:cNvSpPr>
            <a:spLocks noGrp="1"/>
          </p:cNvSpPr>
          <p:nvPr>
            <p:ph type="sldNum" sz="quarter" idx="12"/>
          </p:nvPr>
        </p:nvSpPr>
        <p:spPr>
          <a:xfrm>
            <a:off x="5844119" y="6282268"/>
            <a:ext cx="505883" cy="366083"/>
          </a:xfrm>
          <a:prstGeom prst="rect">
            <a:avLst/>
          </a:prstGeom>
        </p:spPr>
        <p:txBody>
          <a:bodyPr/>
          <a:lstStyle>
            <a:lvl1pPr>
              <a:defRPr>
                <a:solidFill>
                  <a:schemeClr val="tx1"/>
                </a:solidFill>
              </a:defRPr>
            </a:lvl1pPr>
          </a:lstStyle>
          <a:p>
            <a:fld id="{90E75981-53F8-4174-8F05-C8A5CE0FBBE0}" type="slidenum">
              <a:rPr lang="en-US" smtClean="0">
                <a:solidFill>
                  <a:srgbClr val="476475"/>
                </a:solidFill>
              </a:rPr>
              <a:pPr/>
              <a:t>‹#›</a:t>
            </a:fld>
            <a:endParaRPr lang="en-US">
              <a:solidFill>
                <a:srgbClr val="476475"/>
              </a:solidFill>
            </a:endParaRPr>
          </a:p>
        </p:txBody>
      </p:sp>
    </p:spTree>
    <p:extLst>
      <p:ext uri="{BB962C8B-B14F-4D97-AF65-F5344CB8AC3E}">
        <p14:creationId xmlns:p14="http://schemas.microsoft.com/office/powerpoint/2010/main" val="3017178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216036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4_D. Title OnlyHeader">
            <a:extLst>
              <a:ext uri="{FF2B5EF4-FFF2-40B4-BE49-F238E27FC236}">
                <a16:creationId xmlns:a16="http://schemas.microsoft.com/office/drawing/2014/main" id="{4F6E62E4-2888-2237-3BF6-E3B977CE230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4_D. Title OnlyHeader" descr="&#10;Internal">
            <a:extLst>
              <a:ext uri="{FF2B5EF4-FFF2-40B4-BE49-F238E27FC236}">
                <a16:creationId xmlns:a16="http://schemas.microsoft.com/office/drawing/2014/main" id="{35A20F53-6634-9110-F99D-B8BC8CCD9E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178733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34227575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Rectangle 1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2" name="Picture 2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89829" y="1885950"/>
            <a:ext cx="8266176" cy="4974336"/>
          </a:xfrm>
          <a:prstGeom prst="rect">
            <a:avLst/>
          </a:prstGeom>
        </p:spPr>
      </p:pic>
      <p:sp>
        <p:nvSpPr>
          <p:cNvPr id="2" name="Title 1"/>
          <p:cNvSpPr>
            <a:spLocks noGrp="1"/>
          </p:cNvSpPr>
          <p:nvPr>
            <p:ph type="ctrTitle" hasCustomPrompt="1"/>
          </p:nvPr>
        </p:nvSpPr>
        <p:spPr>
          <a:xfrm>
            <a:off x="491069" y="1885950"/>
            <a:ext cx="11216216" cy="1023506"/>
          </a:xfrm>
        </p:spPr>
        <p:txBody>
          <a:bodyPr anchor="t"/>
          <a:lstStyle>
            <a:lvl1pPr>
              <a:defRPr sz="4000" b="1" i="0" baseline="0">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grpSp>
        <p:nvGrpSpPr>
          <p:cNvPr id="8" name="Group 7"/>
          <p:cNvGrpSpPr/>
          <p:nvPr userDrawn="1"/>
        </p:nvGrpSpPr>
        <p:grpSpPr>
          <a:xfrm>
            <a:off x="474402" y="600073"/>
            <a:ext cx="1432113" cy="547687"/>
            <a:chOff x="2012950" y="-2954337"/>
            <a:chExt cx="8169276" cy="3124200"/>
          </a:xfrm>
        </p:grpSpPr>
        <p:sp>
          <p:nvSpPr>
            <p:cNvPr id="9" name="Freeform 8"/>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hlSlideMaster2854.TitleHeader">
            <a:extLst>
              <a:ext uri="{FF2B5EF4-FFF2-40B4-BE49-F238E27FC236}">
                <a16:creationId xmlns:a16="http://schemas.microsoft.com/office/drawing/2014/main" id="{D81213FF-FAB7-4E40-AF4A-448F73AE395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itleHeader" descr="&#10;Internal">
            <a:extLst>
              <a:ext uri="{FF2B5EF4-FFF2-40B4-BE49-F238E27FC236}">
                <a16:creationId xmlns:a16="http://schemas.microsoft.com/office/drawing/2014/main" id="{56A13705-056E-E236-37C1-2AF1909BBB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327708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solidFill>
          <a:srgbClr val="742068"/>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extLst>
              <p:ext uri="{D42A27DB-BD31-4B8C-83A1-F6EECF244321}">
                <p14:modId xmlns:p14="http://schemas.microsoft.com/office/powerpoint/2010/main" val="807946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7" name="Object 6"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2" name="Picture 11"/>
          <p:cNvPicPr>
            <a:picLocks noChangeAspect="1"/>
          </p:cNvPicPr>
          <p:nvPr userDrawn="1"/>
        </p:nvPicPr>
        <p:blipFill>
          <a:blip r:embed="rId6"/>
          <a:stretch>
            <a:fillRect/>
          </a:stretch>
        </p:blipFill>
        <p:spPr>
          <a:xfrm>
            <a:off x="1" y="0"/>
            <a:ext cx="12191999" cy="6858000"/>
          </a:xfrm>
          <a:prstGeom prst="rect">
            <a:avLst/>
          </a:prstGeom>
        </p:spPr>
      </p:pic>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chemeClr val="bg1"/>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4" name="hlSlideMaster2854.1_TitleHeader">
            <a:extLst>
              <a:ext uri="{FF2B5EF4-FFF2-40B4-BE49-F238E27FC236}">
                <a16:creationId xmlns:a16="http://schemas.microsoft.com/office/drawing/2014/main" id="{F5521633-2656-DFCA-CAB4-62837DB2B0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1_TitleHeader" descr="&#10;Internal">
            <a:extLst>
              <a:ext uri="{FF2B5EF4-FFF2-40B4-BE49-F238E27FC236}">
                <a16:creationId xmlns:a16="http://schemas.microsoft.com/office/drawing/2014/main" id="{83C32154-1453-D5C0-D244-FF94F596159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6663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orange">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6916175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bg2"/>
                </a:solidFill>
                <a:latin typeface="+mn-lt"/>
                <a:ea typeface="+mn-ea"/>
                <a:cs typeface="+mn-cs"/>
                <a:sym typeface="+mn-lt"/>
              </a:defRPr>
            </a:lvl1pPr>
          </a:lstStyle>
          <a:p>
            <a:r>
              <a:rPr lang="en-US"/>
              <a:t>Click icon to add picture</a:t>
            </a: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858932" cy="720726"/>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grpSp>
        <p:nvGrpSpPr>
          <p:cNvPr id="16" name="Group 15"/>
          <p:cNvGrpSpPr/>
          <p:nvPr userDrawn="1"/>
        </p:nvGrpSpPr>
        <p:grpSpPr>
          <a:xfrm>
            <a:off x="474402" y="600073"/>
            <a:ext cx="1432113" cy="547687"/>
            <a:chOff x="2012950" y="-2954337"/>
            <a:chExt cx="8169276" cy="3124200"/>
          </a:xfrm>
          <a:solidFill>
            <a:srgbClr val="E65400"/>
          </a:solidFill>
        </p:grpSpPr>
        <p:sp>
          <p:nvSpPr>
            <p:cNvPr id="17" name="Freeform 16"/>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hlSlideMaster2854.Title 1: Half image orangeHeader">
            <a:extLst>
              <a:ext uri="{FF2B5EF4-FFF2-40B4-BE49-F238E27FC236}">
                <a16:creationId xmlns:a16="http://schemas.microsoft.com/office/drawing/2014/main" id="{D8242FF3-69C8-1275-909E-590CC92F2FE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orangeHeader" descr="&#10;Internal">
            <a:extLst>
              <a:ext uri="{FF2B5EF4-FFF2-40B4-BE49-F238E27FC236}">
                <a16:creationId xmlns:a16="http://schemas.microsoft.com/office/drawing/2014/main" id="{9E42D652-CE90-D1AC-CCC8-8EE29D1E494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79310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Content">
    <p:bg>
      <p:bgPr>
        <a:solidFill>
          <a:schemeClr val="tx2"/>
        </a:solidFill>
        <a:effectLst/>
      </p:bgPr>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1823581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grpSp>
        <p:nvGrpSpPr>
          <p:cNvPr id="12" name="Group 11"/>
          <p:cNvGrpSpPr/>
          <p:nvPr userDrawn="1"/>
        </p:nvGrpSpPr>
        <p:grpSpPr>
          <a:xfrm>
            <a:off x="1" y="0"/>
            <a:ext cx="12191999" cy="6857999"/>
            <a:chOff x="1" y="0"/>
            <a:chExt cx="12191999" cy="6857999"/>
          </a:xfrm>
        </p:grpSpPr>
        <p:pic>
          <p:nvPicPr>
            <p:cNvPr id="6" name="Picture 5"/>
            <p:cNvPicPr>
              <a:picLocks noChangeAspect="1"/>
            </p:cNvPicPr>
            <p:nvPr userDrawn="1"/>
          </p:nvPicPr>
          <p:blipFill>
            <a:blip r:embed="rId6"/>
            <a:stretch>
              <a:fillRect/>
            </a:stretch>
          </p:blipFill>
          <p:spPr>
            <a:xfrm>
              <a:off x="1" y="0"/>
              <a:ext cx="12191999" cy="6857999"/>
            </a:xfrm>
            <a:prstGeom prst="rect">
              <a:avLst/>
            </a:prstGeom>
          </p:spPr>
        </p:pic>
        <p:sp>
          <p:nvSpPr>
            <p:cNvPr id="10" name="Rectangle 9"/>
            <p:cNvSpPr/>
            <p:nvPr userDrawn="1"/>
          </p:nvSpPr>
          <p:spPr>
            <a:xfrm>
              <a:off x="2" y="6464180"/>
              <a:ext cx="1800224" cy="393819"/>
            </a:xfrm>
            <a:prstGeom prst="rect">
              <a:avLst/>
            </a:prstGeom>
            <a:solidFill>
              <a:srgbClr val="742068"/>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742068"/>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grpSp>
      <p:sp>
        <p:nvSpPr>
          <p:cNvPr id="2" name="Title 1"/>
          <p:cNvSpPr>
            <a:spLocks noGrp="1"/>
          </p:cNvSpPr>
          <p:nvPr>
            <p:ph type="title"/>
          </p:nvPr>
        </p:nvSpPr>
        <p:spPr/>
        <p:txBody>
          <a:bodyPr anchor="t"/>
          <a:lstStyle>
            <a:lvl1pPr>
              <a:defRPr>
                <a:solidFill>
                  <a:srgbClr val="FFFFFF"/>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rgbClr val="FFFFFF"/>
                </a:solidFill>
                <a:latin typeface="+mn-lt"/>
                <a:ea typeface="+mn-ea"/>
                <a:cs typeface="+mn-cs"/>
                <a:sym typeface="+mn-lt"/>
              </a:defRPr>
            </a:lvl1pPr>
            <a:lvl2pPr marL="0" indent="0">
              <a:buNone/>
              <a:defRPr lang="en-US" sz="1400" kern="1200" dirty="0">
                <a:solidFill>
                  <a:srgbClr val="FFFFFF"/>
                </a:solidFill>
                <a:latin typeface="+mn-lt"/>
                <a:ea typeface="+mn-ea"/>
                <a:cs typeface="+mn-cs"/>
                <a:sym typeface="+mn-lt"/>
              </a:defRPr>
            </a:lvl2pPr>
            <a:lvl3pPr marL="0" indent="0">
              <a:buNone/>
              <a:defRPr lang="en-US" sz="1400" kern="1200" dirty="0">
                <a:solidFill>
                  <a:srgbClr val="FFFFFF"/>
                </a:solidFill>
                <a:latin typeface="+mn-lt"/>
                <a:ea typeface="+mn-ea"/>
                <a:cs typeface="+mn-cs"/>
                <a:sym typeface="+mn-lt"/>
              </a:defRPr>
            </a:lvl3pPr>
            <a:lvl4pPr marL="0" indent="0">
              <a:buNone/>
              <a:defRPr lang="en-US" sz="1400" kern="1200" dirty="0">
                <a:solidFill>
                  <a:srgbClr val="FFFFFF"/>
                </a:solidFill>
                <a:latin typeface="+mn-lt"/>
                <a:ea typeface="+mn-ea"/>
                <a:cs typeface="+mn-cs"/>
                <a:sym typeface="+mn-lt"/>
              </a:defRPr>
            </a:lvl4pPr>
            <a:lvl5pPr marL="0" indent="0">
              <a:buNone/>
              <a:defRPr lang="en-US" sz="1400" kern="1200" dirty="0">
                <a:solidFill>
                  <a:srgbClr val="FFFFFF"/>
                </a:solidFill>
                <a:latin typeface="+mn-lt"/>
                <a:ea typeface="+mn-ea"/>
                <a:cs typeface="+mn-cs"/>
                <a:sym typeface="+mn-lt"/>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0" lvl="1" indent="0" algn="l" defTabSz="914400" rtl="0" eaLnBrk="1" latinLnBrk="0" hangingPunct="1">
              <a:spcBef>
                <a:spcPts val="600"/>
              </a:spcBef>
              <a:spcAft>
                <a:spcPts val="600"/>
              </a:spcAft>
              <a:buFont typeface="Arial" panose="020B0604020202020204" pitchFamily="34" charset="0"/>
              <a:buNone/>
            </a:pPr>
            <a:r>
              <a:rPr lang="en-US"/>
              <a:t>Second level</a:t>
            </a:r>
          </a:p>
          <a:p>
            <a:pPr marL="0" lvl="2" indent="0" algn="l" defTabSz="914400" rtl="0" eaLnBrk="1" latinLnBrk="0" hangingPunct="1">
              <a:spcBef>
                <a:spcPts val="0"/>
              </a:spcBef>
              <a:spcAft>
                <a:spcPts val="600"/>
              </a:spcAft>
              <a:buFont typeface="Arial" panose="020B0604020202020204" pitchFamily="34" charset="0"/>
              <a:buNone/>
            </a:pPr>
            <a:r>
              <a:rPr lang="en-US"/>
              <a:t>Third level</a:t>
            </a:r>
          </a:p>
          <a:p>
            <a:pPr marL="0" lvl="3" indent="0" algn="l" defTabSz="914400" rtl="0" eaLnBrk="1" latinLnBrk="0" hangingPunct="1">
              <a:spcBef>
                <a:spcPts val="0"/>
              </a:spcBef>
              <a:spcAft>
                <a:spcPts val="600"/>
              </a:spcAft>
              <a:buFont typeface="Arial" panose="020B0604020202020204" pitchFamily="34" charset="0"/>
              <a:buNone/>
            </a:pPr>
            <a:r>
              <a:rPr lang="en-US"/>
              <a:t>Fourth level</a:t>
            </a:r>
          </a:p>
          <a:p>
            <a:pPr marL="0" lvl="4" indent="0" algn="l" defTabSz="914400" rtl="0" eaLnBrk="1" latinLnBrk="0" hangingPunct="1">
              <a:spcBef>
                <a:spcPts val="0"/>
              </a:spcBef>
              <a:spcAft>
                <a:spcPts val="600"/>
              </a:spcAft>
              <a:buFont typeface="Arial" panose="020B0604020202020204" pitchFamily="34" charset="0"/>
              <a:buNone/>
            </a:pPr>
            <a:r>
              <a:rPr lang="en-US"/>
              <a:t>Fifth level</a:t>
            </a:r>
          </a:p>
        </p:txBody>
      </p:sp>
      <p:sp>
        <p:nvSpPr>
          <p:cNvPr id="4"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rgbClr val="FFFFFF"/>
                </a:solidFill>
              </a:defRPr>
            </a:lvl1pPr>
          </a:lstStyle>
          <a:p>
            <a:pPr algn="l"/>
            <a:fld id="{3B4CD1F5-88C3-470C-B8A8-560958424B35}" type="datetime3">
              <a:rPr lang="en-PH" smtClean="0"/>
              <a:pPr algn="l"/>
              <a:t>25 May 2023</a:t>
            </a:fld>
            <a:endParaRPr lang="en-PH"/>
          </a:p>
        </p:txBody>
      </p:sp>
      <p:sp>
        <p:nvSpPr>
          <p:cNvPr id="5"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rgbClr val="FFFFFF"/>
                </a:solidFill>
                <a:latin typeface="+mn-lt"/>
                <a:ea typeface="+mn-ea"/>
                <a:cs typeface="+mn-cs"/>
                <a:sym typeface="+mn-lt"/>
              </a:defRPr>
            </a:lvl1pPr>
          </a:lstStyle>
          <a:p>
            <a:r>
              <a:rPr lang="en-US"/>
              <a:t>Click to add Presentation Title</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7" name="hlSlideMaster2854.1_ContentHeader">
            <a:extLst>
              <a:ext uri="{FF2B5EF4-FFF2-40B4-BE49-F238E27FC236}">
                <a16:creationId xmlns:a16="http://schemas.microsoft.com/office/drawing/2014/main" id="{43278CE2-09F0-1CC1-CC0A-0C5BC3E7377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11" name="hcSlideMaster2854.1_ContentHeader" descr="&#10;Internal">
            <a:extLst>
              <a:ext uri="{FF2B5EF4-FFF2-40B4-BE49-F238E27FC236}">
                <a16:creationId xmlns:a16="http://schemas.microsoft.com/office/drawing/2014/main" id="{F69CCEB2-3449-65E3-7A66-27895972A5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76752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1_Bullete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13436221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4" name="Picture 3"/>
          <p:cNvPicPr>
            <a:picLocks noChangeAspect="1"/>
          </p:cNvPicPr>
          <p:nvPr userDrawn="1"/>
        </p:nvPicPr>
        <p:blipFill>
          <a:blip r:embed="rId6"/>
          <a:stretch>
            <a:fillRect/>
          </a:stretch>
        </p:blipFill>
        <p:spPr>
          <a:xfrm>
            <a:off x="1" y="0"/>
            <a:ext cx="12191999" cy="6857999"/>
          </a:xfrm>
          <a:prstGeom prst="rect">
            <a:avLst/>
          </a:prstGeom>
        </p:spPr>
      </p:pic>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chemeClr val="bg2"/>
                </a:solidFill>
                <a:latin typeface="+mn-lt"/>
                <a:ea typeface="+mn-ea"/>
                <a:cs typeface="+mn-cs"/>
                <a:sym typeface="+mn-lt"/>
              </a:defRPr>
            </a:lvl1pPr>
            <a:lvl2pPr marL="171450" indent="-171450">
              <a:buClr>
                <a:schemeClr val="tx1"/>
              </a:buClr>
              <a:defRPr lang="en-US" sz="1400" kern="1200" dirty="0">
                <a:solidFill>
                  <a:schemeClr val="tx1"/>
                </a:solidFill>
                <a:latin typeface="+mn-lt"/>
                <a:ea typeface="+mn-ea"/>
                <a:cs typeface="+mn-cs"/>
                <a:sym typeface="+mn-lt"/>
              </a:defRPr>
            </a:lvl2pPr>
            <a:lvl3pPr>
              <a:buClr>
                <a:schemeClr val="tx1"/>
              </a:buClr>
              <a:defRPr lang="en-US" sz="1400" kern="1200" dirty="0">
                <a:solidFill>
                  <a:schemeClr val="tx1"/>
                </a:solidFill>
                <a:latin typeface="+mn-lt"/>
                <a:ea typeface="+mn-ea"/>
                <a:cs typeface="+mn-cs"/>
                <a:sym typeface="+mn-lt"/>
              </a:defRPr>
            </a:lvl3pPr>
            <a:lvl4pPr marL="789750" indent="-285750">
              <a:buClr>
                <a:schemeClr val="tx1"/>
              </a:buClr>
              <a:defRPr lang="en-US" sz="1400" kern="1200" dirty="0">
                <a:solidFill>
                  <a:schemeClr val="tx1"/>
                </a:solidFill>
                <a:latin typeface="+mn-lt"/>
                <a:ea typeface="+mn-ea"/>
                <a:cs typeface="+mn-cs"/>
                <a:sym typeface="+mn-lt"/>
              </a:defRPr>
            </a:lvl4pPr>
            <a:lvl5pPr marL="1005750" indent="-285750">
              <a:buClr>
                <a:schemeClr val="tx1"/>
              </a:buClr>
              <a:defRPr lang="en-US" sz="1400" kern="1200" dirty="0">
                <a:solidFill>
                  <a:schemeClr val="tx1"/>
                </a:solidFill>
                <a:latin typeface="+mn-lt"/>
                <a:ea typeface="+mn-ea"/>
                <a:cs typeface="+mn-cs"/>
                <a:sym typeface="+mn-lt"/>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5" name="Rectangle 4"/>
          <p:cNvSpPr/>
          <p:nvPr userDrawn="1"/>
        </p:nvSpPr>
        <p:spPr>
          <a:xfrm>
            <a:off x="1" y="6496049"/>
            <a:ext cx="1562099" cy="361950"/>
          </a:xfrm>
          <a:prstGeom prst="rect">
            <a:avLst/>
          </a:prstGeom>
          <a:solidFill>
            <a:srgbClr val="FFFFFF"/>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FFFFFF"/>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rgbClr val="FFFFFF"/>
              </a:solidFill>
            </a:endParaRPr>
          </a:p>
        </p:txBody>
      </p:sp>
      <p:sp>
        <p:nvSpPr>
          <p:cNvPr id="12"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3"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6" name="hlSlideMaster2854.1_Bulleted ContentHeader">
            <a:extLst>
              <a:ext uri="{FF2B5EF4-FFF2-40B4-BE49-F238E27FC236}">
                <a16:creationId xmlns:a16="http://schemas.microsoft.com/office/drawing/2014/main" id="{B9619183-A7D6-BE48-224A-EB85F60BFDA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1_Bulleted ContentHeader" descr="&#10;Internal">
            <a:extLst>
              <a:ext uri="{FF2B5EF4-FFF2-40B4-BE49-F238E27FC236}">
                <a16:creationId xmlns:a16="http://schemas.microsoft.com/office/drawing/2014/main" id="{EAC40649-EF47-69C9-78FF-ADB721DA04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79355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blue gre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3733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729" y="1885950"/>
            <a:ext cx="11215556" cy="1023506"/>
          </a:xfrm>
        </p:spPr>
        <p:txBody>
          <a:bodyPr anchor="t"/>
          <a:lstStyle>
            <a:lvl1pPr>
              <a:defRPr sz="40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8" y="3190875"/>
            <a:ext cx="5855944" cy="720726"/>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tx1"/>
                </a:solidFill>
                <a:latin typeface="+mn-lt"/>
                <a:ea typeface="+mn-ea"/>
                <a:cs typeface="+mn-cs"/>
                <a:sym typeface="+mn-lt"/>
              </a:defRPr>
            </a:lvl1pPr>
          </a:lstStyle>
          <a:p>
            <a:r>
              <a:rPr lang="en-US"/>
              <a:t>Click icon to add picture</a:t>
            </a:r>
          </a:p>
        </p:txBody>
      </p:sp>
      <p:sp>
        <p:nvSpPr>
          <p:cNvPr id="4" name="hlSlideMaster2854.Title 1: Half image blue greyHeader">
            <a:extLst>
              <a:ext uri="{FF2B5EF4-FFF2-40B4-BE49-F238E27FC236}">
                <a16:creationId xmlns:a16="http://schemas.microsoft.com/office/drawing/2014/main" id="{B0665399-3655-6096-B249-72CF01BEE04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Title 1: Half image blue greyHeader" descr="&#10;Internal">
            <a:extLst>
              <a:ext uri="{FF2B5EF4-FFF2-40B4-BE49-F238E27FC236}">
                <a16:creationId xmlns:a16="http://schemas.microsoft.com/office/drawing/2014/main" id="{BBDA20EA-9642-489D-578D-2389DB322D0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42472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purp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6182737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858932" cy="72707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tx2"/>
                </a:solidFill>
                <a:latin typeface="+mn-lt"/>
                <a:ea typeface="+mn-ea"/>
                <a:cs typeface="+mn-cs"/>
                <a:sym typeface="+mn-lt"/>
              </a:defRPr>
            </a:lvl1pPr>
          </a:lstStyle>
          <a:p>
            <a:r>
              <a:rPr lang="en-US"/>
              <a:t>Click icon to add picture</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purpleHeader">
            <a:extLst>
              <a:ext uri="{FF2B5EF4-FFF2-40B4-BE49-F238E27FC236}">
                <a16:creationId xmlns:a16="http://schemas.microsoft.com/office/drawing/2014/main" id="{8033E6A4-77FD-E29F-9FE0-39F672BD2E9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purpleHeader" descr="&#10;Internal">
            <a:extLst>
              <a:ext uri="{FF2B5EF4-FFF2-40B4-BE49-F238E27FC236}">
                <a16:creationId xmlns:a16="http://schemas.microsoft.com/office/drawing/2014/main" id="{16C94221-969D-9951-4D6D-5D35DA4AC77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307309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87194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858932" cy="727075"/>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accent3"/>
                </a:solidFill>
                <a:latin typeface="+mn-lt"/>
                <a:ea typeface="+mn-ea"/>
                <a:cs typeface="+mn-cs"/>
                <a:sym typeface="+mn-lt"/>
              </a:defRPr>
            </a:lvl1pPr>
          </a:lstStyle>
          <a:p>
            <a:r>
              <a:rPr lang="en-US"/>
              <a:t>Click icon to add picture</a:t>
            </a:r>
          </a:p>
        </p:txBody>
      </p:sp>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greenHeader">
            <a:extLst>
              <a:ext uri="{FF2B5EF4-FFF2-40B4-BE49-F238E27FC236}">
                <a16:creationId xmlns:a16="http://schemas.microsoft.com/office/drawing/2014/main" id="{D0F05C85-507F-CAA0-4437-4668D88022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greenHeader" descr="&#10;Internal">
            <a:extLst>
              <a:ext uri="{FF2B5EF4-FFF2-40B4-BE49-F238E27FC236}">
                <a16:creationId xmlns:a16="http://schemas.microsoft.com/office/drawing/2014/main" id="{5A2559A9-817E-62D8-95BC-3F9F5CB960A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08222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1: Half image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821218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8" y="3190876"/>
            <a:ext cx="5858933" cy="727075"/>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9" name="Picture Placeholder 9"/>
          <p:cNvSpPr>
            <a:spLocks noGrp="1" noChangeAspect="1"/>
          </p:cNvSpPr>
          <p:nvPr>
            <p:ph type="pic" sz="quarter" idx="10"/>
          </p:nvPr>
        </p:nvSpPr>
        <p:spPr>
          <a:xfrm>
            <a:off x="491729" y="3917950"/>
            <a:ext cx="11215555" cy="2940050"/>
          </a:xfrm>
          <a:noFill/>
          <a:ln>
            <a:noFill/>
          </a:ln>
        </p:spPr>
        <p:txBody>
          <a:bodyPr/>
          <a:lstStyle>
            <a:lvl1pPr>
              <a:defRPr b="1">
                <a:solidFill>
                  <a:schemeClr val="accent1"/>
                </a:solidFill>
                <a:latin typeface="+mn-lt"/>
                <a:ea typeface="+mn-ea"/>
                <a:cs typeface="+mn-cs"/>
                <a:sym typeface="+mn-lt"/>
              </a:defRPr>
            </a:lvl1pPr>
          </a:lstStyle>
          <a:p>
            <a:r>
              <a:rPr lang="en-US"/>
              <a:t>Click icon to add picture</a:t>
            </a:r>
          </a:p>
        </p:txBody>
      </p:sp>
      <p:pic>
        <p:nvPicPr>
          <p:cNvPr id="10" name="Picture 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1: Half image blueHeader">
            <a:extLst>
              <a:ext uri="{FF2B5EF4-FFF2-40B4-BE49-F238E27FC236}">
                <a16:creationId xmlns:a16="http://schemas.microsoft.com/office/drawing/2014/main" id="{B323CC3B-B373-58B9-5B9F-001AF72CB08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1: Half image blueHeader" descr="&#10;Internal">
            <a:extLst>
              <a:ext uri="{FF2B5EF4-FFF2-40B4-BE49-F238E27FC236}">
                <a16:creationId xmlns:a16="http://schemas.microsoft.com/office/drawing/2014/main" id="{A8C62EC6-1013-BC64-97D8-62ACB87F76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716759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orang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145369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orange, white titleHeader">
            <a:extLst>
              <a:ext uri="{FF2B5EF4-FFF2-40B4-BE49-F238E27FC236}">
                <a16:creationId xmlns:a16="http://schemas.microsoft.com/office/drawing/2014/main" id="{9DA7AF90-6CF8-C50E-5AB5-9937C7D2408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orange, white titleHeader" descr="&#10;Internal">
            <a:extLst>
              <a:ext uri="{FF2B5EF4-FFF2-40B4-BE49-F238E27FC236}">
                <a16:creationId xmlns:a16="http://schemas.microsoft.com/office/drawing/2014/main" id="{F16099E8-6331-0E0E-BC08-28D988D435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506145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003353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3_D. Title OnlyHeader">
            <a:extLst>
              <a:ext uri="{FF2B5EF4-FFF2-40B4-BE49-F238E27FC236}">
                <a16:creationId xmlns:a16="http://schemas.microsoft.com/office/drawing/2014/main" id="{C5B9501B-796F-2E23-065A-1E0C6FA25E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3_D. Title OnlyHeader" descr="&#10;Internal">
            <a:extLst>
              <a:ext uri="{FF2B5EF4-FFF2-40B4-BE49-F238E27FC236}">
                <a16:creationId xmlns:a16="http://schemas.microsoft.com/office/drawing/2014/main" id="{D8DE370F-24BC-A615-0252-960E59317E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08934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blue grey,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457725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blue grey, white titleHeader">
            <a:extLst>
              <a:ext uri="{FF2B5EF4-FFF2-40B4-BE49-F238E27FC236}">
                <a16:creationId xmlns:a16="http://schemas.microsoft.com/office/drawing/2014/main" id="{0B1DB3FC-979C-37E9-8FED-1990294F7D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blue grey, white titleHeader" descr="&#10;Internal">
            <a:extLst>
              <a:ext uri="{FF2B5EF4-FFF2-40B4-BE49-F238E27FC236}">
                <a16:creationId xmlns:a16="http://schemas.microsoft.com/office/drawing/2014/main" id="{AFE7EC9D-F9A7-742E-BFBA-09E6F585182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67035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purpl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276429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purple, white titleHeader">
            <a:extLst>
              <a:ext uri="{FF2B5EF4-FFF2-40B4-BE49-F238E27FC236}">
                <a16:creationId xmlns:a16="http://schemas.microsoft.com/office/drawing/2014/main" id="{8A35977A-BA88-483D-3D81-2DB609DF957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purple, white titleHeader" descr="&#10;Internal">
            <a:extLst>
              <a:ext uri="{FF2B5EF4-FFF2-40B4-BE49-F238E27FC236}">
                <a16:creationId xmlns:a16="http://schemas.microsoft.com/office/drawing/2014/main" id="{D250666C-D608-5B77-49BA-FB5540D5025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07088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green,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680724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green, white titleHeader">
            <a:extLst>
              <a:ext uri="{FF2B5EF4-FFF2-40B4-BE49-F238E27FC236}">
                <a16:creationId xmlns:a16="http://schemas.microsoft.com/office/drawing/2014/main" id="{3A51DEF7-0502-F974-356F-6AB05A98A5B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green, white titleHeader" descr="&#10;Internal">
            <a:extLst>
              <a:ext uri="{FF2B5EF4-FFF2-40B4-BE49-F238E27FC236}">
                <a16:creationId xmlns:a16="http://schemas.microsoft.com/office/drawing/2014/main" id="{199D3B20-D200-C775-D6A7-F2D30166962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80028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2: Full image blue, white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815508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ctrTitle" hasCustomPrompt="1"/>
          </p:nvPr>
        </p:nvSpPr>
        <p:spPr>
          <a:xfrm>
            <a:off x="491070" y="1885950"/>
            <a:ext cx="11216215" cy="1023506"/>
          </a:xfrm>
        </p:spPr>
        <p:txBody>
          <a:bodyPr anchor="t"/>
          <a:lstStyle>
            <a:lvl1pPr>
              <a:defRPr sz="4000" b="1">
                <a:solidFill>
                  <a:schemeClr val="bg1"/>
                </a:solidFill>
                <a:latin typeface="+mj-lt"/>
                <a:ea typeface="+mj-ea"/>
                <a:cs typeface="+mj-cs"/>
                <a:sym typeface="+mj-lt"/>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hlSlideMaster2854.Title 2: Full image blue, white titleHeader">
            <a:extLst>
              <a:ext uri="{FF2B5EF4-FFF2-40B4-BE49-F238E27FC236}">
                <a16:creationId xmlns:a16="http://schemas.microsoft.com/office/drawing/2014/main" id="{080F4BEA-6D8B-1446-E387-B44DB60C4CE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2: Full image blue, white titleHeader" descr="&#10;Internal">
            <a:extLst>
              <a:ext uri="{FF2B5EF4-FFF2-40B4-BE49-F238E27FC236}">
                <a16:creationId xmlns:a16="http://schemas.microsoft.com/office/drawing/2014/main" id="{02A9274A-1B38-3384-4F0C-C259146B835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91250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orang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3585130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607897" cy="1571624"/>
          </a:xfrm>
        </p:spPr>
        <p:txBody>
          <a:bodyPr/>
          <a:lstStyle>
            <a:lvl1pPr marL="0" indent="0" algn="l">
              <a:buNone/>
              <a:defRPr sz="18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orangeHeader">
            <a:extLst>
              <a:ext uri="{FF2B5EF4-FFF2-40B4-BE49-F238E27FC236}">
                <a16:creationId xmlns:a16="http://schemas.microsoft.com/office/drawing/2014/main" id="{10A64A97-FAC5-7404-924C-3859805B41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orangeHeader" descr="&#10;Internal">
            <a:extLst>
              <a:ext uri="{FF2B5EF4-FFF2-40B4-BE49-F238E27FC236}">
                <a16:creationId xmlns:a16="http://schemas.microsoft.com/office/drawing/2014/main" id="{506BC8A6-8B2B-1B0F-87F2-F21EC508605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2232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blue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7578165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5"/>
            <a:ext cx="5604932" cy="1606460"/>
          </a:xfrm>
        </p:spPr>
        <p:txBody>
          <a:bodyPr/>
          <a:lstStyle>
            <a:lvl1pPr marL="0" indent="0" algn="l">
              <a:buNone/>
              <a:defRPr sz="18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blue greyHeader">
            <a:extLst>
              <a:ext uri="{FF2B5EF4-FFF2-40B4-BE49-F238E27FC236}">
                <a16:creationId xmlns:a16="http://schemas.microsoft.com/office/drawing/2014/main" id="{1977B04C-F4A3-6540-D4E1-F242474DC48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blue greyHeader" descr="&#10;Internal">
            <a:extLst>
              <a:ext uri="{FF2B5EF4-FFF2-40B4-BE49-F238E27FC236}">
                <a16:creationId xmlns:a16="http://schemas.microsoft.com/office/drawing/2014/main" id="{418BAF38-C399-9CE7-019B-93BE82B92B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85602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purp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15905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6216" cy="1023506"/>
          </a:xfrm>
        </p:spPr>
        <p:txBody>
          <a:bodyPr anchor="t"/>
          <a:lstStyle>
            <a:lvl1pPr>
              <a:defRPr sz="40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purpleHeader">
            <a:extLst>
              <a:ext uri="{FF2B5EF4-FFF2-40B4-BE49-F238E27FC236}">
                <a16:creationId xmlns:a16="http://schemas.microsoft.com/office/drawing/2014/main" id="{DC030552-14AF-92B9-E792-7EF5DAD43A9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purpleHeader" descr="&#10;Internal">
            <a:extLst>
              <a:ext uri="{FF2B5EF4-FFF2-40B4-BE49-F238E27FC236}">
                <a16:creationId xmlns:a16="http://schemas.microsoft.com/office/drawing/2014/main" id="{7DADF642-695C-DA7E-19ED-DB692990A13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989193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79077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023506"/>
          </a:xfrm>
        </p:spPr>
        <p:txBody>
          <a:bodyPr anchor="t"/>
          <a:lstStyle>
            <a:lvl1pPr>
              <a:defRPr sz="40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9663"/>
          </a:xfrm>
        </p:spPr>
        <p:txBody>
          <a:bodyPr/>
          <a:lstStyle>
            <a:lvl1pPr marL="0" indent="0" algn="l">
              <a:buNone/>
              <a:defRPr sz="18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6" name="Picture 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3: Full image greenHeader">
            <a:extLst>
              <a:ext uri="{FF2B5EF4-FFF2-40B4-BE49-F238E27FC236}">
                <a16:creationId xmlns:a16="http://schemas.microsoft.com/office/drawing/2014/main" id="{FE733EE5-B20C-1F0B-0DD7-359CCAE505B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greenHeader" descr="&#10;Internal">
            <a:extLst>
              <a:ext uri="{FF2B5EF4-FFF2-40B4-BE49-F238E27FC236}">
                <a16:creationId xmlns:a16="http://schemas.microsoft.com/office/drawing/2014/main" id="{B1E6A1E6-E7E5-D271-2649-7D75C7A81B1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13650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3: Full image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042580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0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1"/>
            <a:ext cx="11216216" cy="1023506"/>
          </a:xfrm>
        </p:spPr>
        <p:txBody>
          <a:bodyPr anchor="t"/>
          <a:lstStyle>
            <a:lvl1pPr>
              <a:defRPr sz="40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9" y="3190876"/>
            <a:ext cx="5604932" cy="1571625"/>
          </a:xfrm>
        </p:spPr>
        <p:txBody>
          <a:bodyPr/>
          <a:lstStyle>
            <a:lvl1pPr marL="0" indent="0" algn="l">
              <a:buNone/>
              <a:defRPr sz="18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3: Full image blueHeader">
            <a:extLst>
              <a:ext uri="{FF2B5EF4-FFF2-40B4-BE49-F238E27FC236}">
                <a16:creationId xmlns:a16="http://schemas.microsoft.com/office/drawing/2014/main" id="{36EF5665-D283-1296-E850-8E92AF88674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3: Full image blueHeader" descr="&#10;Internal">
            <a:extLst>
              <a:ext uri="{FF2B5EF4-FFF2-40B4-BE49-F238E27FC236}">
                <a16:creationId xmlns:a16="http://schemas.microsoft.com/office/drawing/2014/main" id="{B4FBC8E0-3B1B-1B75-923A-30FE91F6356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87971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4: Text only orang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076531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70" y="1885950"/>
            <a:ext cx="11216215" cy="1304925"/>
          </a:xfrm>
        </p:spPr>
        <p:txBody>
          <a:bodyPr anchor="t"/>
          <a:lstStyle>
            <a:lvl1pPr>
              <a:defRPr sz="4800" b="1">
                <a:solidFill>
                  <a:schemeClr val="bg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70" y="3603626"/>
            <a:ext cx="6745549" cy="1585214"/>
          </a:xfrm>
        </p:spPr>
        <p:txBody>
          <a:bodyPr/>
          <a:lstStyle>
            <a:lvl1pPr marL="0" indent="0" algn="l">
              <a:buNone/>
              <a:defRPr sz="2400" b="1">
                <a:solidFill>
                  <a:srgbClr val="FAB636"/>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4: Text only orangeHeader">
            <a:extLst>
              <a:ext uri="{FF2B5EF4-FFF2-40B4-BE49-F238E27FC236}">
                <a16:creationId xmlns:a16="http://schemas.microsoft.com/office/drawing/2014/main" id="{744C2081-49CB-0AE4-8E23-865E6EB0479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orangeHeader" descr="&#10;Internal">
            <a:extLst>
              <a:ext uri="{FF2B5EF4-FFF2-40B4-BE49-F238E27FC236}">
                <a16:creationId xmlns:a16="http://schemas.microsoft.com/office/drawing/2014/main" id="{FEA8FDD0-6653-6CA4-3C58-1BDD2E7AEAA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104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691128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2_D. Title OnlyHeader">
            <a:extLst>
              <a:ext uri="{FF2B5EF4-FFF2-40B4-BE49-F238E27FC236}">
                <a16:creationId xmlns:a16="http://schemas.microsoft.com/office/drawing/2014/main" id="{21D78576-B4DE-AAB6-C321-E2D155774F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2_D. Title OnlyHeader" descr="&#10;Internal">
            <a:extLst>
              <a:ext uri="{FF2B5EF4-FFF2-40B4-BE49-F238E27FC236}">
                <a16:creationId xmlns:a16="http://schemas.microsoft.com/office/drawing/2014/main" id="{E493BC00-35E7-BBB0-7FC4-65E785747DA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01431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4: Text only blue gre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436259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tx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90B1C0"/>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700" y="334800"/>
            <a:ext cx="1962219" cy="1083600"/>
          </a:xfrm>
          <a:prstGeom prst="rect">
            <a:avLst/>
          </a:prstGeom>
        </p:spPr>
      </p:pic>
      <p:sp>
        <p:nvSpPr>
          <p:cNvPr id="7" name="hlSlideMaster2854.Title 4: Text only blue greyHeader">
            <a:extLst>
              <a:ext uri="{FF2B5EF4-FFF2-40B4-BE49-F238E27FC236}">
                <a16:creationId xmlns:a16="http://schemas.microsoft.com/office/drawing/2014/main" id="{F9FF5491-5605-A34E-D02B-BD09A2EC5FE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blue greyHeader" descr="&#10;Internal">
            <a:extLst>
              <a:ext uri="{FF2B5EF4-FFF2-40B4-BE49-F238E27FC236}">
                <a16:creationId xmlns:a16="http://schemas.microsoft.com/office/drawing/2014/main" id="{323871DC-4928-36A7-6734-2973FC39DB0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142275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4: Text only purpl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729041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tx2"/>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D04D9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7" name="hlSlideMaster2854.Title 4: Text only purpleHeader">
            <a:extLst>
              <a:ext uri="{FF2B5EF4-FFF2-40B4-BE49-F238E27FC236}">
                <a16:creationId xmlns:a16="http://schemas.microsoft.com/office/drawing/2014/main" id="{5A2FCD06-9B51-3FE0-AFA2-2CBB85FFAD2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purpleHeader" descr="&#10;Internal">
            <a:extLst>
              <a:ext uri="{FF2B5EF4-FFF2-40B4-BE49-F238E27FC236}">
                <a16:creationId xmlns:a16="http://schemas.microsoft.com/office/drawing/2014/main" id="{2A0FEB4F-536B-1F55-5C14-73E4B1FF2C0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31895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4: Text only gree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769821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accent3"/>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066" y="3603626"/>
            <a:ext cx="6745553" cy="1585214"/>
          </a:xfrm>
        </p:spPr>
        <p:txBody>
          <a:bodyPr/>
          <a:lstStyle>
            <a:lvl1pPr marL="0" indent="0" algn="l">
              <a:buNone/>
              <a:defRPr sz="2400" b="1">
                <a:solidFill>
                  <a:srgbClr val="B3DE68"/>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700" y="334800"/>
            <a:ext cx="1962219" cy="1083600"/>
          </a:xfrm>
          <a:prstGeom prst="rect">
            <a:avLst/>
          </a:prstGeom>
        </p:spPr>
      </p:pic>
      <p:sp>
        <p:nvSpPr>
          <p:cNvPr id="7" name="hlSlideMaster2854.Title 4: Text only greenHeader">
            <a:extLst>
              <a:ext uri="{FF2B5EF4-FFF2-40B4-BE49-F238E27FC236}">
                <a16:creationId xmlns:a16="http://schemas.microsoft.com/office/drawing/2014/main" id="{CC75FF3B-DFC4-4DF0-AA61-BBC6A74728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greenHeader" descr="&#10;Internal">
            <a:extLst>
              <a:ext uri="{FF2B5EF4-FFF2-40B4-BE49-F238E27FC236}">
                <a16:creationId xmlns:a16="http://schemas.microsoft.com/office/drawing/2014/main" id="{547E1A6B-520D-6E64-B660-366AC8A811D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15348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4: Text only blu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10354246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8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ctrTitle" hasCustomPrompt="1"/>
          </p:nvPr>
        </p:nvSpPr>
        <p:spPr>
          <a:xfrm>
            <a:off x="491069" y="1885950"/>
            <a:ext cx="11219180" cy="1304925"/>
          </a:xfrm>
        </p:spPr>
        <p:txBody>
          <a:bodyPr anchor="t"/>
          <a:lstStyle>
            <a:lvl1pPr>
              <a:defRPr sz="4800" b="1">
                <a:solidFill>
                  <a:schemeClr val="accent1"/>
                </a:solidFill>
                <a:latin typeface="+mj-lt"/>
                <a:ea typeface="+mj-ea"/>
                <a:cs typeface="+mj-cs"/>
                <a:sym typeface="+mj-lt"/>
              </a:defRPr>
            </a:lvl1pPr>
          </a:lstStyle>
          <a:p>
            <a:r>
              <a:rPr lang="en-US"/>
              <a:t>Click to add Presentation Title</a:t>
            </a:r>
          </a:p>
        </p:txBody>
      </p:sp>
      <p:sp>
        <p:nvSpPr>
          <p:cNvPr id="3" name="Subtitle 2"/>
          <p:cNvSpPr>
            <a:spLocks noGrp="1"/>
          </p:cNvSpPr>
          <p:nvPr>
            <p:ph type="subTitle" idx="1" hasCustomPrompt="1"/>
          </p:nvPr>
        </p:nvSpPr>
        <p:spPr>
          <a:xfrm>
            <a:off x="491730" y="3603626"/>
            <a:ext cx="6745553" cy="1585214"/>
          </a:xfrm>
        </p:spPr>
        <p:txBody>
          <a:bodyPr/>
          <a:lstStyle>
            <a:lvl1pPr marL="0" indent="0" algn="l">
              <a:buNone/>
              <a:defRPr sz="2400" b="1">
                <a:solidFill>
                  <a:srgbClr val="2DA3D7"/>
                </a:solidFill>
                <a:latin typeface="+mn-lt"/>
                <a:ea typeface="+mn-ea"/>
                <a:cs typeface="+mn-cs"/>
                <a:sym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pic>
        <p:nvPicPr>
          <p:cNvPr id="7" name="Picture 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7699" y="334800"/>
            <a:ext cx="1962219" cy="1083600"/>
          </a:xfrm>
          <a:prstGeom prst="rect">
            <a:avLst/>
          </a:prstGeom>
        </p:spPr>
      </p:pic>
      <p:sp>
        <p:nvSpPr>
          <p:cNvPr id="6" name="hlSlideMaster2854.Title 4: Text only blueHeader">
            <a:extLst>
              <a:ext uri="{FF2B5EF4-FFF2-40B4-BE49-F238E27FC236}">
                <a16:creationId xmlns:a16="http://schemas.microsoft.com/office/drawing/2014/main" id="{032A5A74-E1E7-467E-34E7-E22587A4A3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Title 4: Text only blueHeader" descr="&#10;Internal">
            <a:extLst>
              <a:ext uri="{FF2B5EF4-FFF2-40B4-BE49-F238E27FC236}">
                <a16:creationId xmlns:a16="http://schemas.microsoft.com/office/drawing/2014/main" id="{B8D83130-2CBF-AD44-DC86-35ECAD7E9D0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87554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7" name="Object 6"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87683" y="382587"/>
            <a:ext cx="11219603" cy="5508000"/>
          </a:xfrm>
        </p:spPr>
        <p:txBody>
          <a:bodyPr anchor="t"/>
          <a:lstStyle>
            <a:lvl1pPr algn="l">
              <a:defRPr sz="4400" b="1" cap="none">
                <a:solidFill>
                  <a:schemeClr val="bg2"/>
                </a:solidFill>
                <a:latin typeface="+mj-lt"/>
                <a:ea typeface="+mj-ea"/>
                <a:cs typeface="+mj-cs"/>
                <a:sym typeface="+mj-lt"/>
              </a:defRPr>
            </a:lvl1pPr>
          </a:lstStyle>
          <a:p>
            <a:r>
              <a:rPr lang="en-US"/>
              <a:t>Click to edit master title style</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1_QuoteHeader">
            <a:extLst>
              <a:ext uri="{FF2B5EF4-FFF2-40B4-BE49-F238E27FC236}">
                <a16:creationId xmlns:a16="http://schemas.microsoft.com/office/drawing/2014/main" id="{6E87D5BC-B878-968E-7A00-7BB504013C7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1_QuoteHeader" descr="&#10;Internal">
            <a:extLst>
              <a:ext uri="{FF2B5EF4-FFF2-40B4-BE49-F238E27FC236}">
                <a16:creationId xmlns:a16="http://schemas.microsoft.com/office/drawing/2014/main" id="{9CF18F46-E0C7-A15D-1B0A-98045EF2BF9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60736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Bulleted 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678345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dirty="0">
                <a:solidFill>
                  <a:schemeClr val="bg2"/>
                </a:solidFill>
                <a:latin typeface="+mn-lt"/>
                <a:ea typeface="+mn-ea"/>
                <a:cs typeface="+mn-cs"/>
              </a:defRPr>
            </a:lvl1pPr>
            <a:lvl2pPr marL="171450" indent="-171450">
              <a:buClr>
                <a:schemeClr val="tx1"/>
              </a:buClr>
              <a:defRPr lang="en-US" sz="1400" kern="1200" dirty="0">
                <a:solidFill>
                  <a:schemeClr val="tx1"/>
                </a:solidFill>
                <a:latin typeface="+mn-lt"/>
                <a:ea typeface="+mn-ea"/>
                <a:cs typeface="+mn-cs"/>
              </a:defRPr>
            </a:lvl2pPr>
            <a:lvl3pPr>
              <a:buClr>
                <a:schemeClr val="tx1"/>
              </a:buClr>
              <a:defRPr lang="en-US" sz="1400" kern="1200" dirty="0">
                <a:solidFill>
                  <a:schemeClr val="tx1"/>
                </a:solidFill>
                <a:latin typeface="+mn-lt"/>
                <a:ea typeface="+mn-ea"/>
                <a:cs typeface="+mn-cs"/>
              </a:defRPr>
            </a:lvl3pPr>
            <a:lvl4pPr marL="789750" indent="-285750">
              <a:buClr>
                <a:schemeClr val="tx1"/>
              </a:buClr>
              <a:defRPr lang="en-US" sz="140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Bulleted ContentHeader">
            <a:extLst>
              <a:ext uri="{FF2B5EF4-FFF2-40B4-BE49-F238E27FC236}">
                <a16:creationId xmlns:a16="http://schemas.microsoft.com/office/drawing/2014/main" id="{6DF8353E-8F45-8855-E633-E12B54B9BCC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Bulleted ContentHeader" descr="&#10;Internal">
            <a:extLst>
              <a:ext uri="{FF2B5EF4-FFF2-40B4-BE49-F238E27FC236}">
                <a16:creationId xmlns:a16="http://schemas.microsoft.com/office/drawing/2014/main" id="{F1E184EA-0A7D-83FB-6DA5-EB1824447AF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5609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
            </p:custDataLst>
            <p:extLst>
              <p:ext uri="{D42A27DB-BD31-4B8C-83A1-F6EECF244321}">
                <p14:modId xmlns:p14="http://schemas.microsoft.com/office/powerpoint/2010/main" val="3909585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8" name="Object 7"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idx="1"/>
          </p:nvPr>
        </p:nvSpPr>
        <p:spPr>
          <a:xfrm>
            <a:off x="480001" y="1368000"/>
            <a:ext cx="11222567"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0"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ContentHeader">
            <a:extLst>
              <a:ext uri="{FF2B5EF4-FFF2-40B4-BE49-F238E27FC236}">
                <a16:creationId xmlns:a16="http://schemas.microsoft.com/office/drawing/2014/main" id="{789FC790-58F0-BF60-D727-886C10F1D23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ContentHeader" descr="&#10;Internal">
            <a:extLst>
              <a:ext uri="{FF2B5EF4-FFF2-40B4-BE49-F238E27FC236}">
                <a16:creationId xmlns:a16="http://schemas.microsoft.com/office/drawing/2014/main" id="{AFD3AC19-8CBA-F3E6-195D-40D383AA99D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75513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ed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2434511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sz="1400">
                <a:solidFill>
                  <a:schemeClr val="bg2"/>
                </a:solidFill>
                <a:latin typeface="+mn-lt"/>
                <a:ea typeface="+mn-ea"/>
                <a:cs typeface="+mn-cs"/>
                <a:sym typeface="+mn-lt"/>
              </a:defRPr>
            </a:lvl1pPr>
            <a:lvl2pPr marL="285750" indent="-285750">
              <a:buClr>
                <a:schemeClr val="tx1"/>
              </a:buClr>
              <a:defRPr lang="en-US" sz="1400" b="0" kern="1200" dirty="0">
                <a:solidFill>
                  <a:schemeClr val="tx1"/>
                </a:solidFill>
                <a:latin typeface="+mn-lt"/>
                <a:ea typeface="+mn-ea"/>
                <a:cs typeface="+mn-cs"/>
              </a:defRPr>
            </a:lvl2pPr>
            <a:lvl3pPr marL="538362" indent="-285750">
              <a:buClr>
                <a:schemeClr val="tx1"/>
              </a:buClr>
              <a:defRPr lang="en-US" sz="1400" b="0" kern="1200" dirty="0">
                <a:solidFill>
                  <a:schemeClr val="tx1"/>
                </a:solidFill>
                <a:latin typeface="+mn-lt"/>
                <a:ea typeface="+mn-ea"/>
                <a:cs typeface="+mn-cs"/>
              </a:defRPr>
            </a:lvl3pPr>
            <a:lvl4pPr marL="789750" indent="-285750">
              <a:buClr>
                <a:schemeClr val="tx1"/>
              </a:buClr>
              <a:defRPr lang="en-US" sz="1400" b="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0" name="Content Placeholder 2"/>
          <p:cNvSpPr>
            <a:spLocks noGrp="1"/>
          </p:cNvSpPr>
          <p:nvPr>
            <p:ph sz="half" idx="15"/>
          </p:nvPr>
        </p:nvSpPr>
        <p:spPr>
          <a:xfrm>
            <a:off x="6360000" y="1368000"/>
            <a:ext cx="5352288" cy="4536000"/>
          </a:xfrm>
        </p:spPr>
        <p:txBody>
          <a:bodyPr/>
          <a:lstStyle>
            <a:lvl1pPr>
              <a:defRPr sz="1400">
                <a:solidFill>
                  <a:schemeClr val="bg2"/>
                </a:solidFill>
                <a:latin typeface="+mn-lt"/>
                <a:ea typeface="+mn-ea"/>
                <a:cs typeface="+mn-cs"/>
                <a:sym typeface="+mn-lt"/>
              </a:defRPr>
            </a:lvl1pPr>
            <a:lvl2pPr marL="285750" indent="-285750">
              <a:buClr>
                <a:schemeClr val="tx1"/>
              </a:buClr>
              <a:defRPr lang="en-US" sz="1400" b="0" kern="1200" dirty="0">
                <a:solidFill>
                  <a:schemeClr val="tx1"/>
                </a:solidFill>
                <a:latin typeface="+mn-lt"/>
                <a:ea typeface="+mn-ea"/>
                <a:cs typeface="+mn-cs"/>
              </a:defRPr>
            </a:lvl2pPr>
            <a:lvl3pPr marL="538362" indent="-285750">
              <a:buClr>
                <a:schemeClr val="tx1"/>
              </a:buClr>
              <a:defRPr lang="en-US" sz="1400" b="0" kern="1200" dirty="0">
                <a:solidFill>
                  <a:schemeClr val="tx1"/>
                </a:solidFill>
                <a:latin typeface="+mn-lt"/>
                <a:ea typeface="+mn-ea"/>
                <a:cs typeface="+mn-cs"/>
              </a:defRPr>
            </a:lvl3pPr>
            <a:lvl4pPr marL="789750" indent="-285750">
              <a:buClr>
                <a:schemeClr val="tx1"/>
              </a:buClr>
              <a:defRPr lang="en-US" sz="1400" b="0" kern="1200" dirty="0">
                <a:solidFill>
                  <a:schemeClr val="tx1"/>
                </a:solidFill>
                <a:latin typeface="+mn-lt"/>
                <a:ea typeface="+mn-ea"/>
                <a:cs typeface="+mn-cs"/>
              </a:defRPr>
            </a:lvl4pPr>
            <a:lvl5pPr marL="1005750" indent="-285750">
              <a:buClr>
                <a:schemeClr val="tx1"/>
              </a:buClr>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lvl="0"/>
            <a:r>
              <a:rPr lang="en-US"/>
              <a:t>Edit Master text styles</a:t>
            </a:r>
          </a:p>
          <a:p>
            <a:pPr marL="144000" lvl="1" indent="-144000" algn="l" defTabSz="914400" rtl="0" eaLnBrk="1" latinLnBrk="0" hangingPunct="1">
              <a:spcBef>
                <a:spcPts val="600"/>
              </a:spcBef>
              <a:spcAft>
                <a:spcPts val="600"/>
              </a:spcAft>
              <a:buFont typeface="Arial" panose="020B0604020202020204" pitchFamily="34" charset="0"/>
              <a:buChar char="•"/>
            </a:pPr>
            <a:r>
              <a:rPr lang="en-US"/>
              <a:t>Second level</a:t>
            </a:r>
          </a:p>
          <a:p>
            <a:pPr marL="432000" lvl="2" indent="-179388" algn="l" defTabSz="914400" rtl="0" eaLnBrk="1" latinLnBrk="0" hangingPunct="1">
              <a:spcBef>
                <a:spcPts val="0"/>
              </a:spcBef>
              <a:spcAft>
                <a:spcPts val="600"/>
              </a:spcAft>
              <a:buFont typeface="Arial" panose="020B0604020202020204" pitchFamily="34" charset="0"/>
              <a:buChar char="–"/>
            </a:pPr>
            <a:r>
              <a:rPr lang="en-US"/>
              <a:t>Third level</a:t>
            </a:r>
          </a:p>
          <a:p>
            <a:pPr marL="648000" lvl="3" indent="-144000" algn="l" defTabSz="914400" rtl="0" eaLnBrk="1" latinLnBrk="0" hangingPunct="1">
              <a:spcBef>
                <a:spcPts val="0"/>
              </a:spcBef>
              <a:spcAft>
                <a:spcPts val="600"/>
              </a:spcAft>
              <a:buFont typeface="Arial" panose="020B0604020202020204" pitchFamily="34" charset="0"/>
              <a:buChar char="•"/>
            </a:pPr>
            <a:r>
              <a:rPr lang="en-US"/>
              <a:t>Fourth level</a:t>
            </a:r>
          </a:p>
          <a:p>
            <a:pPr marL="900000" lvl="4" indent="-180000" algn="l" defTabSz="914400" rtl="0" eaLnBrk="1" latinLnBrk="0" hangingPunct="1">
              <a:spcBef>
                <a:spcPts val="0"/>
              </a:spcBef>
              <a:spcAft>
                <a:spcPts val="600"/>
              </a:spcAft>
              <a:buFont typeface="Arial" panose="020B0604020202020204" pitchFamily="34" charset="0"/>
              <a:buChar char="–"/>
            </a:pPr>
            <a:r>
              <a:rPr lang="en-US"/>
              <a:t>Fifth level</a:t>
            </a:r>
          </a:p>
        </p:txBody>
      </p:sp>
      <p:sp>
        <p:nvSpPr>
          <p:cNvPr id="11"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2"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wo Column Bulleted ContentHeader">
            <a:extLst>
              <a:ext uri="{FF2B5EF4-FFF2-40B4-BE49-F238E27FC236}">
                <a16:creationId xmlns:a16="http://schemas.microsoft.com/office/drawing/2014/main" id="{FAA3B2D2-D38C-3433-FE59-FC60C1F34B3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wo Column Bulleted ContentHeader" descr="&#10;Internal">
            <a:extLst>
              <a:ext uri="{FF2B5EF4-FFF2-40B4-BE49-F238E27FC236}">
                <a16:creationId xmlns:a16="http://schemas.microsoft.com/office/drawing/2014/main" id="{92B29609-D93A-8260-F5E3-5E4F6D32804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0501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1"/>
            </p:custDataLst>
            <p:extLst>
              <p:ext uri="{D42A27DB-BD31-4B8C-83A1-F6EECF244321}">
                <p14:modId xmlns:p14="http://schemas.microsoft.com/office/powerpoint/2010/main" val="3329112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9" name="Object 8"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80000" y="1368000"/>
            <a:ext cx="5352288" cy="4536000"/>
          </a:xfrm>
        </p:spPr>
        <p:txBody>
          <a:bodyPr/>
          <a:lstStyle>
            <a:lvl1pPr>
              <a:defRPr lang="en-US" sz="1400" b="1" kern="1200" dirty="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half" idx="15"/>
          </p:nvPr>
        </p:nvSpPr>
        <p:spPr>
          <a:xfrm>
            <a:off x="6360000" y="1368000"/>
            <a:ext cx="5352288" cy="4536000"/>
          </a:xfrm>
        </p:spPr>
        <p:txBody>
          <a:bodyPr/>
          <a:lstStyle>
            <a:lvl1pPr>
              <a:defRPr lang="en-US" sz="1400" b="1" kern="1200" dirty="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3"/>
          <p:cNvSpPr>
            <a:spLocks noGrp="1"/>
          </p:cNvSpPr>
          <p:nvPr>
            <p:ph type="dt" sz="half" idx="13"/>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3" name="Footer Placeholder 4"/>
          <p:cNvSpPr>
            <a:spLocks noGrp="1"/>
          </p:cNvSpPr>
          <p:nvPr>
            <p:ph type="ftr" sz="quarter" idx="14"/>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wo Column ContentHeader">
            <a:extLst>
              <a:ext uri="{FF2B5EF4-FFF2-40B4-BE49-F238E27FC236}">
                <a16:creationId xmlns:a16="http://schemas.microsoft.com/office/drawing/2014/main" id="{F0D57300-15D5-8D1C-6BCE-090FA31F8ED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wo Column ContentHeader" descr="&#10;Internal">
            <a:extLst>
              <a:ext uri="{FF2B5EF4-FFF2-40B4-BE49-F238E27FC236}">
                <a16:creationId xmlns:a16="http://schemas.microsoft.com/office/drawing/2014/main" id="{3456DE9B-CB67-8FD6-799F-2325AE5AF1E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01502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1"/>
            </p:custDataLst>
            <p:extLst>
              <p:ext uri="{D42A27DB-BD31-4B8C-83A1-F6EECF244321}">
                <p14:modId xmlns:p14="http://schemas.microsoft.com/office/powerpoint/2010/main" val="12254303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10" name="Object 9"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8"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p:nvPr>
        </p:nvSpPr>
        <p:spPr>
          <a:xfrm>
            <a:off x="480000" y="378001"/>
            <a:ext cx="11222567" cy="619125"/>
          </a:xfrm>
        </p:spPr>
        <p:txBody>
          <a:bodyPr anchor="t"/>
          <a:lstStyle>
            <a:lvl1pPr>
              <a:defRPr sz="3200" b="1">
                <a:solidFill>
                  <a:schemeClr val="tx1"/>
                </a:solidFill>
                <a:latin typeface="+mj-lt"/>
                <a:ea typeface="+mj-ea"/>
                <a:cs typeface="+mj-cs"/>
                <a:sym typeface="+mj-lt"/>
              </a:defRPr>
            </a:lvl1pPr>
          </a:lstStyle>
          <a:p>
            <a:r>
              <a:rPr lang="en-US"/>
              <a:t>Click to edit Master title style</a:t>
            </a:r>
          </a:p>
        </p:txBody>
      </p:sp>
      <p:sp>
        <p:nvSpPr>
          <p:cNvPr id="3" name="Content Placeholder 2"/>
          <p:cNvSpPr>
            <a:spLocks noGrp="1"/>
          </p:cNvSpPr>
          <p:nvPr>
            <p:ph sz="half" idx="1"/>
          </p:nvPr>
        </p:nvSpPr>
        <p:spPr>
          <a:xfrm>
            <a:off x="491068"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half" idx="16"/>
          </p:nvPr>
        </p:nvSpPr>
        <p:spPr>
          <a:xfrm>
            <a:off x="4384602"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p:cNvSpPr>
            <a:spLocks noGrp="1"/>
          </p:cNvSpPr>
          <p:nvPr>
            <p:ph sz="half" idx="17"/>
          </p:nvPr>
        </p:nvSpPr>
        <p:spPr>
          <a:xfrm>
            <a:off x="8284742" y="1368000"/>
            <a:ext cx="3416449" cy="4536000"/>
          </a:xfrm>
        </p:spPr>
        <p:txBody>
          <a:bodyPr/>
          <a:lstStyle>
            <a:lvl1pPr>
              <a:defRPr lang="en-US" sz="1400" b="1" kern="1200">
                <a:solidFill>
                  <a:schemeClr val="bg2"/>
                </a:solidFill>
                <a:latin typeface="+mn-lt"/>
                <a:ea typeface="+mn-ea"/>
                <a:cs typeface="+mn-cs"/>
              </a:defRPr>
            </a:lvl1pPr>
            <a:lvl2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2pPr>
            <a:lvl3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3pPr>
            <a:lvl4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4pPr>
            <a:lvl5pPr marL="0" indent="0" algn="l" defTabSz="914400" rtl="0" eaLnBrk="1" latinLnBrk="0" hangingPunct="1">
              <a:spcAft>
                <a:spcPts val="600"/>
              </a:spcAft>
              <a:buFont typeface="Arial" panose="020B0604020202020204" pitchFamily="34" charset="0"/>
              <a:buNone/>
              <a:defRPr lang="en-US" sz="1400" b="0" kern="1200" dirty="0">
                <a:solidFill>
                  <a:schemeClr val="tx1"/>
                </a:solidFill>
                <a:latin typeface="+mn-lt"/>
                <a:ea typeface="+mn-ea"/>
                <a:cs typeface="+mn-cs"/>
              </a:defRPr>
            </a:lvl5pPr>
            <a:lvl6pPr>
              <a:defRPr sz="1800"/>
            </a:lvl6pPr>
            <a:lvl7pPr>
              <a:defRPr sz="1800"/>
            </a:lvl7pPr>
            <a:lvl8pPr>
              <a:defRPr sz="1800"/>
            </a:lvl8pPr>
            <a:lvl9pPr>
              <a:defRPr sz="1800"/>
            </a:lvl9pPr>
          </a:lstStyle>
          <a:p>
            <a:pPr marL="0" lvl="0" indent="0" algn="l" defTabSz="914400" rtl="0" eaLnBrk="1" latinLnBrk="0" hangingPunct="1">
              <a:spcBef>
                <a:spcPts val="600"/>
              </a:spcBef>
              <a:spcAft>
                <a:spcPts val="0"/>
              </a:spcAft>
              <a:buFont typeface="Arial" panose="020B0604020202020204" pitchFamily="34" charset="0"/>
              <a:buNone/>
            </a:pPr>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8"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4" name="hlSlideMaster2854.Three Column ContentHeader">
            <a:extLst>
              <a:ext uri="{FF2B5EF4-FFF2-40B4-BE49-F238E27FC236}">
                <a16:creationId xmlns:a16="http://schemas.microsoft.com/office/drawing/2014/main" id="{8AA23E3E-D808-5E86-7CBB-DBC0A970539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Three Column ContentHeader" descr="&#10;Internal">
            <a:extLst>
              <a:ext uri="{FF2B5EF4-FFF2-40B4-BE49-F238E27FC236}">
                <a16:creationId xmlns:a16="http://schemas.microsoft.com/office/drawing/2014/main" id="{E0879D05-336A-984C-8704-FA23A4CBC14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02547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4548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1_D. Title OnlyHeader">
            <a:extLst>
              <a:ext uri="{FF2B5EF4-FFF2-40B4-BE49-F238E27FC236}">
                <a16:creationId xmlns:a16="http://schemas.microsoft.com/office/drawing/2014/main" id="{D0DD5EFB-2B31-42FE-AEAF-36CA454F4D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1_D. Title OnlyHeader" descr="&#10;Internal">
            <a:extLst>
              <a:ext uri="{FF2B5EF4-FFF2-40B4-BE49-F238E27FC236}">
                <a16:creationId xmlns:a16="http://schemas.microsoft.com/office/drawing/2014/main" id="{E0DE65A2-E4A6-84B3-DA4C-B684EF0200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99035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End page log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9" name="Group 8"/>
          <p:cNvGrpSpPr/>
          <p:nvPr userDrawn="1"/>
        </p:nvGrpSpPr>
        <p:grpSpPr>
          <a:xfrm>
            <a:off x="3928193" y="2595989"/>
            <a:ext cx="4330700" cy="1656202"/>
            <a:chOff x="2012950" y="-2954337"/>
            <a:chExt cx="8169276" cy="3124200"/>
          </a:xfrm>
        </p:grpSpPr>
        <p:sp>
          <p:nvSpPr>
            <p:cNvPr id="10" name="Freeform 9"/>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E65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hlSlideMaster2854.End page logoHeader">
            <a:extLst>
              <a:ext uri="{FF2B5EF4-FFF2-40B4-BE49-F238E27FC236}">
                <a16:creationId xmlns:a16="http://schemas.microsoft.com/office/drawing/2014/main" id="{E9D301A5-C922-A283-0DC8-762B948D941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End page logoHeader" descr="&#10;Internal">
            <a:extLst>
              <a:ext uri="{FF2B5EF4-FFF2-40B4-BE49-F238E27FC236}">
                <a16:creationId xmlns:a16="http://schemas.microsoft.com/office/drawing/2014/main" id="{C982F427-5BF0-7AC6-9677-E9C568A3F0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7863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33277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5" name="Title 4"/>
          <p:cNvSpPr>
            <a:spLocks noGrp="1"/>
          </p:cNvSpPr>
          <p:nvPr>
            <p:ph type="title" hasCustomPrompt="1"/>
          </p:nvPr>
        </p:nvSpPr>
        <p:spPr>
          <a:xfrm>
            <a:off x="480000" y="378001"/>
            <a:ext cx="11216219"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6"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7"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Title OnlyHeader">
            <a:extLst>
              <a:ext uri="{FF2B5EF4-FFF2-40B4-BE49-F238E27FC236}">
                <a16:creationId xmlns:a16="http://schemas.microsoft.com/office/drawing/2014/main" id="{A8943044-5AA5-48AD-4FA8-2362B6D275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Title OnlyHeader" descr="&#10;Internal">
            <a:extLst>
              <a:ext uri="{FF2B5EF4-FFF2-40B4-BE49-F238E27FC236}">
                <a16:creationId xmlns:a16="http://schemas.microsoft.com/office/drawing/2014/main" id="{6E8CF277-CB78-E0BC-9717-6499F85F23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6672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749832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80000" y="378001"/>
            <a:ext cx="11216219" cy="470898"/>
          </a:xfrm>
        </p:spPr>
        <p:txBody>
          <a:bodyPr/>
          <a:lstStyle>
            <a:lvl1pPr>
              <a:defRPr sz="3400" b="1">
                <a:solidFill>
                  <a:schemeClr val="tx1"/>
                </a:solidFill>
                <a:latin typeface="+mj-lt"/>
                <a:ea typeface="+mj-ea"/>
                <a:cs typeface="+mj-cs"/>
                <a:sym typeface="+mj-lt"/>
              </a:defRPr>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80000" y="2085628"/>
            <a:ext cx="11216219" cy="4089131"/>
          </a:xfrm>
        </p:spPr>
        <p:txBody>
          <a:bodyPr/>
          <a:lstStyle>
            <a:lvl1pPr>
              <a:lnSpc>
                <a:spcPct val="100000"/>
              </a:lnSpc>
              <a:spcBef>
                <a:spcPts val="0"/>
              </a:spcBef>
              <a:spcAft>
                <a:spcPts val="0"/>
              </a:spcAft>
              <a:buClr>
                <a:schemeClr val="tx1"/>
              </a:buClr>
              <a:defRPr sz="2000">
                <a:latin typeface="+mn-lt"/>
                <a:ea typeface="+mn-ea"/>
                <a:cs typeface="+mn-cs"/>
                <a:sym typeface="+mn-lt"/>
              </a:defRPr>
            </a:lvl1pPr>
            <a:lvl2pPr>
              <a:lnSpc>
                <a:spcPct val="100000"/>
              </a:lnSpc>
              <a:spcBef>
                <a:spcPts val="0"/>
              </a:spcBef>
              <a:spcAft>
                <a:spcPts val="0"/>
              </a:spcAft>
              <a:buClr>
                <a:schemeClr val="tx1"/>
              </a:buClr>
              <a:defRPr sz="2000">
                <a:latin typeface="+mn-lt"/>
                <a:ea typeface="+mn-ea"/>
                <a:cs typeface="+mn-cs"/>
                <a:sym typeface="+mn-lt"/>
              </a:defRPr>
            </a:lvl2pPr>
            <a:lvl3pPr>
              <a:lnSpc>
                <a:spcPct val="100000"/>
              </a:lnSpc>
              <a:spcBef>
                <a:spcPts val="0"/>
              </a:spcBef>
              <a:spcAft>
                <a:spcPts val="0"/>
              </a:spcAft>
              <a:buClr>
                <a:schemeClr val="tx1"/>
              </a:buClr>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3"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Title and TextHeader">
            <a:extLst>
              <a:ext uri="{FF2B5EF4-FFF2-40B4-BE49-F238E27FC236}">
                <a16:creationId xmlns:a16="http://schemas.microsoft.com/office/drawing/2014/main" id="{7320B63E-2D81-1BEE-B331-12B9C299568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7" name="hcSlideMaster2854.Title and TextHeader" descr="&#10;Internal">
            <a:extLst>
              <a:ext uri="{FF2B5EF4-FFF2-40B4-BE49-F238E27FC236}">
                <a16:creationId xmlns:a16="http://schemas.microsoft.com/office/drawing/2014/main" id="{524F4664-2909-3213-1554-D7282D6DFF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27847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180857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80000" y="1544274"/>
            <a:ext cx="3452400" cy="1495794"/>
          </a:xfrm>
          <a:noFill/>
        </p:spPr>
        <p:txBody>
          <a:bodyPr wrap="square" lIns="0" tIns="0" rIns="320040" bIns="0" anchor="b">
            <a:noAutofit/>
          </a:bodyPr>
          <a:lstStyle>
            <a:lvl1pPr>
              <a:defRPr sz="32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ay slice headingHeader">
            <a:extLst>
              <a:ext uri="{FF2B5EF4-FFF2-40B4-BE49-F238E27FC236}">
                <a16:creationId xmlns:a16="http://schemas.microsoft.com/office/drawing/2014/main" id="{816FED93-18F2-DECE-8649-A0C2AC6478A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Gray slice headingHeader" descr="&#10;Internal">
            <a:extLst>
              <a:ext uri="{FF2B5EF4-FFF2-40B4-BE49-F238E27FC236}">
                <a16:creationId xmlns:a16="http://schemas.microsoft.com/office/drawing/2014/main" id="{72B8A594-8AC3-D382-845B-A3F12F7D7FD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6441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1920064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Section header boxHeader">
            <a:extLst>
              <a:ext uri="{FF2B5EF4-FFF2-40B4-BE49-F238E27FC236}">
                <a16:creationId xmlns:a16="http://schemas.microsoft.com/office/drawing/2014/main" id="{BEDA7DA7-D0F7-E0AB-6C9D-8709ED467D3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Section header boxHeader" descr="&#10;Internal">
            <a:extLst>
              <a:ext uri="{FF2B5EF4-FFF2-40B4-BE49-F238E27FC236}">
                <a16:creationId xmlns:a16="http://schemas.microsoft.com/office/drawing/2014/main" id="{A5908CD3-A9A2-EA78-3FB6-328B21A2A2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3032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7012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7" name="Title 1"/>
          <p:cNvSpPr>
            <a:spLocks noGrp="1"/>
          </p:cNvSpPr>
          <p:nvPr>
            <p:ph type="title" hasCustomPrompt="1"/>
          </p:nvPr>
        </p:nvSpPr>
        <p:spPr bwMode="blackWhite">
          <a:xfrm>
            <a:off x="480000" y="3826800"/>
            <a:ext cx="11086800" cy="2041200"/>
          </a:xfrm>
        </p:spPr>
        <p:txBody>
          <a:bodyPr anchor="t">
            <a:noAutofit/>
          </a:bodyPr>
          <a:lstStyle>
            <a:lvl1pPr>
              <a:defRPr sz="5400" b="1">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userDrawn="1"/>
        </p:nvCxnSpPr>
        <p:spPr bwMode="white">
          <a:xfrm>
            <a:off x="480000" y="3680016"/>
            <a:ext cx="117152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Section header lineHeader">
            <a:extLst>
              <a:ext uri="{FF2B5EF4-FFF2-40B4-BE49-F238E27FC236}">
                <a16:creationId xmlns:a16="http://schemas.microsoft.com/office/drawing/2014/main" id="{B750DA6A-3B2D-E525-4729-990E988A15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Section header lineHeader" descr="&#10;Internal">
            <a:extLst>
              <a:ext uri="{FF2B5EF4-FFF2-40B4-BE49-F238E27FC236}">
                <a16:creationId xmlns:a16="http://schemas.microsoft.com/office/drawing/2014/main" id="{59257346-BBC7-4E0F-2AF1-04E5C0757D9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246948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76856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80000" y="2681103"/>
            <a:ext cx="3127881" cy="1495794"/>
          </a:xfrm>
          <a:prstGeom prst="rect">
            <a:avLst/>
          </a:prstGeom>
        </p:spPr>
        <p:txBody>
          <a:bodyPr anchor="ctr">
            <a:noAutofit/>
          </a:bodyPr>
          <a:lstStyle>
            <a:lvl1pPr>
              <a:defRPr sz="3200" b="1">
                <a:solidFill>
                  <a:schemeClr val="tx1"/>
                </a:solidFill>
                <a:latin typeface="+mj-lt"/>
                <a:ea typeface="+mj-ea"/>
                <a:cs typeface="+mj-cs"/>
                <a:sym typeface="+mj-lt"/>
              </a:defRPr>
            </a:lvl1pPr>
          </a:lstStyle>
          <a:p>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White one thirdHeader">
            <a:extLst>
              <a:ext uri="{FF2B5EF4-FFF2-40B4-BE49-F238E27FC236}">
                <a16:creationId xmlns:a16="http://schemas.microsoft.com/office/drawing/2014/main" id="{7C7BF1BB-492B-2E51-193F-4FD7600572B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White one thirdHeader" descr="&#10;Internal">
            <a:extLst>
              <a:ext uri="{FF2B5EF4-FFF2-40B4-BE49-F238E27FC236}">
                <a16:creationId xmlns:a16="http://schemas.microsoft.com/office/drawing/2014/main" id="{289D55DB-6FC5-5F13-921B-E76503911EA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4872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701197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3"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highlightHeader">
            <a:extLst>
              <a:ext uri="{FF2B5EF4-FFF2-40B4-BE49-F238E27FC236}">
                <a16:creationId xmlns:a16="http://schemas.microsoft.com/office/drawing/2014/main" id="{AC24E2D0-C9D9-A2A0-A41A-8B5EAB83875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highlightHeader" descr="&#10;Internal">
            <a:extLst>
              <a:ext uri="{FF2B5EF4-FFF2-40B4-BE49-F238E27FC236}">
                <a16:creationId xmlns:a16="http://schemas.microsoft.com/office/drawing/2014/main" id="{20F98AA3-5298-F5D1-A6AF-DE75EC044B5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42388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159697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80000" y="2681103"/>
            <a:ext cx="3127881" cy="1495794"/>
          </a:xfrm>
          <a:prstGeom prst="rect">
            <a:avLst/>
          </a:prstGeom>
        </p:spPr>
        <p:txBody>
          <a:bodyPr anchor="ctr">
            <a:noAutofit/>
          </a:bodyPr>
          <a:lstStyle>
            <a:lvl1pPr>
              <a:defRPr sz="3200" b="1">
                <a:solidFill>
                  <a:schemeClr val="bg1"/>
                </a:solidFill>
                <a:latin typeface="+mj-lt"/>
                <a:ea typeface="+mj-ea"/>
                <a:cs typeface="+mj-cs"/>
                <a:sym typeface="+mj-lt"/>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one thirdHeader">
            <a:extLst>
              <a:ext uri="{FF2B5EF4-FFF2-40B4-BE49-F238E27FC236}">
                <a16:creationId xmlns:a16="http://schemas.microsoft.com/office/drawing/2014/main" id="{0157C029-7F99-F8E7-3FA8-CC8551A0738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one thirdHeader" descr="&#10;Internal">
            <a:extLst>
              <a:ext uri="{FF2B5EF4-FFF2-40B4-BE49-F238E27FC236}">
                <a16:creationId xmlns:a16="http://schemas.microsoft.com/office/drawing/2014/main" id="{8E9257C6-0857-C061-9252-F0FBCC774EB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260854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609634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80000" y="1785600"/>
            <a:ext cx="4388400" cy="3286800"/>
          </a:xfrm>
          <a:prstGeom prst="rect">
            <a:avLst/>
          </a:prstGeom>
          <a:noFill/>
        </p:spPr>
        <p:txBody>
          <a:bodyPr wrap="square" lIns="0" tIns="0" rIns="320040" bIns="0"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halfHeader">
            <a:extLst>
              <a:ext uri="{FF2B5EF4-FFF2-40B4-BE49-F238E27FC236}">
                <a16:creationId xmlns:a16="http://schemas.microsoft.com/office/drawing/2014/main" id="{67B9B6B3-7FEE-4499-03A0-9E7B8036D8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halfHeader" descr="&#10;Internal">
            <a:extLst>
              <a:ext uri="{FF2B5EF4-FFF2-40B4-BE49-F238E27FC236}">
                <a16:creationId xmlns:a16="http://schemas.microsoft.com/office/drawing/2014/main" id="{B52790B7-300C-AF69-B99C-BBA84143BB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7986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938751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0_D. Title OnlyHeader">
            <a:extLst>
              <a:ext uri="{FF2B5EF4-FFF2-40B4-BE49-F238E27FC236}">
                <a16:creationId xmlns:a16="http://schemas.microsoft.com/office/drawing/2014/main" id="{9B384D17-B957-72F5-EAC4-BE25B3B1EC1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0_D. Title OnlyHeader" descr="&#10;Internal">
            <a:extLst>
              <a:ext uri="{FF2B5EF4-FFF2-40B4-BE49-F238E27FC236}">
                <a16:creationId xmlns:a16="http://schemas.microsoft.com/office/drawing/2014/main" id="{BC81338D-A4D3-A842-B38D-FE2DE78633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93439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347826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Title 1"/>
          <p:cNvSpPr>
            <a:spLocks noGrp="1"/>
          </p:cNvSpPr>
          <p:nvPr>
            <p:ph type="title" hasCustomPrompt="1"/>
          </p:nvPr>
        </p:nvSpPr>
        <p:spPr bwMode="blackWhite">
          <a:xfrm>
            <a:off x="480000" y="1804650"/>
            <a:ext cx="6247552" cy="3286800"/>
          </a:xfrm>
          <a:prstGeom prst="rect">
            <a:avLst/>
          </a:prstGeom>
        </p:spPr>
        <p:txBody>
          <a:bodyPr anchor="ctr">
            <a:noAutofit/>
          </a:bodyPr>
          <a:lstStyle>
            <a:lvl1pPr>
              <a:defRPr sz="4400" b="1">
                <a:solidFill>
                  <a:schemeClr val="bg1"/>
                </a:solidFill>
                <a:latin typeface="+mj-lt"/>
                <a:ea typeface="+mj-ea"/>
                <a:cs typeface="+mj-cs"/>
                <a:sym typeface="+mj-lt"/>
              </a:defRPr>
            </a:lvl1pPr>
          </a:lstStyle>
          <a:p>
            <a:r>
              <a:rPr lang="en-US"/>
              <a:t>Click to edit title</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Green two thirdHeader">
            <a:extLst>
              <a:ext uri="{FF2B5EF4-FFF2-40B4-BE49-F238E27FC236}">
                <a16:creationId xmlns:a16="http://schemas.microsoft.com/office/drawing/2014/main" id="{76B36C1B-1CC2-03F6-1447-E94CD3ED923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two thirdHeader" descr="&#10;Internal">
            <a:extLst>
              <a:ext uri="{FF2B5EF4-FFF2-40B4-BE49-F238E27FC236}">
                <a16:creationId xmlns:a16="http://schemas.microsoft.com/office/drawing/2014/main" id="{2148B5F0-05FD-8874-304D-7A0DB42CACC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7899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18878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4" name="Title 2"/>
          <p:cNvSpPr>
            <a:spLocks noGrp="1"/>
          </p:cNvSpPr>
          <p:nvPr>
            <p:ph type="title" hasCustomPrompt="1"/>
          </p:nvPr>
        </p:nvSpPr>
        <p:spPr>
          <a:xfrm>
            <a:off x="480000" y="2764203"/>
            <a:ext cx="2478638" cy="1314311"/>
          </a:xfrm>
        </p:spPr>
        <p:txBody>
          <a:bodyPr anchor="ctr" anchorCtr="0">
            <a:noAutofit/>
          </a:bodyPr>
          <a:lstStyle>
            <a:lvl1pPr>
              <a:defRPr sz="3200" b="1" baseline="0">
                <a:solidFill>
                  <a:schemeClr val="tx1"/>
                </a:solidFill>
                <a:latin typeface="+mj-lt"/>
                <a:ea typeface="+mj-ea"/>
                <a:cs typeface="+mj-cs"/>
                <a:sym typeface="+mj-lt"/>
              </a:defRPr>
            </a:lvl1pPr>
          </a:lstStyle>
          <a:p>
            <a:r>
              <a:rPr lang="en-US"/>
              <a:t>Click to add title</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Left arrowHeader">
            <a:extLst>
              <a:ext uri="{FF2B5EF4-FFF2-40B4-BE49-F238E27FC236}">
                <a16:creationId xmlns:a16="http://schemas.microsoft.com/office/drawing/2014/main" id="{2FB07539-891E-F8FB-C2FA-BC3BC1C0284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Left arrowHeader" descr="&#10;Internal">
            <a:extLst>
              <a:ext uri="{FF2B5EF4-FFF2-40B4-BE49-F238E27FC236}">
                <a16:creationId xmlns:a16="http://schemas.microsoft.com/office/drawing/2014/main" id="{7AE97FA0-9F75-7296-3450-AA84FCAC31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80414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85413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2764203"/>
            <a:ext cx="2478638" cy="1314311"/>
          </a:xfrm>
        </p:spPr>
        <p:txBody>
          <a:bodyPr anchor="ctr" anchorCtr="0">
            <a:noAutofit/>
          </a:bodyPr>
          <a:lstStyle>
            <a:lvl1pPr>
              <a:defRPr sz="3200" b="1"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left arrowHeader">
            <a:extLst>
              <a:ext uri="{FF2B5EF4-FFF2-40B4-BE49-F238E27FC236}">
                <a16:creationId xmlns:a16="http://schemas.microsoft.com/office/drawing/2014/main" id="{E67458D8-DB7A-0D89-0200-65B9BD7FC1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Green left arrowHeader" descr="&#10;Internal">
            <a:extLst>
              <a:ext uri="{FF2B5EF4-FFF2-40B4-BE49-F238E27FC236}">
                <a16:creationId xmlns:a16="http://schemas.microsoft.com/office/drawing/2014/main" id="{512C557D-A04D-74AE-2029-6009F1F9AE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71761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008627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5" name="Picture 14"/>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rrow one thirdHeader">
            <a:extLst>
              <a:ext uri="{FF2B5EF4-FFF2-40B4-BE49-F238E27FC236}">
                <a16:creationId xmlns:a16="http://schemas.microsoft.com/office/drawing/2014/main" id="{082BD184-A77C-8972-35B9-070C1955CBF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Arrow one thirdHeader" descr="&#10;Internal">
            <a:extLst>
              <a:ext uri="{FF2B5EF4-FFF2-40B4-BE49-F238E27FC236}">
                <a16:creationId xmlns:a16="http://schemas.microsoft.com/office/drawing/2014/main" id="{B6CBE829-E32B-7364-B13C-ABBE84333A3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77680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09069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userDrawn="1"/>
        </p:nvSpPr>
        <p:spPr bwMode="white">
          <a:xfrm>
            <a:off x="1" y="0"/>
            <a:ext cx="5426920"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arrow one thirdHeader">
            <a:extLst>
              <a:ext uri="{FF2B5EF4-FFF2-40B4-BE49-F238E27FC236}">
                <a16:creationId xmlns:a16="http://schemas.microsoft.com/office/drawing/2014/main" id="{A79484D3-A941-1CF7-024A-4650F420E48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arrow one thirdHeader" descr="&#10;Internal">
            <a:extLst>
              <a:ext uri="{FF2B5EF4-FFF2-40B4-BE49-F238E27FC236}">
                <a16:creationId xmlns:a16="http://schemas.microsoft.com/office/drawing/2014/main" id="{105F2607-D2E2-A9B9-AE67-431611C380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04583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695076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80000" y="378001"/>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9" name="Picture 8"/>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rrow halfHeader">
            <a:extLst>
              <a:ext uri="{FF2B5EF4-FFF2-40B4-BE49-F238E27FC236}">
                <a16:creationId xmlns:a16="http://schemas.microsoft.com/office/drawing/2014/main" id="{59E53001-B0D3-804C-5E2A-A92FC98F9A5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Arrow halfHeader" descr="&#10;Internal">
            <a:extLst>
              <a:ext uri="{FF2B5EF4-FFF2-40B4-BE49-F238E27FC236}">
                <a16:creationId xmlns:a16="http://schemas.microsoft.com/office/drawing/2014/main" id="{439B901E-6F14-C852-E688-19F7EE2346B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10349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586450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userDrawn="1"/>
        </p:nvSpPr>
        <p:spPr bwMode="white">
          <a:xfrm>
            <a:off x="0" y="0"/>
            <a:ext cx="6363546"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80000" y="378001"/>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Green arrow halfHeader">
            <a:extLst>
              <a:ext uri="{FF2B5EF4-FFF2-40B4-BE49-F238E27FC236}">
                <a16:creationId xmlns:a16="http://schemas.microsoft.com/office/drawing/2014/main" id="{EBCD6E87-8674-CA4D-0500-BF1BB4898A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arrow halfHeader" descr="&#10;Internal">
            <a:extLst>
              <a:ext uri="{FF2B5EF4-FFF2-40B4-BE49-F238E27FC236}">
                <a16:creationId xmlns:a16="http://schemas.microsoft.com/office/drawing/2014/main" id="{921AC9E8-EA05-C8CD-ABDC-3107B9A413F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356462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14359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mj-lt"/>
                <a:ea typeface="+mj-ea"/>
                <a:cs typeface="+mj-cs"/>
                <a:sym typeface="+mj-lt"/>
              </a:defRPr>
            </a:lvl1pPr>
          </a:lstStyle>
          <a:p>
            <a:pPr lvl="0"/>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6" name="Picture 15"/>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Arrow two thirdHeader">
            <a:extLst>
              <a:ext uri="{FF2B5EF4-FFF2-40B4-BE49-F238E27FC236}">
                <a16:creationId xmlns:a16="http://schemas.microsoft.com/office/drawing/2014/main" id="{D348391D-F7D6-1DBB-770E-8F552B8CDF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Arrow two thirdHeader" descr="&#10;Internal">
            <a:extLst>
              <a:ext uri="{FF2B5EF4-FFF2-40B4-BE49-F238E27FC236}">
                <a16:creationId xmlns:a16="http://schemas.microsoft.com/office/drawing/2014/main" id="{81B48E6C-EE9F-8832-E661-710A4C6CF23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82246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916852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742068"/>
              </a:gs>
              <a:gs pos="100000">
                <a:srgbClr val="3E1238"/>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80000" y="378001"/>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Green arrow two thirdHeader">
            <a:extLst>
              <a:ext uri="{FF2B5EF4-FFF2-40B4-BE49-F238E27FC236}">
                <a16:creationId xmlns:a16="http://schemas.microsoft.com/office/drawing/2014/main" id="{262C943A-2BFC-3581-CF54-0C61A695A1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Green arrow two thirdHeader" descr="&#10;Internal">
            <a:extLst>
              <a:ext uri="{FF2B5EF4-FFF2-40B4-BE49-F238E27FC236}">
                <a16:creationId xmlns:a16="http://schemas.microsoft.com/office/drawing/2014/main" id="{9F7B8DD9-C40C-107E-ABF6-4926181D9AB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28235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9919090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a:xfrm>
            <a:off x="480000" y="3826333"/>
            <a:ext cx="11216219" cy="1606550"/>
          </a:xfr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Big statement greenHeader">
            <a:extLst>
              <a:ext uri="{FF2B5EF4-FFF2-40B4-BE49-F238E27FC236}">
                <a16:creationId xmlns:a16="http://schemas.microsoft.com/office/drawing/2014/main" id="{C54358C8-83BF-1BA7-788F-2CE8BF64DEA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Big statement greenHeader" descr="&#10;Internal">
            <a:extLst>
              <a:ext uri="{FF2B5EF4-FFF2-40B4-BE49-F238E27FC236}">
                <a16:creationId xmlns:a16="http://schemas.microsoft.com/office/drawing/2014/main" id="{B4A5C8FB-5A44-D906-D22F-1FF089D1648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42572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9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67194163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9_D. Title OnlyHeader">
            <a:extLst>
              <a:ext uri="{FF2B5EF4-FFF2-40B4-BE49-F238E27FC236}">
                <a16:creationId xmlns:a16="http://schemas.microsoft.com/office/drawing/2014/main" id="{7A9114FB-0EE1-A2C7-F4F6-0293CF6E2EA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9_D. Title OnlyHeader" descr="&#10;Internal">
            <a:extLst>
              <a:ext uri="{FF2B5EF4-FFF2-40B4-BE49-F238E27FC236}">
                <a16:creationId xmlns:a16="http://schemas.microsoft.com/office/drawing/2014/main" id="{C48E124A-16F3-2109-9FD0-4A37110A44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45677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46491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480000" y="625475"/>
            <a:ext cx="932688" cy="932688"/>
          </a:xfrm>
          <a:prstGeom prst="rect">
            <a:avLst/>
          </a:prstGeom>
          <a:noFill/>
          <a:ln>
            <a:solidFill>
              <a:srgbClr val="CF4B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80000" y="3826333"/>
            <a:ext cx="11216219"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CF4B91"/>
                </a:solidFill>
                <a:latin typeface="+mj-lt"/>
                <a:ea typeface="+mj-ea"/>
                <a:cs typeface="+mj-cs"/>
                <a:sym typeface="+mj-lt"/>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Big statement iconHeader">
            <a:extLst>
              <a:ext uri="{FF2B5EF4-FFF2-40B4-BE49-F238E27FC236}">
                <a16:creationId xmlns:a16="http://schemas.microsoft.com/office/drawing/2014/main" id="{F04831AC-DA96-633B-A5B2-031DA9D3F60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Big statement iconHeader" descr="&#10;Internal">
            <a:extLst>
              <a:ext uri="{FF2B5EF4-FFF2-40B4-BE49-F238E27FC236}">
                <a16:creationId xmlns:a16="http://schemas.microsoft.com/office/drawing/2014/main" id="{B89C2DCB-9A22-A129-94FA-39BBCEEB175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1340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270B23"/>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440495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4206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QuoteHeader">
            <a:extLst>
              <a:ext uri="{FF2B5EF4-FFF2-40B4-BE49-F238E27FC236}">
                <a16:creationId xmlns:a16="http://schemas.microsoft.com/office/drawing/2014/main" id="{D246C52E-E184-488A-285E-8639D6E5F4D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QuoteHeader" descr="&#10;Internal">
            <a:extLst>
              <a:ext uri="{FF2B5EF4-FFF2-40B4-BE49-F238E27FC236}">
                <a16:creationId xmlns:a16="http://schemas.microsoft.com/office/drawing/2014/main" id="{9837B194-8C48-8CC2-C6A7-CE452A57063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40466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2666211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4" name="Title 3"/>
          <p:cNvSpPr>
            <a:spLocks noGrp="1"/>
          </p:cNvSpPr>
          <p:nvPr>
            <p:ph type="title" hasCustomPrompt="1"/>
          </p:nvPr>
        </p:nvSpPr>
        <p:spPr>
          <a:xfrm>
            <a:off x="480000" y="378001"/>
            <a:ext cx="11216219" cy="470898"/>
          </a:xfrm>
        </p:spPr>
        <p:txBody>
          <a:bodyPr/>
          <a:lstStyle>
            <a:lvl1pPr>
              <a:defRPr sz="3400" b="1">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Special grayHeader">
            <a:extLst>
              <a:ext uri="{FF2B5EF4-FFF2-40B4-BE49-F238E27FC236}">
                <a16:creationId xmlns:a16="http://schemas.microsoft.com/office/drawing/2014/main" id="{581B8D28-80FB-894D-57D1-2FCD476477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3" name="hcSlideMaster2854.Special grayHeader" descr="&#10;Internal">
            <a:extLst>
              <a:ext uri="{FF2B5EF4-FFF2-40B4-BE49-F238E27FC236}">
                <a16:creationId xmlns:a16="http://schemas.microsoft.com/office/drawing/2014/main" id="{1671D183-3096-42AE-892E-EB1D4B891A9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54400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7421160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BlankHeader">
            <a:extLst>
              <a:ext uri="{FF2B5EF4-FFF2-40B4-BE49-F238E27FC236}">
                <a16:creationId xmlns:a16="http://schemas.microsoft.com/office/drawing/2014/main" id="{E22429FB-0BE1-5410-08EF-7DC11B46417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BlankHeader" descr="&#10;Internal">
            <a:extLst>
              <a:ext uri="{FF2B5EF4-FFF2-40B4-BE49-F238E27FC236}">
                <a16:creationId xmlns:a16="http://schemas.microsoft.com/office/drawing/2014/main" id="{16B6D2D0-BB68-9729-7F4A-03F551F754B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981156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15496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mn-lt"/>
                <a:ea typeface="+mn-ea"/>
                <a:cs typeface="+mn-cs"/>
                <a:sym typeface="+mn-lt"/>
              </a:defRPr>
            </a:lvl1pPr>
          </a:lstStyle>
          <a:p>
            <a:endParaRPr lang="en-US"/>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4" name="hlSlideMaster2854.Blank greenHeader">
            <a:extLst>
              <a:ext uri="{FF2B5EF4-FFF2-40B4-BE49-F238E27FC236}">
                <a16:creationId xmlns:a16="http://schemas.microsoft.com/office/drawing/2014/main" id="{46276551-F05A-0279-425C-FFACE0A9B3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Blank greenHeader" descr="&#10;Internal">
            <a:extLst>
              <a:ext uri="{FF2B5EF4-FFF2-40B4-BE49-F238E27FC236}">
                <a16:creationId xmlns:a16="http://schemas.microsoft.com/office/drawing/2014/main" id="{47E4CB9F-11FD-FD2B-2744-04EF2F1EA6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00285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0658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2" name="hlSlideMaster2854.DisclaimerHeader">
            <a:extLst>
              <a:ext uri="{FF2B5EF4-FFF2-40B4-BE49-F238E27FC236}">
                <a16:creationId xmlns:a16="http://schemas.microsoft.com/office/drawing/2014/main" id="{5F0D7108-633C-8541-457A-5F6CDEE9AF5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isclaimerHeader" descr="&#10;Internal">
            <a:extLst>
              <a:ext uri="{FF2B5EF4-FFF2-40B4-BE49-F238E27FC236}">
                <a16:creationId xmlns:a16="http://schemas.microsoft.com/office/drawing/2014/main" id="{B92BBDBE-6FF8-64C6-A019-08DA60AE13D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19519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3832356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a:stretch>
            <a:fillRect/>
          </a:stretch>
        </p:blipFill>
        <p:spPr>
          <a:xfrm>
            <a:off x="1" y="0"/>
            <a:ext cx="12191999" cy="6857999"/>
          </a:xfrm>
          <a:prstGeom prst="rect">
            <a:avLst/>
          </a:prstGeom>
        </p:spPr>
      </p:pic>
      <p:grpSp>
        <p:nvGrpSpPr>
          <p:cNvPr id="4" name="Group 3"/>
          <p:cNvGrpSpPr/>
          <p:nvPr userDrawn="1"/>
        </p:nvGrpSpPr>
        <p:grpSpPr>
          <a:xfrm>
            <a:off x="3928193" y="2595989"/>
            <a:ext cx="4330700" cy="1656202"/>
            <a:chOff x="2012950" y="-2954337"/>
            <a:chExt cx="8169276" cy="3124200"/>
          </a:xfrm>
        </p:grpSpPr>
        <p:sp>
          <p:nvSpPr>
            <p:cNvPr id="13" name="Freeform 12"/>
            <p:cNvSpPr>
              <a:spLocks noEditPoints="1"/>
            </p:cNvSpPr>
            <p:nvPr userDrawn="1"/>
          </p:nvSpPr>
          <p:spPr bwMode="auto">
            <a:xfrm>
              <a:off x="7764463" y="-2954337"/>
              <a:ext cx="2417763" cy="3124200"/>
            </a:xfrm>
            <a:custGeom>
              <a:avLst/>
              <a:gdLst>
                <a:gd name="T0" fmla="*/ 382 w 644"/>
                <a:gd name="T1" fmla="*/ 0 h 830"/>
                <a:gd name="T2" fmla="*/ 0 w 644"/>
                <a:gd name="T3" fmla="*/ 0 h 830"/>
                <a:gd name="T4" fmla="*/ 0 w 644"/>
                <a:gd name="T5" fmla="*/ 830 h 830"/>
                <a:gd name="T6" fmla="*/ 204 w 644"/>
                <a:gd name="T7" fmla="*/ 830 h 830"/>
                <a:gd name="T8" fmla="*/ 204 w 644"/>
                <a:gd name="T9" fmla="*/ 524 h 830"/>
                <a:gd name="T10" fmla="*/ 382 w 644"/>
                <a:gd name="T11" fmla="*/ 524 h 830"/>
                <a:gd name="T12" fmla="*/ 644 w 644"/>
                <a:gd name="T13" fmla="*/ 262 h 830"/>
                <a:gd name="T14" fmla="*/ 382 w 644"/>
                <a:gd name="T15" fmla="*/ 0 h 830"/>
                <a:gd name="T16" fmla="*/ 349 w 644"/>
                <a:gd name="T17" fmla="*/ 342 h 830"/>
                <a:gd name="T18" fmla="*/ 204 w 644"/>
                <a:gd name="T19" fmla="*/ 342 h 830"/>
                <a:gd name="T20" fmla="*/ 204 w 644"/>
                <a:gd name="T21" fmla="*/ 171 h 830"/>
                <a:gd name="T22" fmla="*/ 349 w 644"/>
                <a:gd name="T23" fmla="*/ 171 h 830"/>
                <a:gd name="T24" fmla="*/ 431 w 644"/>
                <a:gd name="T25" fmla="*/ 256 h 830"/>
                <a:gd name="T26" fmla="*/ 349 w 644"/>
                <a:gd name="T27" fmla="*/ 342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830">
                  <a:moveTo>
                    <a:pt x="382" y="0"/>
                  </a:moveTo>
                  <a:cubicBezTo>
                    <a:pt x="0" y="0"/>
                    <a:pt x="0" y="0"/>
                    <a:pt x="0" y="0"/>
                  </a:cubicBezTo>
                  <a:cubicBezTo>
                    <a:pt x="0" y="830"/>
                    <a:pt x="0" y="830"/>
                    <a:pt x="0" y="830"/>
                  </a:cubicBezTo>
                  <a:cubicBezTo>
                    <a:pt x="204" y="830"/>
                    <a:pt x="204" y="830"/>
                    <a:pt x="204" y="830"/>
                  </a:cubicBezTo>
                  <a:cubicBezTo>
                    <a:pt x="204" y="524"/>
                    <a:pt x="204" y="524"/>
                    <a:pt x="204" y="524"/>
                  </a:cubicBezTo>
                  <a:cubicBezTo>
                    <a:pt x="382" y="524"/>
                    <a:pt x="382" y="524"/>
                    <a:pt x="382" y="524"/>
                  </a:cubicBezTo>
                  <a:cubicBezTo>
                    <a:pt x="527" y="524"/>
                    <a:pt x="644" y="407"/>
                    <a:pt x="644" y="262"/>
                  </a:cubicBezTo>
                  <a:cubicBezTo>
                    <a:pt x="644" y="117"/>
                    <a:pt x="527" y="0"/>
                    <a:pt x="382" y="0"/>
                  </a:cubicBezTo>
                  <a:close/>
                  <a:moveTo>
                    <a:pt x="349" y="342"/>
                  </a:moveTo>
                  <a:cubicBezTo>
                    <a:pt x="204" y="342"/>
                    <a:pt x="204" y="342"/>
                    <a:pt x="204" y="342"/>
                  </a:cubicBezTo>
                  <a:cubicBezTo>
                    <a:pt x="204" y="171"/>
                    <a:pt x="204" y="171"/>
                    <a:pt x="204" y="171"/>
                  </a:cubicBezTo>
                  <a:cubicBezTo>
                    <a:pt x="349" y="171"/>
                    <a:pt x="349" y="171"/>
                    <a:pt x="349" y="171"/>
                  </a:cubicBezTo>
                  <a:cubicBezTo>
                    <a:pt x="394" y="171"/>
                    <a:pt x="431" y="211"/>
                    <a:pt x="431" y="256"/>
                  </a:cubicBezTo>
                  <a:cubicBezTo>
                    <a:pt x="431" y="302"/>
                    <a:pt x="394" y="342"/>
                    <a:pt x="349" y="342"/>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userDrawn="1"/>
          </p:nvSpPr>
          <p:spPr bwMode="auto">
            <a:xfrm>
              <a:off x="4705350" y="-2954337"/>
              <a:ext cx="2597150" cy="3124200"/>
            </a:xfrm>
            <a:custGeom>
              <a:avLst/>
              <a:gdLst>
                <a:gd name="T0" fmla="*/ 1154 w 1636"/>
                <a:gd name="T1" fmla="*/ 0 h 1968"/>
                <a:gd name="T2" fmla="*/ 1154 w 1636"/>
                <a:gd name="T3" fmla="*/ 794 h 1968"/>
                <a:gd name="T4" fmla="*/ 482 w 1636"/>
                <a:gd name="T5" fmla="*/ 794 h 1968"/>
                <a:gd name="T6" fmla="*/ 482 w 1636"/>
                <a:gd name="T7" fmla="*/ 0 h 1968"/>
                <a:gd name="T8" fmla="*/ 0 w 1636"/>
                <a:gd name="T9" fmla="*/ 0 h 1968"/>
                <a:gd name="T10" fmla="*/ 0 w 1636"/>
                <a:gd name="T11" fmla="*/ 1968 h 1968"/>
                <a:gd name="T12" fmla="*/ 482 w 1636"/>
                <a:gd name="T13" fmla="*/ 1968 h 1968"/>
                <a:gd name="T14" fmla="*/ 482 w 1636"/>
                <a:gd name="T15" fmla="*/ 1242 h 1968"/>
                <a:gd name="T16" fmla="*/ 1154 w 1636"/>
                <a:gd name="T17" fmla="*/ 1242 h 1968"/>
                <a:gd name="T18" fmla="*/ 1154 w 1636"/>
                <a:gd name="T19" fmla="*/ 1968 h 1968"/>
                <a:gd name="T20" fmla="*/ 1636 w 1636"/>
                <a:gd name="T21" fmla="*/ 1968 h 1968"/>
                <a:gd name="T22" fmla="*/ 1636 w 1636"/>
                <a:gd name="T23" fmla="*/ 0 h 1968"/>
                <a:gd name="T24" fmla="*/ 1154 w 1636"/>
                <a:gd name="T25" fmla="*/ 0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6" h="1968">
                  <a:moveTo>
                    <a:pt x="1154" y="0"/>
                  </a:moveTo>
                  <a:lnTo>
                    <a:pt x="1154" y="794"/>
                  </a:lnTo>
                  <a:lnTo>
                    <a:pt x="482" y="794"/>
                  </a:lnTo>
                  <a:lnTo>
                    <a:pt x="482" y="0"/>
                  </a:lnTo>
                  <a:lnTo>
                    <a:pt x="0" y="0"/>
                  </a:lnTo>
                  <a:lnTo>
                    <a:pt x="0" y="1968"/>
                  </a:lnTo>
                  <a:lnTo>
                    <a:pt x="482" y="1968"/>
                  </a:lnTo>
                  <a:lnTo>
                    <a:pt x="482" y="1242"/>
                  </a:lnTo>
                  <a:lnTo>
                    <a:pt x="1154" y="1242"/>
                  </a:lnTo>
                  <a:lnTo>
                    <a:pt x="1154" y="1968"/>
                  </a:lnTo>
                  <a:lnTo>
                    <a:pt x="1636" y="1968"/>
                  </a:lnTo>
                  <a:lnTo>
                    <a:pt x="1636" y="0"/>
                  </a:lnTo>
                  <a:lnTo>
                    <a:pt x="1154" y="0"/>
                  </a:ln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EditPoints="1"/>
            </p:cNvSpPr>
            <p:nvPr userDrawn="1"/>
          </p:nvSpPr>
          <p:spPr bwMode="auto">
            <a:xfrm>
              <a:off x="2012950" y="-2954337"/>
              <a:ext cx="2387600" cy="3124200"/>
            </a:xfrm>
            <a:custGeom>
              <a:avLst/>
              <a:gdLst>
                <a:gd name="T0" fmla="*/ 508 w 636"/>
                <a:gd name="T1" fmla="*/ 410 h 830"/>
                <a:gd name="T2" fmla="*/ 616 w 636"/>
                <a:gd name="T3" fmla="*/ 222 h 830"/>
                <a:gd name="T4" fmla="*/ 369 w 636"/>
                <a:gd name="T5" fmla="*/ 0 h 830"/>
                <a:gd name="T6" fmla="*/ 0 w 636"/>
                <a:gd name="T7" fmla="*/ 0 h 830"/>
                <a:gd name="T8" fmla="*/ 0 w 636"/>
                <a:gd name="T9" fmla="*/ 830 h 830"/>
                <a:gd name="T10" fmla="*/ 381 w 636"/>
                <a:gd name="T11" fmla="*/ 830 h 830"/>
                <a:gd name="T12" fmla="*/ 636 w 636"/>
                <a:gd name="T13" fmla="*/ 604 h 830"/>
                <a:gd name="T14" fmla="*/ 508 w 636"/>
                <a:gd name="T15" fmla="*/ 410 h 830"/>
                <a:gd name="T16" fmla="*/ 204 w 636"/>
                <a:gd name="T17" fmla="*/ 171 h 830"/>
                <a:gd name="T18" fmla="*/ 321 w 636"/>
                <a:gd name="T19" fmla="*/ 171 h 830"/>
                <a:gd name="T20" fmla="*/ 403 w 636"/>
                <a:gd name="T21" fmla="*/ 256 h 830"/>
                <a:gd name="T22" fmla="*/ 321 w 636"/>
                <a:gd name="T23" fmla="*/ 342 h 830"/>
                <a:gd name="T24" fmla="*/ 204 w 636"/>
                <a:gd name="T25" fmla="*/ 342 h 830"/>
                <a:gd name="T26" fmla="*/ 204 w 636"/>
                <a:gd name="T27" fmla="*/ 171 h 830"/>
                <a:gd name="T28" fmla="*/ 341 w 636"/>
                <a:gd name="T29" fmla="*/ 655 h 830"/>
                <a:gd name="T30" fmla="*/ 204 w 636"/>
                <a:gd name="T31" fmla="*/ 655 h 830"/>
                <a:gd name="T32" fmla="*/ 204 w 636"/>
                <a:gd name="T33" fmla="*/ 495 h 830"/>
                <a:gd name="T34" fmla="*/ 341 w 636"/>
                <a:gd name="T35" fmla="*/ 495 h 830"/>
                <a:gd name="T36" fmla="*/ 422 w 636"/>
                <a:gd name="T37" fmla="*/ 575 h 830"/>
                <a:gd name="T38" fmla="*/ 341 w 636"/>
                <a:gd name="T39" fmla="*/ 655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6" h="830">
                  <a:moveTo>
                    <a:pt x="508" y="410"/>
                  </a:moveTo>
                  <a:cubicBezTo>
                    <a:pt x="571" y="371"/>
                    <a:pt x="616" y="319"/>
                    <a:pt x="616" y="222"/>
                  </a:cubicBezTo>
                  <a:cubicBezTo>
                    <a:pt x="616" y="99"/>
                    <a:pt x="504" y="0"/>
                    <a:pt x="369" y="0"/>
                  </a:cubicBezTo>
                  <a:cubicBezTo>
                    <a:pt x="0" y="0"/>
                    <a:pt x="0" y="0"/>
                    <a:pt x="0" y="0"/>
                  </a:cubicBezTo>
                  <a:cubicBezTo>
                    <a:pt x="0" y="830"/>
                    <a:pt x="0" y="830"/>
                    <a:pt x="0" y="830"/>
                  </a:cubicBezTo>
                  <a:cubicBezTo>
                    <a:pt x="381" y="830"/>
                    <a:pt x="381" y="830"/>
                    <a:pt x="381" y="830"/>
                  </a:cubicBezTo>
                  <a:cubicBezTo>
                    <a:pt x="514" y="830"/>
                    <a:pt x="636" y="741"/>
                    <a:pt x="636" y="604"/>
                  </a:cubicBezTo>
                  <a:cubicBezTo>
                    <a:pt x="636" y="488"/>
                    <a:pt x="581" y="442"/>
                    <a:pt x="508" y="410"/>
                  </a:cubicBezTo>
                  <a:close/>
                  <a:moveTo>
                    <a:pt x="204" y="171"/>
                  </a:moveTo>
                  <a:cubicBezTo>
                    <a:pt x="321" y="171"/>
                    <a:pt x="321" y="171"/>
                    <a:pt x="321" y="171"/>
                  </a:cubicBezTo>
                  <a:cubicBezTo>
                    <a:pt x="375" y="171"/>
                    <a:pt x="403" y="211"/>
                    <a:pt x="403" y="256"/>
                  </a:cubicBezTo>
                  <a:cubicBezTo>
                    <a:pt x="403" y="302"/>
                    <a:pt x="375" y="342"/>
                    <a:pt x="321" y="342"/>
                  </a:cubicBezTo>
                  <a:cubicBezTo>
                    <a:pt x="204" y="342"/>
                    <a:pt x="204" y="342"/>
                    <a:pt x="204" y="342"/>
                  </a:cubicBezTo>
                  <a:lnTo>
                    <a:pt x="204" y="171"/>
                  </a:lnTo>
                  <a:close/>
                  <a:moveTo>
                    <a:pt x="341" y="655"/>
                  </a:moveTo>
                  <a:cubicBezTo>
                    <a:pt x="204" y="655"/>
                    <a:pt x="204" y="655"/>
                    <a:pt x="204" y="655"/>
                  </a:cubicBezTo>
                  <a:cubicBezTo>
                    <a:pt x="204" y="495"/>
                    <a:pt x="204" y="495"/>
                    <a:pt x="204" y="495"/>
                  </a:cubicBezTo>
                  <a:cubicBezTo>
                    <a:pt x="341" y="495"/>
                    <a:pt x="341" y="495"/>
                    <a:pt x="341" y="495"/>
                  </a:cubicBezTo>
                  <a:cubicBezTo>
                    <a:pt x="386" y="495"/>
                    <a:pt x="422" y="531"/>
                    <a:pt x="422" y="575"/>
                  </a:cubicBezTo>
                  <a:cubicBezTo>
                    <a:pt x="422" y="619"/>
                    <a:pt x="393" y="655"/>
                    <a:pt x="341" y="655"/>
                  </a:cubicBezTo>
                  <a:close/>
                </a:path>
              </a:pathLst>
            </a:custGeom>
            <a:solidFill>
              <a:srgbClr val="7420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hlSlideMaster2854.EndHeader">
            <a:extLst>
              <a:ext uri="{FF2B5EF4-FFF2-40B4-BE49-F238E27FC236}">
                <a16:creationId xmlns:a16="http://schemas.microsoft.com/office/drawing/2014/main" id="{6DB1C85B-6E57-E065-7761-283637C714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EndHeader" descr="&#10;Internal">
            <a:extLst>
              <a:ext uri="{FF2B5EF4-FFF2-40B4-BE49-F238E27FC236}">
                <a16:creationId xmlns:a16="http://schemas.microsoft.com/office/drawing/2014/main" id="{DAF8B669-5EDD-B2A5-3210-5EC5C14A19D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57055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441730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grpSp>
        <p:nvGrpSpPr>
          <p:cNvPr id="52" name="Group 51"/>
          <p:cNvGrpSpPr/>
          <p:nvPr userDrawn="1"/>
        </p:nvGrpSpPr>
        <p:grpSpPr>
          <a:xfrm>
            <a:off x="-600" y="-1"/>
            <a:ext cx="12193800" cy="6858001"/>
            <a:chOff x="-600" y="-1"/>
            <a:chExt cx="12193800" cy="6858001"/>
          </a:xfrm>
        </p:grpSpPr>
        <p:sp>
          <p:nvSpPr>
            <p:cNvPr id="53"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54" name="Baselines / anchors"/>
            <p:cNvGrpSpPr/>
            <p:nvPr/>
          </p:nvGrpSpPr>
          <p:grpSpPr>
            <a:xfrm>
              <a:off x="-600" y="622800"/>
              <a:ext cx="12193200" cy="5481532"/>
              <a:chOff x="12623800" y="622800"/>
              <a:chExt cx="11176000" cy="5536800"/>
            </a:xfrm>
          </p:grpSpPr>
          <p:cxnSp>
            <p:nvCxnSpPr>
              <p:cNvPr id="80" name="Straight Connector 7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57"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6E6F7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grpSp>
          <p:nvGrpSpPr>
            <p:cNvPr id="58" name="Gutter space"/>
            <p:cNvGrpSpPr/>
            <p:nvPr/>
          </p:nvGrpSpPr>
          <p:grpSpPr>
            <a:xfrm>
              <a:off x="1144740" y="623550"/>
              <a:ext cx="9893087" cy="5481768"/>
              <a:chOff x="1277000" y="623550"/>
              <a:chExt cx="9638000" cy="5537047"/>
            </a:xfrm>
          </p:grpSpPr>
          <p:sp>
            <p:nvSpPr>
              <p:cNvPr id="69" name="Rectangle 34"/>
              <p:cNvSpPr>
                <a:spLocks noChangeArrowheads="1"/>
              </p:cNvSpPr>
              <p:nvPr/>
            </p:nvSpPr>
            <p:spPr bwMode="auto">
              <a:xfrm>
                <a:off x="688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35"/>
              <p:cNvSpPr>
                <a:spLocks noChangeArrowheads="1"/>
              </p:cNvSpPr>
              <p:nvPr/>
            </p:nvSpPr>
            <p:spPr bwMode="auto">
              <a:xfrm>
                <a:off x="875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36"/>
              <p:cNvSpPr>
                <a:spLocks noChangeArrowheads="1"/>
              </p:cNvSpPr>
              <p:nvPr/>
            </p:nvSpPr>
            <p:spPr bwMode="auto">
              <a:xfrm>
                <a:off x="782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7"/>
              <p:cNvSpPr>
                <a:spLocks noChangeArrowheads="1"/>
              </p:cNvSpPr>
              <p:nvPr/>
            </p:nvSpPr>
            <p:spPr bwMode="auto">
              <a:xfrm>
                <a:off x="969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38"/>
              <p:cNvSpPr>
                <a:spLocks noChangeArrowheads="1"/>
              </p:cNvSpPr>
              <p:nvPr/>
            </p:nvSpPr>
            <p:spPr bwMode="auto">
              <a:xfrm>
                <a:off x="1062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39"/>
              <p:cNvSpPr>
                <a:spLocks noChangeArrowheads="1"/>
              </p:cNvSpPr>
              <p:nvPr/>
            </p:nvSpPr>
            <p:spPr bwMode="auto">
              <a:xfrm>
                <a:off x="595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40"/>
              <p:cNvSpPr>
                <a:spLocks noChangeArrowheads="1"/>
              </p:cNvSpPr>
              <p:nvPr/>
            </p:nvSpPr>
            <p:spPr bwMode="auto">
              <a:xfrm>
                <a:off x="127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41"/>
              <p:cNvSpPr>
                <a:spLocks noChangeArrowheads="1"/>
              </p:cNvSpPr>
              <p:nvPr/>
            </p:nvSpPr>
            <p:spPr bwMode="auto">
              <a:xfrm>
                <a:off x="221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42"/>
              <p:cNvSpPr>
                <a:spLocks noChangeArrowheads="1"/>
              </p:cNvSpPr>
              <p:nvPr/>
            </p:nvSpPr>
            <p:spPr bwMode="auto">
              <a:xfrm>
                <a:off x="314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43"/>
              <p:cNvSpPr>
                <a:spLocks noChangeArrowheads="1"/>
              </p:cNvSpPr>
              <p:nvPr/>
            </p:nvSpPr>
            <p:spPr bwMode="auto">
              <a:xfrm>
                <a:off x="408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44"/>
              <p:cNvSpPr>
                <a:spLocks noChangeArrowheads="1"/>
              </p:cNvSpPr>
              <p:nvPr/>
            </p:nvSpPr>
            <p:spPr bwMode="auto">
              <a:xfrm>
                <a:off x="501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9" name="Footnote measure"/>
            <p:cNvSpPr>
              <a:spLocks noChangeArrowheads="1"/>
            </p:cNvSpPr>
            <p:nvPr/>
          </p:nvSpPr>
          <p:spPr bwMode="auto">
            <a:xfrm>
              <a:off x="480000" y="6104331"/>
              <a:ext cx="11222567" cy="374804"/>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Whitespace measure"/>
            <p:cNvSpPr>
              <a:spLocks noChangeArrowheads="1"/>
            </p:cNvSpPr>
            <p:nvPr/>
          </p:nvSpPr>
          <p:spPr bwMode="auto">
            <a:xfrm>
              <a:off x="480000" y="1488874"/>
              <a:ext cx="11221570" cy="577378"/>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1" name="Five column measure"/>
            <p:cNvGrpSpPr/>
            <p:nvPr/>
          </p:nvGrpSpPr>
          <p:grpSpPr>
            <a:xfrm>
              <a:off x="480000" y="5921695"/>
              <a:ext cx="11222567" cy="78742"/>
              <a:chOff x="629400" y="5975122"/>
              <a:chExt cx="10933200" cy="79536"/>
            </a:xfrm>
          </p:grpSpPr>
          <p:sp>
            <p:nvSpPr>
              <p:cNvPr id="64" name="Rectangle 5"/>
              <p:cNvSpPr>
                <a:spLocks noChangeArrowheads="1"/>
              </p:cNvSpPr>
              <p:nvPr/>
            </p:nvSpPr>
            <p:spPr bwMode="auto">
              <a:xfrm>
                <a:off x="2880128" y="5975122"/>
                <a:ext cx="1930288"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7"/>
              <p:cNvSpPr>
                <a:spLocks noChangeArrowheads="1"/>
              </p:cNvSpPr>
              <p:nvPr/>
            </p:nvSpPr>
            <p:spPr bwMode="auto">
              <a:xfrm>
                <a:off x="9626194"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9"/>
              <p:cNvSpPr>
                <a:spLocks noChangeArrowheads="1"/>
              </p:cNvSpPr>
              <p:nvPr/>
            </p:nvSpPr>
            <p:spPr bwMode="auto">
              <a:xfrm>
                <a:off x="7372407"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11"/>
              <p:cNvSpPr>
                <a:spLocks noChangeArrowheads="1"/>
              </p:cNvSpPr>
              <p:nvPr/>
            </p:nvSpPr>
            <p:spPr bwMode="auto">
              <a:xfrm>
                <a:off x="5127797" y="5975122"/>
                <a:ext cx="1927229"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13"/>
              <p:cNvSpPr>
                <a:spLocks noChangeArrowheads="1"/>
              </p:cNvSpPr>
              <p:nvPr/>
            </p:nvSpPr>
            <p:spPr bwMode="auto">
              <a:xfrm>
                <a:off x="629400" y="5975122"/>
                <a:ext cx="1933347"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2" name="Live area"/>
            <p:cNvSpPr/>
            <p:nvPr/>
          </p:nvSpPr>
          <p:spPr>
            <a:xfrm>
              <a:off x="480000" y="2066253"/>
              <a:ext cx="11222567" cy="403807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63" name="Footnote example"/>
            <p:cNvSpPr txBox="1"/>
            <p:nvPr/>
          </p:nvSpPr>
          <p:spPr>
            <a:xfrm>
              <a:off x="480616" y="6085176"/>
              <a:ext cx="926993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sp>
        <p:nvSpPr>
          <p:cNvPr id="2" name="hlSlideMaster2854.Layout guideHeader">
            <a:extLst>
              <a:ext uri="{FF2B5EF4-FFF2-40B4-BE49-F238E27FC236}">
                <a16:creationId xmlns:a16="http://schemas.microsoft.com/office/drawing/2014/main" id="{A2DB1A6D-ED74-CBD9-6878-159204C4A73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Layout guideHeader" descr="&#10;Internal">
            <a:extLst>
              <a:ext uri="{FF2B5EF4-FFF2-40B4-BE49-F238E27FC236}">
                <a16:creationId xmlns:a16="http://schemas.microsoft.com/office/drawing/2014/main" id="{4E748D97-4931-D893-2FC7-4A5A60EC780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627873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66578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7"/>
          <p:cNvSpPr>
            <a:spLocks noGrp="1"/>
          </p:cNvSpPr>
          <p:nvPr>
            <p:ph type="title" hasCustomPrompt="1"/>
          </p:nvPr>
        </p:nvSpPr>
        <p:spPr>
          <a:xfrm>
            <a:off x="480000" y="378001"/>
            <a:ext cx="11216219" cy="332399"/>
          </a:xfrm>
        </p:spPr>
        <p:txBody>
          <a:bodyPr/>
          <a:lstStyle>
            <a:lvl1pPr>
              <a:defRPr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3"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Title OnlyHeader">
            <a:extLst>
              <a:ext uri="{FF2B5EF4-FFF2-40B4-BE49-F238E27FC236}">
                <a16:creationId xmlns:a16="http://schemas.microsoft.com/office/drawing/2014/main" id="{E020D386-89B0-D771-1A55-30425F9FFBD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Title OnlyHeader" descr="&#10;Internal">
            <a:extLst>
              <a:ext uri="{FF2B5EF4-FFF2-40B4-BE49-F238E27FC236}">
                <a16:creationId xmlns:a16="http://schemas.microsoft.com/office/drawing/2014/main" id="{141235A5-9385-C68C-620C-5DD5A9D76EF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66825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extLst>
              <p:ext uri="{D42A27DB-BD31-4B8C-83A1-F6EECF244321}">
                <p14:modId xmlns:p14="http://schemas.microsoft.com/office/powerpoint/2010/main" val="2490366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80000" y="378001"/>
            <a:ext cx="11222567" cy="332399"/>
          </a:xfrm>
        </p:spPr>
        <p:txBody>
          <a:bodyPr/>
          <a:lstStyle>
            <a:lvl1pPr>
              <a:defRPr b="1">
                <a:solidFill>
                  <a:schemeClr val="tx1"/>
                </a:solidFill>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80000" y="2085628"/>
            <a:ext cx="11216219" cy="4072976"/>
          </a:xfrm>
        </p:spPr>
        <p:txBody>
          <a:bodyPr/>
          <a:lstStyle>
            <a:lvl1pPr>
              <a:lnSpc>
                <a:spcPct val="100000"/>
              </a:lnSpc>
              <a:spcBef>
                <a:spcPts val="0"/>
              </a:spcBef>
              <a:spcAft>
                <a:spcPts val="0"/>
              </a:spcAft>
              <a:buClr>
                <a:schemeClr val="tx1"/>
              </a:buClr>
              <a:defRPr>
                <a:latin typeface="+mn-lt"/>
                <a:ea typeface="+mn-ea"/>
                <a:cs typeface="+mn-cs"/>
                <a:sym typeface="+mn-lt"/>
              </a:defRPr>
            </a:lvl1pPr>
            <a:lvl2pPr>
              <a:lnSpc>
                <a:spcPct val="100000"/>
              </a:lnSpc>
              <a:spcBef>
                <a:spcPts val="0"/>
              </a:spcBef>
              <a:spcAft>
                <a:spcPts val="0"/>
              </a:spcAft>
              <a:buClr>
                <a:schemeClr val="tx1"/>
              </a:buClr>
              <a:defRPr>
                <a:latin typeface="+mn-lt"/>
                <a:ea typeface="+mn-ea"/>
                <a:cs typeface="+mn-cs"/>
                <a:sym typeface="+mn-lt"/>
              </a:defRPr>
            </a:lvl2pPr>
            <a:lvl3pPr>
              <a:lnSpc>
                <a:spcPct val="100000"/>
              </a:lnSpc>
              <a:spcBef>
                <a:spcPts val="0"/>
              </a:spcBef>
              <a:spcAft>
                <a:spcPts val="0"/>
              </a:spcAft>
              <a:buClr>
                <a:schemeClr val="tx1"/>
              </a:buClr>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Title and TextHeader">
            <a:extLst>
              <a:ext uri="{FF2B5EF4-FFF2-40B4-BE49-F238E27FC236}">
                <a16:creationId xmlns:a16="http://schemas.microsoft.com/office/drawing/2014/main" id="{AA916F4D-457C-A1BF-F9E9-BEA3A996F96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8" name="hcSlideMaster2854.D. Title and TextHeader" descr="&#10;Internal">
            <a:extLst>
              <a:ext uri="{FF2B5EF4-FFF2-40B4-BE49-F238E27FC236}">
                <a16:creationId xmlns:a16="http://schemas.microsoft.com/office/drawing/2014/main" id="{B0C0A7C1-E1F6-F51B-5A2C-5B4B7EBD41D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680681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345562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8_D. Title OnlyHeader">
            <a:extLst>
              <a:ext uri="{FF2B5EF4-FFF2-40B4-BE49-F238E27FC236}">
                <a16:creationId xmlns:a16="http://schemas.microsoft.com/office/drawing/2014/main" id="{197E82B6-3DC8-95EC-85E2-CED67D6A1CE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8_D. Title OnlyHeader" descr="&#10;Internal">
            <a:extLst>
              <a:ext uri="{FF2B5EF4-FFF2-40B4-BE49-F238E27FC236}">
                <a16:creationId xmlns:a16="http://schemas.microsoft.com/office/drawing/2014/main" id="{7BF2CAE1-CFE6-F8F1-1C9C-E402C08679E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837128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492633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80000" y="2158987"/>
            <a:ext cx="3744000" cy="541687"/>
          </a:xfrm>
          <a:prstGeom prst="rect">
            <a:avLst/>
          </a:prstGeom>
        </p:spPr>
        <p:txBody>
          <a:bodyPr>
            <a:noAutofit/>
          </a:bodyPr>
          <a:lstStyle>
            <a:lvl1pPr marL="0" indent="0" algn="l">
              <a:buNone/>
              <a:defRPr sz="1600">
                <a:solidFill>
                  <a:srgbClr val="742068"/>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80000" y="1227048"/>
            <a:ext cx="3744000" cy="664797"/>
          </a:xfrm>
        </p:spPr>
        <p:txBody>
          <a:bodyPr anchor="t">
            <a:noAutofit/>
          </a:bodyPr>
          <a:lstStyle>
            <a:lvl1pPr>
              <a:defRPr sz="2400" b="1">
                <a:solidFill>
                  <a:schemeClr val="tx1"/>
                </a:solidFill>
                <a:latin typeface="+mj-lt"/>
                <a:ea typeface="+mj-ea"/>
                <a:cs typeface="+mj-cs"/>
                <a:sym typeface="+mj-lt"/>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ay slice headingHeader">
            <a:extLst>
              <a:ext uri="{FF2B5EF4-FFF2-40B4-BE49-F238E27FC236}">
                <a16:creationId xmlns:a16="http://schemas.microsoft.com/office/drawing/2014/main" id="{F4B2A1DF-4324-B56C-6881-80A55D4A116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Gray slice headingHeader" descr="&#10;Internal">
            <a:extLst>
              <a:ext uri="{FF2B5EF4-FFF2-40B4-BE49-F238E27FC236}">
                <a16:creationId xmlns:a16="http://schemas.microsoft.com/office/drawing/2014/main" id="{BB0E90BB-E48D-51B1-71FB-C50B39A6136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54384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43973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742068"/>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6" name="TextBox 15"/>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Section header boxHeader">
            <a:extLst>
              <a:ext uri="{FF2B5EF4-FFF2-40B4-BE49-F238E27FC236}">
                <a16:creationId xmlns:a16="http://schemas.microsoft.com/office/drawing/2014/main" id="{176F6309-1ED4-4FF5-E252-12E15BA1C66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Section header boxHeader" descr="&#10;Internal">
            <a:extLst>
              <a:ext uri="{FF2B5EF4-FFF2-40B4-BE49-F238E27FC236}">
                <a16:creationId xmlns:a16="http://schemas.microsoft.com/office/drawing/2014/main" id="{765ED17B-17E6-5891-F2E8-44855127A41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91213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06280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Title 1"/>
          <p:cNvSpPr>
            <a:spLocks noGrp="1"/>
          </p:cNvSpPr>
          <p:nvPr>
            <p:ph type="title" hasCustomPrompt="1"/>
          </p:nvPr>
        </p:nvSpPr>
        <p:spPr bwMode="blackWhite">
          <a:xfrm>
            <a:off x="480000" y="3826800"/>
            <a:ext cx="11086800" cy="2041200"/>
          </a:xfrm>
        </p:spPr>
        <p:txBody>
          <a:bodyPr anchor="t">
            <a:noAutofit/>
          </a:bodyPr>
          <a:lstStyle>
            <a:lvl1pPr>
              <a:defRPr sz="5400" b="1">
                <a:solidFill>
                  <a:srgbClr val="742068"/>
                </a:solidFill>
                <a:latin typeface="+mj-lt"/>
                <a:ea typeface="+mj-ea"/>
                <a:cs typeface="+mj-cs"/>
                <a:sym typeface="+mj-lt"/>
              </a:defRPr>
            </a:lvl1pPr>
          </a:lstStyle>
          <a:p>
            <a:r>
              <a:rPr lang="en-US"/>
              <a:t>Click to add section title</a:t>
            </a:r>
          </a:p>
        </p:txBody>
      </p:sp>
      <p:cxnSp>
        <p:nvCxnSpPr>
          <p:cNvPr id="10" name="Straight Connector 9"/>
          <p:cNvCxnSpPr/>
          <p:nvPr userDrawn="1"/>
        </p:nvCxnSpPr>
        <p:spPr bwMode="white">
          <a:xfrm>
            <a:off x="480000" y="3680016"/>
            <a:ext cx="11708587" cy="0"/>
          </a:xfrm>
          <a:prstGeom prst="line">
            <a:avLst/>
          </a:prstGeom>
          <a:ln w="19050" cmpd="sng">
            <a:solidFill>
              <a:srgbClr val="CF4B9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Section header lineHeader">
            <a:extLst>
              <a:ext uri="{FF2B5EF4-FFF2-40B4-BE49-F238E27FC236}">
                <a16:creationId xmlns:a16="http://schemas.microsoft.com/office/drawing/2014/main" id="{9C971270-697A-9B15-B462-D0BB09FF19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Section header lineHeader" descr="&#10;Internal">
            <a:extLst>
              <a:ext uri="{FF2B5EF4-FFF2-40B4-BE49-F238E27FC236}">
                <a16:creationId xmlns:a16="http://schemas.microsoft.com/office/drawing/2014/main" id="{9C78AEBA-F477-E772-F715-8E4D3921F79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64665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511784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4" name="Rectangle 23"/>
          <p:cNvSpPr/>
          <p:nvPr userDrawn="1"/>
        </p:nvSpPr>
        <p:spPr bwMode="white">
          <a:xfrm>
            <a:off x="0" y="0"/>
            <a:ext cx="40795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80000" y="2681103"/>
            <a:ext cx="3127881" cy="1495794"/>
          </a:xfrm>
          <a:prstGeom prst="rect">
            <a:avLst/>
          </a:prstGeom>
        </p:spPr>
        <p:txBody>
          <a:bodyPr anchor="ctr">
            <a:noAutofit/>
          </a:bodyPr>
          <a:lstStyle>
            <a:lvl1pPr>
              <a:defRPr sz="2400"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White one thirdHeader">
            <a:extLst>
              <a:ext uri="{FF2B5EF4-FFF2-40B4-BE49-F238E27FC236}">
                <a16:creationId xmlns:a16="http://schemas.microsoft.com/office/drawing/2014/main" id="{D2A587DE-3D15-1809-FD9D-21C98727AB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White one thirdHeader" descr="&#10;Internal">
            <a:extLst>
              <a:ext uri="{FF2B5EF4-FFF2-40B4-BE49-F238E27FC236}">
                <a16:creationId xmlns:a16="http://schemas.microsoft.com/office/drawing/2014/main" id="{61B67CCA-B8B0-5545-0CEE-74C11EF6F9F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72541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8564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6276529"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Green highlightHeader">
            <a:extLst>
              <a:ext uri="{FF2B5EF4-FFF2-40B4-BE49-F238E27FC236}">
                <a16:creationId xmlns:a16="http://schemas.microsoft.com/office/drawing/2014/main" id="{84E6BB45-45F8-ECC8-2C41-59A8464E76F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Green highlightHeader" descr="&#10;Internal">
            <a:extLst>
              <a:ext uri="{FF2B5EF4-FFF2-40B4-BE49-F238E27FC236}">
                <a16:creationId xmlns:a16="http://schemas.microsoft.com/office/drawing/2014/main" id="{BC85A620-42E7-E361-2C35-6CDA7460DC0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955470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988547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8101584"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Four column greenHeader">
            <a:extLst>
              <a:ext uri="{FF2B5EF4-FFF2-40B4-BE49-F238E27FC236}">
                <a16:creationId xmlns:a16="http://schemas.microsoft.com/office/drawing/2014/main" id="{E50E608C-48E9-90A3-ACF6-B7F45BD09B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Four column greenHeader" descr="&#10;Internal">
            <a:extLst>
              <a:ext uri="{FF2B5EF4-FFF2-40B4-BE49-F238E27FC236}">
                <a16:creationId xmlns:a16="http://schemas.microsoft.com/office/drawing/2014/main" id="{1EE72661-BFA5-BE0A-0769-6D6C8196E08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337306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831524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80000" y="2681103"/>
            <a:ext cx="3127881" cy="1495794"/>
          </a:xfrm>
          <a:prstGeom prst="rect">
            <a:avLst/>
          </a:prstGeom>
        </p:spPr>
        <p:txBody>
          <a:bodyPr anchor="ctr">
            <a:noAutofit/>
          </a:bodyPr>
          <a:lstStyle>
            <a:lvl1pPr>
              <a:defRPr sz="2400" b="1">
                <a:solidFill>
                  <a:schemeClr val="bg1"/>
                </a:solidFill>
                <a:latin typeface="+mj-lt"/>
                <a:ea typeface="+mj-ea"/>
                <a:cs typeface="+mj-cs"/>
                <a:sym typeface="+mj-lt"/>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one thirdHeader">
            <a:extLst>
              <a:ext uri="{FF2B5EF4-FFF2-40B4-BE49-F238E27FC236}">
                <a16:creationId xmlns:a16="http://schemas.microsoft.com/office/drawing/2014/main" id="{37CF1D7D-6718-E0AB-9427-63E68F74A8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one thirdHeader" descr="&#10;Internal">
            <a:extLst>
              <a:ext uri="{FF2B5EF4-FFF2-40B4-BE49-F238E27FC236}">
                <a16:creationId xmlns:a16="http://schemas.microsoft.com/office/drawing/2014/main" id="{09BD1ECD-F4D7-5140-A1E0-D4AA44B3FE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0352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6443842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80000" y="1785600"/>
            <a:ext cx="4388400" cy="3286800"/>
          </a:xfrm>
          <a:prstGeom prst="rect">
            <a:avLst/>
          </a:prstGeom>
          <a:noFill/>
        </p:spPr>
        <p:txBody>
          <a:bodyPr wrap="square" lIns="0" tIns="0" rIns="320040" bIns="0"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halfHeader">
            <a:extLst>
              <a:ext uri="{FF2B5EF4-FFF2-40B4-BE49-F238E27FC236}">
                <a16:creationId xmlns:a16="http://schemas.microsoft.com/office/drawing/2014/main" id="{A7E2D123-EB4F-E2E8-E2C5-939726341D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halfHeader" descr="&#10;Internal">
            <a:extLst>
              <a:ext uri="{FF2B5EF4-FFF2-40B4-BE49-F238E27FC236}">
                <a16:creationId xmlns:a16="http://schemas.microsoft.com/office/drawing/2014/main" id="{8B82D8A8-B37C-B7A6-F457-F4519318495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03061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28111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5" name="Title 1"/>
          <p:cNvSpPr>
            <a:spLocks noGrp="1"/>
          </p:cNvSpPr>
          <p:nvPr>
            <p:ph type="title" hasCustomPrompt="1"/>
          </p:nvPr>
        </p:nvSpPr>
        <p:spPr bwMode="black">
          <a:xfrm>
            <a:off x="480000" y="1785600"/>
            <a:ext cx="6247552" cy="3286800"/>
          </a:xfrm>
          <a:prstGeom prst="rect">
            <a:avLst/>
          </a:prstGeom>
        </p:spPr>
        <p:txBody>
          <a:bodyPr anchor="ctr">
            <a:noAutofit/>
          </a:bodyPr>
          <a:lstStyle>
            <a:lvl1pPr>
              <a:defRPr sz="4400" b="1">
                <a:solidFill>
                  <a:schemeClr val="bg1"/>
                </a:solidFill>
                <a:latin typeface="+mj-lt"/>
                <a:ea typeface="+mj-ea"/>
                <a:cs typeface="+mj-cs"/>
                <a:sym typeface="+mj-lt"/>
              </a:defRPr>
            </a:lvl1pPr>
          </a:lstStyle>
          <a:p>
            <a:r>
              <a:rPr lang="en-US"/>
              <a:t>Click to add title</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9" name="TextBox 18"/>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Green two thirdHeader">
            <a:extLst>
              <a:ext uri="{FF2B5EF4-FFF2-40B4-BE49-F238E27FC236}">
                <a16:creationId xmlns:a16="http://schemas.microsoft.com/office/drawing/2014/main" id="{88E55D5C-0A93-A800-2BEF-AFD147170C3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two thirdHeader" descr="&#10;Internal">
            <a:extLst>
              <a:ext uri="{FF2B5EF4-FFF2-40B4-BE49-F238E27FC236}">
                <a16:creationId xmlns:a16="http://schemas.microsoft.com/office/drawing/2014/main" id="{DDFC6682-0DF4-8F00-7D33-54AD2D6088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86627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853719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24" imgH="324" progId="TCLayout.ActiveDocument.1">
                  <p:embed/>
                </p:oleObj>
              </mc:Choice>
              <mc:Fallback>
                <p:oleObj name="think-cell Slide" r:id="rId5" imgW="324" imgH="324"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0" name="Title 2"/>
          <p:cNvSpPr>
            <a:spLocks noGrp="1"/>
          </p:cNvSpPr>
          <p:nvPr>
            <p:ph type="title" hasCustomPrompt="1"/>
          </p:nvPr>
        </p:nvSpPr>
        <p:spPr>
          <a:xfrm>
            <a:off x="480000" y="2764203"/>
            <a:ext cx="2478638" cy="1314311"/>
          </a:xfrm>
          <a:prstGeom prst="rect">
            <a:avLst/>
          </a:prstGeom>
        </p:spPr>
        <p:txBody>
          <a:bodyPr anchor="ctr">
            <a:noAutofit/>
          </a:bodyPr>
          <a:lstStyle>
            <a:lvl1pPr>
              <a:defRPr sz="2400" b="1">
                <a:solidFill>
                  <a:srgbClr val="742068"/>
                </a:solidFill>
                <a:latin typeface="+mj-lt"/>
                <a:ea typeface="+mj-ea"/>
                <a:cs typeface="+mj-cs"/>
                <a:sym typeface="+mj-lt"/>
              </a:defRPr>
            </a:lvl1pPr>
          </a:lstStyle>
          <a:p>
            <a:r>
              <a:rPr lang="en-US">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2" name="Picture 11"/>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Left arrowHeader">
            <a:extLst>
              <a:ext uri="{FF2B5EF4-FFF2-40B4-BE49-F238E27FC236}">
                <a16:creationId xmlns:a16="http://schemas.microsoft.com/office/drawing/2014/main" id="{8A2EACAA-F566-69AB-2C5D-5033F6158E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Left arrowHeader" descr="&#10;Internal">
            <a:extLst>
              <a:ext uri="{FF2B5EF4-FFF2-40B4-BE49-F238E27FC236}">
                <a16:creationId xmlns:a16="http://schemas.microsoft.com/office/drawing/2014/main" id="{2AF53535-0D39-B169-8BFB-F761BB9704B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999246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17902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7_D. Title OnlyHeader">
            <a:extLst>
              <a:ext uri="{FF2B5EF4-FFF2-40B4-BE49-F238E27FC236}">
                <a16:creationId xmlns:a16="http://schemas.microsoft.com/office/drawing/2014/main" id="{08BD0596-DA3A-D0B0-C6DE-7BE7EFAC8D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7_D. Title OnlyHeader" descr="&#10;Internal">
            <a:extLst>
              <a:ext uri="{FF2B5EF4-FFF2-40B4-BE49-F238E27FC236}">
                <a16:creationId xmlns:a16="http://schemas.microsoft.com/office/drawing/2014/main" id="{067F842A-3EB7-4C3A-6454-48F25D0186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2312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337820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userDrawn="1"/>
        </p:nvSpPr>
        <p:spPr bwMode="ltGray">
          <a:xfrm>
            <a:off x="1524" y="1310"/>
            <a:ext cx="2853819"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ADD2F4"/>
              </a:gs>
              <a:gs pos="100000">
                <a:srgbClr val="1966B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80000" y="2764203"/>
            <a:ext cx="1730197" cy="1314311"/>
          </a:xfrm>
        </p:spPr>
        <p:txBody>
          <a:bodyPr anchor="ctr" anchorCtr="0">
            <a:noAutofit/>
          </a:bodyPr>
          <a:lstStyle>
            <a:lvl1pPr>
              <a:defRPr b="1">
                <a:solidFill>
                  <a:srgbClr val="FFFFFF"/>
                </a:solidFill>
                <a:latin typeface="+mj-lt"/>
                <a:ea typeface="+mj-ea"/>
                <a:cs typeface="+mj-cs"/>
                <a:sym typeface="+mj-lt"/>
              </a:defRPr>
            </a:lvl1pPr>
          </a:lstStyle>
          <a:p>
            <a:r>
              <a:rPr lang="en-US"/>
              <a:t>Click to add title</a:t>
            </a: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1528608" y="3388630"/>
            <a:ext cx="1880994"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14" name="TextBox 13"/>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left arrowHeader">
            <a:extLst>
              <a:ext uri="{FF2B5EF4-FFF2-40B4-BE49-F238E27FC236}">
                <a16:creationId xmlns:a16="http://schemas.microsoft.com/office/drawing/2014/main" id="{F87EC55B-36C2-75B0-CFB3-0914451825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Green left arrowHeader" descr="&#10;Internal">
            <a:extLst>
              <a:ext uri="{FF2B5EF4-FFF2-40B4-BE49-F238E27FC236}">
                <a16:creationId xmlns:a16="http://schemas.microsoft.com/office/drawing/2014/main" id="{BC455649-79F7-5FFE-B5BC-C8BF5D19B3D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80232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722683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742068"/>
                </a:solidFill>
                <a:latin typeface="+mj-lt"/>
                <a:ea typeface="+mj-ea"/>
                <a:cs typeface="+mj-cs"/>
                <a:sym typeface="+mj-lt"/>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Arrow one thirdHeader">
            <a:extLst>
              <a:ext uri="{FF2B5EF4-FFF2-40B4-BE49-F238E27FC236}">
                <a16:creationId xmlns:a16="http://schemas.microsoft.com/office/drawing/2014/main" id="{8970C10D-48C1-1DBF-259D-D7C516EDB93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Arrow one thirdHeader" descr="&#10;Internal">
            <a:extLst>
              <a:ext uri="{FF2B5EF4-FFF2-40B4-BE49-F238E27FC236}">
                <a16:creationId xmlns:a16="http://schemas.microsoft.com/office/drawing/2014/main" id="{F4E8C3A1-DE1C-2A66-AE10-65AA7A7AD0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61028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921621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userDrawn="1"/>
        </p:nvSpPr>
        <p:spPr bwMode="white">
          <a:xfrm>
            <a:off x="1" y="0"/>
            <a:ext cx="5426920"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80000"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arrow one thirdHeader">
            <a:extLst>
              <a:ext uri="{FF2B5EF4-FFF2-40B4-BE49-F238E27FC236}">
                <a16:creationId xmlns:a16="http://schemas.microsoft.com/office/drawing/2014/main" id="{81FC4C6C-28E7-65AA-BFDA-4C62BD07825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arrow one thirdHeader" descr="&#10;Internal">
            <a:extLst>
              <a:ext uri="{FF2B5EF4-FFF2-40B4-BE49-F238E27FC236}">
                <a16:creationId xmlns:a16="http://schemas.microsoft.com/office/drawing/2014/main" id="{C2DDF8E0-AC43-6969-AA08-8F1C924C168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2131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6976715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378001"/>
            <a:ext cx="4747822"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Arrow halfHeader">
            <a:extLst>
              <a:ext uri="{FF2B5EF4-FFF2-40B4-BE49-F238E27FC236}">
                <a16:creationId xmlns:a16="http://schemas.microsoft.com/office/drawing/2014/main" id="{39E192E0-73FE-A1CD-D652-474C36A83E4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Arrow halfHeader" descr="&#10;Internal">
            <a:extLst>
              <a:ext uri="{FF2B5EF4-FFF2-40B4-BE49-F238E27FC236}">
                <a16:creationId xmlns:a16="http://schemas.microsoft.com/office/drawing/2014/main" id="{D3DA0AC6-4AC2-6CC7-7092-1964779542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72245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65782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flip="none" rotWithShape="1">
            <a:gsLst>
              <a:gs pos="0">
                <a:srgbClr val="742068"/>
              </a:gs>
              <a:gs pos="100000">
                <a:srgbClr val="3E1238"/>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80000" y="378001"/>
            <a:ext cx="4747822" cy="332399"/>
          </a:xfrm>
          <a:prstGeom prst="rect">
            <a:avLst/>
          </a:prstGeom>
        </p:spPr>
        <p:txBody>
          <a:bodyPr/>
          <a:lstStyle>
            <a:lvl1pPr>
              <a:defRPr b="1">
                <a:solidFill>
                  <a:srgbClr val="FFFFFF"/>
                </a:solidFill>
                <a:latin typeface="+mj-lt"/>
                <a:ea typeface="+mj-ea"/>
                <a:cs typeface="+mj-cs"/>
                <a:sym typeface="+mj-lt"/>
              </a:defRPr>
            </a:lvl1pPr>
          </a:lstStyle>
          <a:p>
            <a:r>
              <a:rPr lang="en-US"/>
              <a:t>Click to add title</a:t>
            </a: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10" name="Picture 9"/>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Green arrow halfHeader">
            <a:extLst>
              <a:ext uri="{FF2B5EF4-FFF2-40B4-BE49-F238E27FC236}">
                <a16:creationId xmlns:a16="http://schemas.microsoft.com/office/drawing/2014/main" id="{897DD26B-2A3D-8F33-D79D-D36C8EABCD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Green arrow halfHeader" descr="&#10;Internal">
            <a:extLst>
              <a:ext uri="{FF2B5EF4-FFF2-40B4-BE49-F238E27FC236}">
                <a16:creationId xmlns:a16="http://schemas.microsoft.com/office/drawing/2014/main" id="{359A60FA-8D97-CB42-47EB-8F3045945AB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32255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8947598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6254496" cy="332399"/>
          </a:xfrm>
          <a:prstGeom prst="rect">
            <a:avLst/>
          </a:prstGeom>
        </p:spPr>
        <p:txBody>
          <a:bodyPr/>
          <a:lstStyle>
            <a:lvl1pPr>
              <a:defRPr b="1">
                <a:solidFill>
                  <a:schemeClr val="tx1"/>
                </a:solidFill>
                <a:latin typeface="+mj-lt"/>
                <a:ea typeface="+mj-ea"/>
                <a:cs typeface="+mj-cs"/>
                <a:sym typeface="+mj-lt"/>
              </a:defRPr>
            </a:lvl1pPr>
          </a:lstStyle>
          <a:p>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1" name="Picture 10"/>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D. Arrow two thirdHeader">
            <a:extLst>
              <a:ext uri="{FF2B5EF4-FFF2-40B4-BE49-F238E27FC236}">
                <a16:creationId xmlns:a16="http://schemas.microsoft.com/office/drawing/2014/main" id="{0B3C715A-EFFF-EC3E-5D03-3BF8C40F451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6" name="hcSlideMaster2854.D. Arrow two thirdHeader" descr="&#10;Internal">
            <a:extLst>
              <a:ext uri="{FF2B5EF4-FFF2-40B4-BE49-F238E27FC236}">
                <a16:creationId xmlns:a16="http://schemas.microsoft.com/office/drawing/2014/main" id="{143AD291-E2B9-9854-A742-3B04A6D6019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07805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5543077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742068"/>
              </a:gs>
              <a:gs pos="100000">
                <a:srgbClr val="3E1238"/>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80000" y="378001"/>
            <a:ext cx="6254496" cy="332399"/>
          </a:xfrm>
          <a:prstGeom prst="rect">
            <a:avLst/>
          </a:prstGeom>
        </p:spPr>
        <p:txBody>
          <a:bodyPr/>
          <a:lstStyle>
            <a:lvl1pPr>
              <a:defRPr b="1">
                <a:solidFill>
                  <a:srgbClr val="FFFFFF"/>
                </a:solidFill>
                <a:latin typeface="+mj-lt"/>
                <a:ea typeface="+mj-ea"/>
                <a:cs typeface="+mj-cs"/>
                <a:sym typeface="+mj-lt"/>
              </a:defRPr>
            </a:lvl1pPr>
          </a:lstStyle>
          <a:p>
            <a:r>
              <a:rPr lang="en-US"/>
              <a:t>Click to add title</a:t>
            </a: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pic>
        <p:nvPicPr>
          <p:cNvPr id="9" name="Picture 8"/>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Green arrow two thirdHeader">
            <a:extLst>
              <a:ext uri="{FF2B5EF4-FFF2-40B4-BE49-F238E27FC236}">
                <a16:creationId xmlns:a16="http://schemas.microsoft.com/office/drawing/2014/main" id="{4402A532-D095-D01C-ED3C-FFFE415385F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Green arrow two thirdHeader" descr="&#10;Internal">
            <a:extLst>
              <a:ext uri="{FF2B5EF4-FFF2-40B4-BE49-F238E27FC236}">
                <a16:creationId xmlns:a16="http://schemas.microsoft.com/office/drawing/2014/main" id="{8E8F975E-A182-E2FE-A99C-452D85CBB0F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98080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717229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1" name="Title 1"/>
          <p:cNvSpPr>
            <a:spLocks noGrp="1"/>
          </p:cNvSpPr>
          <p:nvPr>
            <p:ph type="title" hasCustomPrompt="1"/>
          </p:nvPr>
        </p:nvSpPr>
        <p:spPr>
          <a:xfrm>
            <a:off x="480000" y="3826333"/>
            <a:ext cx="11216219" cy="1606550"/>
          </a:xfr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chemeClr val="bg1"/>
                </a:solidFill>
                <a:latin typeface="+mj-lt"/>
                <a:ea typeface="+mj-ea"/>
                <a:cs typeface="+mj-cs"/>
                <a:sym typeface="+mj-lt"/>
              </a:defRPr>
            </a:lvl1pPr>
          </a:lstStyle>
          <a:p>
            <a:r>
              <a:rPr lang="en-US"/>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3" name="TextBox 12"/>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Big statement greenHeader">
            <a:extLst>
              <a:ext uri="{FF2B5EF4-FFF2-40B4-BE49-F238E27FC236}">
                <a16:creationId xmlns:a16="http://schemas.microsoft.com/office/drawing/2014/main" id="{02A859C8-F0AB-E0AC-1D54-714CA1EF69C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Big statement greenHeader" descr="&#10;Internal">
            <a:extLst>
              <a:ext uri="{FF2B5EF4-FFF2-40B4-BE49-F238E27FC236}">
                <a16:creationId xmlns:a16="http://schemas.microsoft.com/office/drawing/2014/main" id="{E12BEBB7-849D-A7CE-56D4-0F1B9F581A4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68238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217014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ts val="6000"/>
              </a:lnSpc>
              <a:spcBef>
                <a:spcPct val="0"/>
              </a:spcBef>
              <a:spcAft>
                <a:spcPct val="0"/>
              </a:spcAft>
            </a:pPr>
            <a:endParaRPr lang="en-US" sz="5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Rectangle 5"/>
          <p:cNvSpPr/>
          <p:nvPr userDrawn="1"/>
        </p:nvSpPr>
        <p:spPr bwMode="white">
          <a:xfrm>
            <a:off x="480000" y="625475"/>
            <a:ext cx="932688" cy="932688"/>
          </a:xfrm>
          <a:prstGeom prst="rect">
            <a:avLst/>
          </a:prstGeom>
          <a:noFill/>
          <a:ln>
            <a:solidFill>
              <a:srgbClr val="CF4B9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480000" y="3826333"/>
            <a:ext cx="11216219"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b="1" kern="1200" baseline="0" dirty="0">
                <a:solidFill>
                  <a:srgbClr val="CF4B9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2" name="hlSlideMaster2854.D. Big statement iconHeader">
            <a:extLst>
              <a:ext uri="{FF2B5EF4-FFF2-40B4-BE49-F238E27FC236}">
                <a16:creationId xmlns:a16="http://schemas.microsoft.com/office/drawing/2014/main" id="{4E707097-C927-A128-01AC-389E7E984FE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5" name="hcSlideMaster2854.D. Big statement iconHeader" descr="&#10;Internal">
            <a:extLst>
              <a:ext uri="{FF2B5EF4-FFF2-40B4-BE49-F238E27FC236}">
                <a16:creationId xmlns:a16="http://schemas.microsoft.com/office/drawing/2014/main" id="{B54A50B7-6025-9A5D-8FF4-C038B92253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73082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270B2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1491100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742068"/>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D. QuoteHeader">
            <a:extLst>
              <a:ext uri="{FF2B5EF4-FFF2-40B4-BE49-F238E27FC236}">
                <a16:creationId xmlns:a16="http://schemas.microsoft.com/office/drawing/2014/main" id="{CC25EC18-0312-6E7C-E82E-2722ACB7CC2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QuoteHeader" descr="&#10;Internal">
            <a:extLst>
              <a:ext uri="{FF2B5EF4-FFF2-40B4-BE49-F238E27FC236}">
                <a16:creationId xmlns:a16="http://schemas.microsoft.com/office/drawing/2014/main" id="{43FBAA8E-6F14-7AE8-E0D4-80417D7B95C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00948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9733713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6_D. Title OnlyHeader">
            <a:extLst>
              <a:ext uri="{FF2B5EF4-FFF2-40B4-BE49-F238E27FC236}">
                <a16:creationId xmlns:a16="http://schemas.microsoft.com/office/drawing/2014/main" id="{9082661B-C8CB-F102-22B8-0FF29E863C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6_D. Title OnlyHeader" descr="&#10;Internal">
            <a:extLst>
              <a:ext uri="{FF2B5EF4-FFF2-40B4-BE49-F238E27FC236}">
                <a16:creationId xmlns:a16="http://schemas.microsoft.com/office/drawing/2014/main" id="{D52DBAB0-D951-D290-D432-11809A91875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025258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3950899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2" imgH="355" progId="TCLayout.ActiveDocument.1">
                  <p:embed/>
                </p:oleObj>
              </mc:Choice>
              <mc:Fallback>
                <p:oleObj name="think-cell Slide" r:id="rId5" imgW="352" imgH="355"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p:cNvSpPr/>
          <p:nvPr userDrawn="1">
            <p:custDataLst>
              <p:tags r:id="rId2"/>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2" name="Title 1"/>
          <p:cNvSpPr>
            <a:spLocks noGrp="1"/>
          </p:cNvSpPr>
          <p:nvPr>
            <p:ph type="title" hasCustomPrompt="1"/>
          </p:nvPr>
        </p:nvSpPr>
        <p:spPr>
          <a:xfrm>
            <a:off x="480000" y="378001"/>
            <a:ext cx="11216219" cy="332399"/>
          </a:xfrm>
        </p:spPr>
        <p:txBody>
          <a:bodyPr/>
          <a:lstStyle>
            <a:lvl1pPr>
              <a:defRPr b="1">
                <a:solidFill>
                  <a:schemeClr val="bg1"/>
                </a:solidFill>
                <a:latin typeface="+mj-lt"/>
                <a:ea typeface="+mj-ea"/>
                <a:cs typeface="+mj-cs"/>
                <a:sym typeface="+mj-lt"/>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Special grayHeader">
            <a:extLst>
              <a:ext uri="{FF2B5EF4-FFF2-40B4-BE49-F238E27FC236}">
                <a16:creationId xmlns:a16="http://schemas.microsoft.com/office/drawing/2014/main" id="{9889C692-B2D4-A37A-72A9-D4BFC662F58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Special grayHeader" descr="&#10;Internal">
            <a:extLst>
              <a:ext uri="{FF2B5EF4-FFF2-40B4-BE49-F238E27FC236}">
                <a16:creationId xmlns:a16="http://schemas.microsoft.com/office/drawing/2014/main" id="{450EB29A-AEB3-CB93-ADFC-470F067884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56143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263954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480000" y="2577934"/>
            <a:ext cx="294051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1"/>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pic>
        <p:nvPicPr>
          <p:cNvPr id="10" name="Picture 9"/>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Table of contentsHeader">
            <a:extLst>
              <a:ext uri="{FF2B5EF4-FFF2-40B4-BE49-F238E27FC236}">
                <a16:creationId xmlns:a16="http://schemas.microsoft.com/office/drawing/2014/main" id="{15D74C75-4D9D-0E1B-3195-635A4DDB1D4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Table of contentsHeader" descr="&#10;Internal">
            <a:extLst>
              <a:ext uri="{FF2B5EF4-FFF2-40B4-BE49-F238E27FC236}">
                <a16:creationId xmlns:a16="http://schemas.microsoft.com/office/drawing/2014/main" id="{E71C475B-5B13-2812-1AAB-4DB4FF1AA6E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40008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9741174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solidFill>
                <a:latin typeface="+mn-lt"/>
                <a:ea typeface="+mn-ea"/>
                <a:cs typeface="+mn-cs"/>
                <a:sym typeface="+mn-lt"/>
              </a:rPr>
              <a:t>Role of Onboarding Coordinators-4Jul19-v01.pptx</a:t>
            </a:r>
            <a:endParaRPr lang="en-US" sz="700">
              <a:solidFill>
                <a:schemeClr val="bg1"/>
              </a:solidFill>
              <a:latin typeface="+mn-lt"/>
              <a:ea typeface="+mn-ea"/>
              <a:cs typeface="+mn-cs"/>
              <a:sym typeface="+mn-lt"/>
            </a:endParaRPr>
          </a:p>
        </p:txBody>
      </p:sp>
      <p:sp>
        <p:nvSpPr>
          <p:cNvPr id="7" name="TextBox 6"/>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3" name="hlSlideMaster2854.D. Blank greenHeader">
            <a:extLst>
              <a:ext uri="{FF2B5EF4-FFF2-40B4-BE49-F238E27FC236}">
                <a16:creationId xmlns:a16="http://schemas.microsoft.com/office/drawing/2014/main" id="{4B260E96-2F6C-CBF0-EC4C-03C31B0F608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Blank greenHeader" descr="&#10;Internal">
            <a:extLst>
              <a:ext uri="{FF2B5EF4-FFF2-40B4-BE49-F238E27FC236}">
                <a16:creationId xmlns:a16="http://schemas.microsoft.com/office/drawing/2014/main" id="{F63464ED-F525-2B65-792D-30BC9DFA403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98082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001866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9" name="Date Placeholder 3"/>
          <p:cNvSpPr>
            <a:spLocks noGrp="1"/>
          </p:cNvSpPr>
          <p:nvPr>
            <p:ph type="dt" sz="half" idx="14"/>
          </p:nvPr>
        </p:nvSpPr>
        <p:spPr>
          <a:xfrm>
            <a:off x="487414" y="6458474"/>
            <a:ext cx="2894400" cy="183600"/>
          </a:xfrm>
        </p:spPr>
        <p:txBody>
          <a:bodyPr lIns="91440" tIns="45720" rIns="91440" bIns="45720" anchor="ctr">
            <a:spAutoFit/>
          </a:bodyPr>
          <a:lstStyle>
            <a:lvl1pPr>
              <a:defRPr lang="en-US" b="1" smtClean="0">
                <a:solidFill>
                  <a:schemeClr val="tx1"/>
                </a:solidFill>
              </a:defRPr>
            </a:lvl1pPr>
          </a:lstStyle>
          <a:p>
            <a:pPr algn="l"/>
            <a:fld id="{3B4CD1F5-88C3-470C-B8A8-560958424B35}" type="datetime3">
              <a:rPr lang="en-PH" smtClean="0"/>
              <a:pPr algn="l"/>
              <a:t>25 May 2023</a:t>
            </a:fld>
            <a:endParaRPr lang="en-PH"/>
          </a:p>
        </p:txBody>
      </p:sp>
      <p:sp>
        <p:nvSpPr>
          <p:cNvPr id="10" name="Footer Placeholder 4"/>
          <p:cNvSpPr>
            <a:spLocks noGrp="1"/>
          </p:cNvSpPr>
          <p:nvPr>
            <p:ph type="ftr" sz="quarter" idx="15"/>
          </p:nvPr>
        </p:nvSpPr>
        <p:spPr>
          <a:xfrm>
            <a:off x="487414" y="6274874"/>
            <a:ext cx="2894400" cy="183600"/>
          </a:xfrm>
          <a:prstGeom prst="rect">
            <a:avLst/>
          </a:prstGeom>
        </p:spPr>
        <p:txBody>
          <a:bodyPr anchor="ctr"/>
          <a:lstStyle>
            <a:lvl1pPr marL="0" algn="l" defTabSz="914400" rtl="0" eaLnBrk="1" latinLnBrk="0" hangingPunct="1">
              <a:defRPr lang="en-AU" sz="1000" b="1" kern="1200" smtClean="0">
                <a:solidFill>
                  <a:schemeClr val="tx1"/>
                </a:solidFill>
                <a:latin typeface="+mn-lt"/>
                <a:ea typeface="+mn-ea"/>
                <a:cs typeface="+mn-cs"/>
                <a:sym typeface="+mn-lt"/>
              </a:defRPr>
            </a:lvl1pPr>
          </a:lstStyle>
          <a:p>
            <a:r>
              <a:rPr lang="en-US"/>
              <a:t>Click to add Presentation Title</a:t>
            </a:r>
          </a:p>
        </p:txBody>
      </p:sp>
      <p:sp>
        <p:nvSpPr>
          <p:cNvPr id="3" name="hlSlideMaster2854.D. BlankHeader">
            <a:extLst>
              <a:ext uri="{FF2B5EF4-FFF2-40B4-BE49-F238E27FC236}">
                <a16:creationId xmlns:a16="http://schemas.microsoft.com/office/drawing/2014/main" id="{4C244662-5514-95E2-86F3-AA994996A8D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BlankHeader" descr="&#10;Internal">
            <a:extLst>
              <a:ext uri="{FF2B5EF4-FFF2-40B4-BE49-F238E27FC236}">
                <a16:creationId xmlns:a16="http://schemas.microsoft.com/office/drawing/2014/main" id="{F546951D-61B6-2723-CDFF-7CC3F44753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51505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538197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3" name="hlSlideMaster2854.D. DisclaimerHeader">
            <a:extLst>
              <a:ext uri="{FF2B5EF4-FFF2-40B4-BE49-F238E27FC236}">
                <a16:creationId xmlns:a16="http://schemas.microsoft.com/office/drawing/2014/main" id="{B852E927-0B9D-E88E-4F97-2EE2294AD01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DisclaimerHeader" descr="&#10;Internal">
            <a:extLst>
              <a:ext uri="{FF2B5EF4-FFF2-40B4-BE49-F238E27FC236}">
                <a16:creationId xmlns:a16="http://schemas.microsoft.com/office/drawing/2014/main" id="{345B66F2-29A3-A04A-B543-4F204CEC4A4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88181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704228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grpSp>
        <p:nvGrpSpPr>
          <p:cNvPr id="101" name="Group 100"/>
          <p:cNvGrpSpPr/>
          <p:nvPr userDrawn="1"/>
        </p:nvGrpSpPr>
        <p:grpSpPr>
          <a:xfrm>
            <a:off x="-600" y="-1"/>
            <a:ext cx="12193800" cy="6858001"/>
            <a:chOff x="-600" y="-1"/>
            <a:chExt cx="12193800" cy="6858001"/>
          </a:xfrm>
        </p:grpSpPr>
        <p:sp>
          <p:nvSpPr>
            <p:cNvPr id="102"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nvGrpSpPr>
            <p:cNvPr id="103" name="Baselines / anchors"/>
            <p:cNvGrpSpPr/>
            <p:nvPr/>
          </p:nvGrpSpPr>
          <p:grpSpPr>
            <a:xfrm>
              <a:off x="-600" y="622800"/>
              <a:ext cx="12193200" cy="5481532"/>
              <a:chOff x="12623800" y="622800"/>
              <a:chExt cx="11176000" cy="5536800"/>
            </a:xfrm>
          </p:grpSpPr>
          <p:cxnSp>
            <p:nvCxnSpPr>
              <p:cNvPr id="127" name="Straight Connector 12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sp>
          <p:nvSpPr>
            <p:cNvPr id="104"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rgbClr val="6E6F7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ea typeface="+mn-ea"/>
                <a:cs typeface="+mn-cs"/>
              </a:endParaRPr>
            </a:p>
          </p:txBody>
        </p:sp>
        <p:grpSp>
          <p:nvGrpSpPr>
            <p:cNvPr id="105" name="Gutter space"/>
            <p:cNvGrpSpPr/>
            <p:nvPr/>
          </p:nvGrpSpPr>
          <p:grpSpPr>
            <a:xfrm>
              <a:off x="1144740" y="623550"/>
              <a:ext cx="9893087" cy="5481768"/>
              <a:chOff x="1277000" y="623550"/>
              <a:chExt cx="9638000" cy="5537047"/>
            </a:xfrm>
          </p:grpSpPr>
          <p:sp>
            <p:nvSpPr>
              <p:cNvPr id="116" name="Rectangle 34"/>
              <p:cNvSpPr>
                <a:spLocks noChangeArrowheads="1"/>
              </p:cNvSpPr>
              <p:nvPr/>
            </p:nvSpPr>
            <p:spPr bwMode="auto">
              <a:xfrm>
                <a:off x="688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35"/>
              <p:cNvSpPr>
                <a:spLocks noChangeArrowheads="1"/>
              </p:cNvSpPr>
              <p:nvPr/>
            </p:nvSpPr>
            <p:spPr bwMode="auto">
              <a:xfrm>
                <a:off x="875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6"/>
              <p:cNvSpPr>
                <a:spLocks noChangeArrowheads="1"/>
              </p:cNvSpPr>
              <p:nvPr/>
            </p:nvSpPr>
            <p:spPr bwMode="auto">
              <a:xfrm>
                <a:off x="782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37"/>
              <p:cNvSpPr>
                <a:spLocks noChangeArrowheads="1"/>
              </p:cNvSpPr>
              <p:nvPr/>
            </p:nvSpPr>
            <p:spPr bwMode="auto">
              <a:xfrm>
                <a:off x="969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8"/>
              <p:cNvSpPr>
                <a:spLocks noChangeArrowheads="1"/>
              </p:cNvSpPr>
              <p:nvPr/>
            </p:nvSpPr>
            <p:spPr bwMode="auto">
              <a:xfrm>
                <a:off x="1062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39"/>
              <p:cNvSpPr>
                <a:spLocks noChangeArrowheads="1"/>
              </p:cNvSpPr>
              <p:nvPr/>
            </p:nvSpPr>
            <p:spPr bwMode="auto">
              <a:xfrm>
                <a:off x="595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40"/>
              <p:cNvSpPr>
                <a:spLocks noChangeArrowheads="1"/>
              </p:cNvSpPr>
              <p:nvPr/>
            </p:nvSpPr>
            <p:spPr bwMode="auto">
              <a:xfrm>
                <a:off x="127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41"/>
              <p:cNvSpPr>
                <a:spLocks noChangeArrowheads="1"/>
              </p:cNvSpPr>
              <p:nvPr/>
            </p:nvSpPr>
            <p:spPr bwMode="auto">
              <a:xfrm>
                <a:off x="221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42"/>
              <p:cNvSpPr>
                <a:spLocks noChangeArrowheads="1"/>
              </p:cNvSpPr>
              <p:nvPr/>
            </p:nvSpPr>
            <p:spPr bwMode="auto">
              <a:xfrm>
                <a:off x="314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43"/>
              <p:cNvSpPr>
                <a:spLocks noChangeArrowheads="1"/>
              </p:cNvSpPr>
              <p:nvPr/>
            </p:nvSpPr>
            <p:spPr bwMode="auto">
              <a:xfrm>
                <a:off x="4082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44"/>
              <p:cNvSpPr>
                <a:spLocks noChangeArrowheads="1"/>
              </p:cNvSpPr>
              <p:nvPr/>
            </p:nvSpPr>
            <p:spPr bwMode="auto">
              <a:xfrm>
                <a:off x="5017000" y="623550"/>
                <a:ext cx="288000" cy="5537047"/>
              </a:xfrm>
              <a:prstGeom prst="rect">
                <a:avLst/>
              </a:prstGeom>
              <a:solidFill>
                <a:srgbClr val="6E6F73">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6" name="Footnote measure"/>
            <p:cNvSpPr>
              <a:spLocks noChangeArrowheads="1"/>
            </p:cNvSpPr>
            <p:nvPr/>
          </p:nvSpPr>
          <p:spPr bwMode="auto">
            <a:xfrm>
              <a:off x="480000" y="6104331"/>
              <a:ext cx="11222567" cy="374804"/>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Whitespace measure"/>
            <p:cNvSpPr>
              <a:spLocks noChangeArrowheads="1"/>
            </p:cNvSpPr>
            <p:nvPr/>
          </p:nvSpPr>
          <p:spPr bwMode="auto">
            <a:xfrm>
              <a:off x="480000" y="1488874"/>
              <a:ext cx="11221570" cy="577378"/>
            </a:xfrm>
            <a:prstGeom prst="rect">
              <a:avLst/>
            </a:prstGeom>
            <a:solidFill>
              <a:srgbClr val="FFC000">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8" name="Five column measure"/>
            <p:cNvGrpSpPr/>
            <p:nvPr/>
          </p:nvGrpSpPr>
          <p:grpSpPr>
            <a:xfrm>
              <a:off x="480000" y="5921695"/>
              <a:ext cx="11222567" cy="78742"/>
              <a:chOff x="629400" y="5975122"/>
              <a:chExt cx="10933200" cy="79536"/>
            </a:xfrm>
          </p:grpSpPr>
          <p:sp>
            <p:nvSpPr>
              <p:cNvPr id="111" name="Rectangle 5"/>
              <p:cNvSpPr>
                <a:spLocks noChangeArrowheads="1"/>
              </p:cNvSpPr>
              <p:nvPr/>
            </p:nvSpPr>
            <p:spPr bwMode="auto">
              <a:xfrm>
                <a:off x="2880128" y="5975122"/>
                <a:ext cx="1930288"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7"/>
              <p:cNvSpPr>
                <a:spLocks noChangeArrowheads="1"/>
              </p:cNvSpPr>
              <p:nvPr/>
            </p:nvSpPr>
            <p:spPr bwMode="auto">
              <a:xfrm>
                <a:off x="9626194"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9"/>
              <p:cNvSpPr>
                <a:spLocks noChangeArrowheads="1"/>
              </p:cNvSpPr>
              <p:nvPr/>
            </p:nvSpPr>
            <p:spPr bwMode="auto">
              <a:xfrm>
                <a:off x="7372407" y="5975122"/>
                <a:ext cx="1936406"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1"/>
              <p:cNvSpPr>
                <a:spLocks noChangeArrowheads="1"/>
              </p:cNvSpPr>
              <p:nvPr/>
            </p:nvSpPr>
            <p:spPr bwMode="auto">
              <a:xfrm>
                <a:off x="5127797" y="5975122"/>
                <a:ext cx="1927229"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3"/>
              <p:cNvSpPr>
                <a:spLocks noChangeArrowheads="1"/>
              </p:cNvSpPr>
              <p:nvPr/>
            </p:nvSpPr>
            <p:spPr bwMode="auto">
              <a:xfrm>
                <a:off x="629400" y="5975122"/>
                <a:ext cx="1933347" cy="79536"/>
              </a:xfrm>
              <a:prstGeom prst="rect">
                <a:avLst/>
              </a:prstGeom>
              <a:solidFill>
                <a:srgbClr val="6E6F73">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 name="Live area"/>
            <p:cNvSpPr/>
            <p:nvPr/>
          </p:nvSpPr>
          <p:spPr>
            <a:xfrm>
              <a:off x="480000" y="2066253"/>
              <a:ext cx="11222567" cy="4038079"/>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endParaRPr>
            </a:p>
          </p:txBody>
        </p:sp>
        <p:sp>
          <p:nvSpPr>
            <p:cNvPr id="110" name="Footnote example"/>
            <p:cNvSpPr txBox="1"/>
            <p:nvPr/>
          </p:nvSpPr>
          <p:spPr>
            <a:xfrm>
              <a:off x="480616" y="6085176"/>
              <a:ext cx="9269934" cy="415498"/>
            </a:xfrm>
            <a:prstGeom prst="rect">
              <a:avLst/>
            </a:prstGeom>
            <a:noFill/>
          </p:spPr>
          <p:txBody>
            <a:bodyPr wrap="square" lIns="0" tIns="0" rIns="0" bIns="0" rtlCol="0" anchor="b">
              <a:spAutoFit/>
            </a:bodyPr>
            <a:lstStyle/>
            <a:p>
              <a:pPr lvl="0">
                <a:lnSpc>
                  <a:spcPct val="90000"/>
                </a:lnSpc>
                <a:defRPr/>
              </a:pPr>
              <a:r>
                <a:rPr lang="en-US" sz="1000">
                  <a:solidFill>
                    <a:prstClr val="white">
                      <a:lumMod val="65000"/>
                    </a:prstClr>
                  </a:solidFill>
                  <a:sym typeface="Trebuchet MS" panose="020B0603020202020204" pitchFamily="34" charset="0"/>
                </a:rPr>
                <a:t>1. xxxx  2. xxxx  3. xxx</a:t>
              </a:r>
            </a:p>
            <a:p>
              <a:pPr lvl="0">
                <a:lnSpc>
                  <a:spcPct val="90000"/>
                </a:lnSpc>
                <a:defRPr/>
              </a:pPr>
              <a:r>
                <a:rPr lang="en-US" sz="100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100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1000" b="0" i="0" u="none" strike="noStrike" kern="1200" cap="none" spc="0" normalizeH="0" baseline="0" noProof="0">
                <a:ln>
                  <a:noFill/>
                </a:ln>
                <a:solidFill>
                  <a:prstClr val="white">
                    <a:lumMod val="65000"/>
                  </a:prstClr>
                </a:solidFill>
                <a:effectLst/>
                <a:uLnTx/>
                <a:uFillTx/>
                <a:sym typeface="Trebuchet MS" panose="020B0603020202020204" pitchFamily="34" charset="0"/>
              </a:endParaRPr>
            </a:p>
          </p:txBody>
        </p:sp>
      </p:grpSp>
      <p:sp>
        <p:nvSpPr>
          <p:cNvPr id="2" name="hlSlideMaster2854.D. Layout guideHeader">
            <a:extLst>
              <a:ext uri="{FF2B5EF4-FFF2-40B4-BE49-F238E27FC236}">
                <a16:creationId xmlns:a16="http://schemas.microsoft.com/office/drawing/2014/main" id="{82F121D1-BA32-BFF6-18C6-9490395EB3F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D. Layout guideHeader" descr="&#10;Internal">
            <a:extLst>
              <a:ext uri="{FF2B5EF4-FFF2-40B4-BE49-F238E27FC236}">
                <a16:creationId xmlns:a16="http://schemas.microsoft.com/office/drawing/2014/main" id="{DBD601FB-57EC-3160-184A-3E5B6F49CB4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48589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39150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3" name="Object 2"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5" name="TextBox 14"/>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13" name="Rectangle 12"/>
          <p:cNvSpPr/>
          <p:nvPr userDrawn="1">
            <p:custDataLst>
              <p:tags r:id="rId2"/>
            </p:custDataLst>
          </p:nvPr>
        </p:nvSpPr>
        <p:spPr>
          <a:xfrm>
            <a:off x="1388146" y="4691187"/>
            <a:ext cx="929337" cy="995874"/>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bg1"/>
              </a:solidFill>
              <a:latin typeface="Arial" panose="020B0604020202020204" pitchFamily="34" charset="0"/>
            </a:endParaRPr>
          </a:p>
        </p:txBody>
      </p:sp>
      <p:sp>
        <p:nvSpPr>
          <p:cNvPr id="14" name="Rectangle 13"/>
          <p:cNvSpPr/>
          <p:nvPr userDrawn="1">
            <p:custDataLst>
              <p:tags r:id="rId3"/>
            </p:custDataLst>
          </p:nvPr>
        </p:nvSpPr>
        <p:spPr>
          <a:xfrm>
            <a:off x="2509482" y="4691187"/>
            <a:ext cx="1570152" cy="1468176"/>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bg1"/>
              </a:solidFill>
              <a:latin typeface="Arial" panose="020B0604020202020204" pitchFamily="34" charset="0"/>
            </a:endParaRPr>
          </a:p>
        </p:txBody>
      </p:sp>
      <p:sp>
        <p:nvSpPr>
          <p:cNvPr id="16" name="Rectangle 15"/>
          <p:cNvSpPr/>
          <p:nvPr userDrawn="1">
            <p:custDataLst>
              <p:tags r:id="rId4"/>
            </p:custDataLst>
          </p:nvPr>
        </p:nvSpPr>
        <p:spPr>
          <a:xfrm>
            <a:off x="631553" y="908491"/>
            <a:ext cx="3448081" cy="3489100"/>
          </a:xfrm>
          <a:prstGeom prst="rect">
            <a:avLst/>
          </a:prstGeom>
          <a:noFill/>
          <a:ln w="9525" cap="rnd"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2000" rIns="0" bIns="0" numCol="1" spcCol="0" rtlCol="0" fromWordArt="0" anchor="t" anchorCtr="0" forceAA="0" compatLnSpc="1">
            <a:prstTxWarp prst="textNoShape">
              <a:avLst/>
            </a:prstTxWarp>
            <a:noAutofit/>
          </a:bodyPr>
          <a:lstStyle/>
          <a:p>
            <a:pPr algn="ctr">
              <a:lnSpc>
                <a:spcPct val="95000"/>
              </a:lnSpc>
            </a:pPr>
            <a:r>
              <a:rPr lang="en-US" sz="5400" b="1">
                <a:solidFill>
                  <a:schemeClr val="bg1"/>
                </a:solidFill>
                <a:latin typeface="Arial" panose="020B0604020202020204" pitchFamily="34" charset="0"/>
              </a:rPr>
              <a:t>Agenda</a:t>
            </a:r>
          </a:p>
        </p:txBody>
      </p:sp>
      <p:sp>
        <p:nvSpPr>
          <p:cNvPr id="2" name="hlSlideMaster2854.Agenda Section Header OverviewHeader">
            <a:extLst>
              <a:ext uri="{FF2B5EF4-FFF2-40B4-BE49-F238E27FC236}">
                <a16:creationId xmlns:a16="http://schemas.microsoft.com/office/drawing/2014/main" id="{2C293C14-DA6D-32A1-71DE-07E8223566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Section Header OverviewHeader" descr="&#10;Internal">
            <a:extLst>
              <a:ext uri="{FF2B5EF4-FFF2-40B4-BE49-F238E27FC236}">
                <a16:creationId xmlns:a16="http://schemas.microsoft.com/office/drawing/2014/main" id="{14B8997B-A129-908A-1ABF-828ACDEDF84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90671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990674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8" name="TextBox 7"/>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genda Section HeaderHeader">
            <a:extLst>
              <a:ext uri="{FF2B5EF4-FFF2-40B4-BE49-F238E27FC236}">
                <a16:creationId xmlns:a16="http://schemas.microsoft.com/office/drawing/2014/main" id="{65A55DA1-4BEE-0774-A55D-48B9392C81C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Section HeaderHeader" descr="&#10;Internal">
            <a:extLst>
              <a:ext uri="{FF2B5EF4-FFF2-40B4-BE49-F238E27FC236}">
                <a16:creationId xmlns:a16="http://schemas.microsoft.com/office/drawing/2014/main" id="{32EF6687-B041-F261-A589-692EF1B7C44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783193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17081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sp>
        <p:nvSpPr>
          <p:cNvPr id="10" name="Title 1"/>
          <p:cNvSpPr txBox="1">
            <a:spLocks/>
          </p:cNvSpPr>
          <p:nvPr userDrawn="1"/>
        </p:nvSpPr>
        <p:spPr>
          <a:xfrm>
            <a:off x="48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userDrawn="1"/>
        </p:nvCxnSpPr>
        <p:spPr bwMode="white">
          <a:xfrm>
            <a:off x="480000" y="1206000"/>
            <a:ext cx="11712000"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
        <p:nvSpPr>
          <p:cNvPr id="2" name="hlSlideMaster2854.Agenda Full Width OverviewHeader">
            <a:extLst>
              <a:ext uri="{FF2B5EF4-FFF2-40B4-BE49-F238E27FC236}">
                <a16:creationId xmlns:a16="http://schemas.microsoft.com/office/drawing/2014/main" id="{EA5C7ECC-CE24-ED20-E09E-4FC153F2F0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Full Width OverviewHeader" descr="&#10;Internal">
            <a:extLst>
              <a:ext uri="{FF2B5EF4-FFF2-40B4-BE49-F238E27FC236}">
                <a16:creationId xmlns:a16="http://schemas.microsoft.com/office/drawing/2014/main" id="{02B8A220-E5D2-6EC0-983C-D3EEA2DF42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0991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91012853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7" name="TextBox 16"/>
          <p:cNvSpPr txBox="1"/>
          <p:nvPr userDrawn="1"/>
        </p:nvSpPr>
        <p:spPr>
          <a:xfrm>
            <a:off x="48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Agenda Two-ThirdsHeader">
            <a:extLst>
              <a:ext uri="{FF2B5EF4-FFF2-40B4-BE49-F238E27FC236}">
                <a16:creationId xmlns:a16="http://schemas.microsoft.com/office/drawing/2014/main" id="{C3045C43-4FC6-5A15-6063-98F7F82C57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Two-ThirdsHeader" descr="&#10;Internal">
            <a:extLst>
              <a:ext uri="{FF2B5EF4-FFF2-40B4-BE49-F238E27FC236}">
                <a16:creationId xmlns:a16="http://schemas.microsoft.com/office/drawing/2014/main" id="{297EEEE0-7F93-3978-A7D6-E6606B781E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23809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540578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mj-lt"/>
                <a:sym typeface="+mj-lt"/>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reeform 10"/>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mn-cs"/>
              <a:sym typeface="Arial" panose="020B0604020202020204" pitchFamily="34" charset="0"/>
            </a:endParaRPr>
          </a:p>
        </p:txBody>
      </p:sp>
      <p:pic>
        <p:nvPicPr>
          <p:cNvPr id="7" name="Picture Placeholder 11"/>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488223" y="3757519"/>
            <a:ext cx="11215555" cy="2940050"/>
          </a:xfrm>
          <a:prstGeom prst="rect">
            <a:avLst/>
          </a:prstGeom>
        </p:spPr>
      </p:pic>
      <p:sp>
        <p:nvSpPr>
          <p:cNvPr id="3" name="hlSlideMaster.D. Title SlideHeader">
            <a:extLst>
              <a:ext uri="{FF2B5EF4-FFF2-40B4-BE49-F238E27FC236}">
                <a16:creationId xmlns:a16="http://schemas.microsoft.com/office/drawing/2014/main" id="{8A766B2D-7EB3-D24B-5873-EDA8EDE5252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Title SlideHeader" descr="&#10;Internal">
            <a:extLst>
              <a:ext uri="{FF2B5EF4-FFF2-40B4-BE49-F238E27FC236}">
                <a16:creationId xmlns:a16="http://schemas.microsoft.com/office/drawing/2014/main" id="{9E756787-E17A-B7BE-DEFE-F5732F363C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15082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75557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5_D. Title OnlyHeader">
            <a:extLst>
              <a:ext uri="{FF2B5EF4-FFF2-40B4-BE49-F238E27FC236}">
                <a16:creationId xmlns:a16="http://schemas.microsoft.com/office/drawing/2014/main" id="{BFA18216-E8F8-59D2-706D-5FB5A0601DC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5_D. Title OnlyHeader" descr="&#10;Internal">
            <a:extLst>
              <a:ext uri="{FF2B5EF4-FFF2-40B4-BE49-F238E27FC236}">
                <a16:creationId xmlns:a16="http://schemas.microsoft.com/office/drawing/2014/main" id="{33E78A4C-03F6-93F5-B268-8CEC88E08B5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14239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7710556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2" name="Rectangle 11"/>
          <p:cNvSpPr/>
          <p:nvPr userDrawn="1">
            <p:custDataLst>
              <p:tags r:id="rId2"/>
            </p:custDataLst>
          </p:nvPr>
        </p:nvSpPr>
        <p:spPr>
          <a:xfrm>
            <a:off x="1388146" y="4691187"/>
            <a:ext cx="929337" cy="995874"/>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tx1">
                  <a:lumMod val="100000"/>
                </a:schemeClr>
              </a:solidFill>
              <a:latin typeface="Arial" panose="020B0604020202020204" pitchFamily="34" charset="0"/>
            </a:endParaRPr>
          </a:p>
        </p:txBody>
      </p:sp>
      <p:sp>
        <p:nvSpPr>
          <p:cNvPr id="13" name="Rectangle 12"/>
          <p:cNvSpPr/>
          <p:nvPr userDrawn="1">
            <p:custDataLst>
              <p:tags r:id="rId3"/>
            </p:custDataLst>
          </p:nvPr>
        </p:nvSpPr>
        <p:spPr>
          <a:xfrm>
            <a:off x="2509482" y="4691187"/>
            <a:ext cx="1570152" cy="1468176"/>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80000" rIns="0" bIns="0" numCol="1" spcCol="0" rtlCol="0" fromWordArt="0" anchor="t" anchorCtr="0" forceAA="0" compatLnSpc="1">
            <a:prstTxWarp prst="textNoShape">
              <a:avLst/>
            </a:prstTxWarp>
            <a:noAutofit/>
          </a:bodyPr>
          <a:lstStyle/>
          <a:p>
            <a:pPr algn="ctr">
              <a:spcBef>
                <a:spcPct val="0"/>
              </a:spcBef>
              <a:spcAft>
                <a:spcPct val="0"/>
              </a:spcAft>
            </a:pPr>
            <a:endParaRPr lang="en-US" sz="1600">
              <a:solidFill>
                <a:schemeClr val="tx1">
                  <a:lumMod val="100000"/>
                </a:schemeClr>
              </a:solidFill>
              <a:latin typeface="Arial" panose="020B0604020202020204" pitchFamily="34" charset="0"/>
            </a:endParaRPr>
          </a:p>
        </p:txBody>
      </p:sp>
      <p:sp>
        <p:nvSpPr>
          <p:cNvPr id="14" name="Rectangle 13"/>
          <p:cNvSpPr/>
          <p:nvPr userDrawn="1">
            <p:custDataLst>
              <p:tags r:id="rId4"/>
            </p:custDataLst>
          </p:nvPr>
        </p:nvSpPr>
        <p:spPr>
          <a:xfrm>
            <a:off x="631553" y="908491"/>
            <a:ext cx="3448081" cy="3489100"/>
          </a:xfrm>
          <a:prstGeom prst="rect">
            <a:avLst/>
          </a:prstGeom>
          <a:noFill/>
          <a:ln w="9525" cap="rnd" cmpd="sng" algn="ctr">
            <a:solidFill>
              <a:srgbClr val="CF4B91"/>
            </a:solidFill>
            <a:prstDash val="solid"/>
            <a:round/>
            <a:headEnd type="none" w="med" len="med"/>
            <a:tailEnd type="none" w="med" len="med"/>
          </a:ln>
          <a:effectLst/>
          <a:extLst>
            <a:ext uri="{909E8E84-426E-40DD-AFC4-6F175D3DCCD1}">
              <a14:hiddenFill xmlns:a14="http://schemas.microsoft.com/office/drawing/2010/main">
                <a:solidFill>
                  <a:srgbClr val="74206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52000" rIns="0" bIns="0" numCol="1" spcCol="0" rtlCol="0" fromWordArt="0" anchor="t" anchorCtr="0" forceAA="0" compatLnSpc="1">
            <a:prstTxWarp prst="textNoShape">
              <a:avLst/>
            </a:prstTxWarp>
            <a:noAutofit/>
          </a:bodyPr>
          <a:lstStyle/>
          <a:p>
            <a:pPr algn="ctr">
              <a:lnSpc>
                <a:spcPct val="95000"/>
              </a:lnSpc>
            </a:pPr>
            <a:r>
              <a:rPr lang="en-US" sz="5400" b="1">
                <a:solidFill>
                  <a:srgbClr val="CF4B91">
                    <a:lumMod val="100000"/>
                  </a:srgbClr>
                </a:solidFill>
                <a:latin typeface="Arial" panose="020B0604020202020204" pitchFamily="34" charset="0"/>
              </a:rPr>
              <a:t>Agenda</a:t>
            </a:r>
          </a:p>
        </p:txBody>
      </p:sp>
      <p:sp>
        <p:nvSpPr>
          <p:cNvPr id="3" name="hlSlideMaster2854.Agenda D. Section Header OverviewHeader">
            <a:extLst>
              <a:ext uri="{FF2B5EF4-FFF2-40B4-BE49-F238E27FC236}">
                <a16:creationId xmlns:a16="http://schemas.microsoft.com/office/drawing/2014/main" id="{6A24EC3C-4612-5E84-9AB7-DAEF81906B1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Section Header OverviewHeader" descr="&#10;Internal">
            <a:extLst>
              <a:ext uri="{FF2B5EF4-FFF2-40B4-BE49-F238E27FC236}">
                <a16:creationId xmlns:a16="http://schemas.microsoft.com/office/drawing/2014/main" id="{E9C43E35-D1F8-B4BD-E7E2-A172C2E98BE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48890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30625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userDrawn="1"/>
        </p:nvSpPr>
        <p:spPr>
          <a:xfrm>
            <a:off x="1285200" y="2667600"/>
            <a:ext cx="9619200" cy="3200400"/>
          </a:xfrm>
          <a:prstGeom prst="rect">
            <a:avLst/>
          </a:prstGeom>
          <a:noFill/>
          <a:ln w="9525">
            <a:solidFill>
              <a:srgbClr val="CF4B9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sp>
        <p:nvSpPr>
          <p:cNvPr id="3" name="hlSlideMaster2854.Agenda D. Section HeaderHeader">
            <a:extLst>
              <a:ext uri="{FF2B5EF4-FFF2-40B4-BE49-F238E27FC236}">
                <a16:creationId xmlns:a16="http://schemas.microsoft.com/office/drawing/2014/main" id="{0CEB47AF-3B0B-F981-C7FB-4DC3A7EDC2B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Section HeaderHeader" descr="&#10;Internal">
            <a:extLst>
              <a:ext uri="{FF2B5EF4-FFF2-40B4-BE49-F238E27FC236}">
                <a16:creationId xmlns:a16="http://schemas.microsoft.com/office/drawing/2014/main" id="{4FDCB33E-BF25-49EE-7E2E-A5678A41BFE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10187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121223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7" name="Title 1"/>
          <p:cNvSpPr txBox="1">
            <a:spLocks/>
          </p:cNvSpPr>
          <p:nvPr userDrawn="1"/>
        </p:nvSpPr>
        <p:spPr>
          <a:xfrm>
            <a:off x="480000" y="622800"/>
            <a:ext cx="733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rgbClr val="CF4B91"/>
                </a:solidFill>
                <a:latin typeface="+mn-lt"/>
                <a:ea typeface="+mn-ea"/>
                <a:cs typeface="+mn-cs"/>
                <a:sym typeface="+mn-lt"/>
              </a:rPr>
              <a:t>Agenda</a:t>
            </a:r>
          </a:p>
        </p:txBody>
      </p:sp>
      <p:cxnSp>
        <p:nvCxnSpPr>
          <p:cNvPr id="9" name="Straight Connector 8"/>
          <p:cNvCxnSpPr/>
          <p:nvPr userDrawn="1"/>
        </p:nvCxnSpPr>
        <p:spPr bwMode="white">
          <a:xfrm>
            <a:off x="480000" y="1206000"/>
            <a:ext cx="11715202" cy="0"/>
          </a:xfrm>
          <a:prstGeom prst="line">
            <a:avLst/>
          </a:prstGeom>
          <a:ln w="9525" cmpd="sng">
            <a:solidFill>
              <a:srgbClr val="CF4B9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 name="hlSlideMaster2854.Agenda D. Full Width OverviewHeader">
            <a:extLst>
              <a:ext uri="{FF2B5EF4-FFF2-40B4-BE49-F238E27FC236}">
                <a16:creationId xmlns:a16="http://schemas.microsoft.com/office/drawing/2014/main" id="{56F96E95-E665-F192-03B7-853BB8B40A0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Full Width OverviewHeader" descr="&#10;Internal">
            <a:extLst>
              <a:ext uri="{FF2B5EF4-FFF2-40B4-BE49-F238E27FC236}">
                <a16:creationId xmlns:a16="http://schemas.microsoft.com/office/drawing/2014/main" id="{B91284E4-F8D6-9E0A-F6B7-B11A10CCA5A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526411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548383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2019 by Boston Consulting Group. All rights reserved.</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GB" sz="700">
                <a:solidFill>
                  <a:schemeClr val="bg1">
                    <a:lumMod val="50000"/>
                  </a:schemeClr>
                </a:solidFill>
                <a:latin typeface="+mn-lt"/>
                <a:ea typeface="+mn-ea"/>
                <a:cs typeface="+mn-cs"/>
                <a:sym typeface="+mn-lt"/>
              </a:rPr>
              <a:t>Role of Onboarding Coordinators-4Jul19-v01.pptx</a:t>
            </a:r>
            <a:endParaRPr lang="en-US" sz="700">
              <a:solidFill>
                <a:schemeClr val="bg1">
                  <a:lumMod val="50000"/>
                </a:schemeClr>
              </a:solidFill>
              <a:latin typeface="+mn-lt"/>
              <a:ea typeface="+mn-ea"/>
              <a:cs typeface="+mn-cs"/>
              <a:sym typeface="+mn-lt"/>
            </a:endParaRPr>
          </a:p>
        </p:txBody>
      </p:sp>
      <p:sp>
        <p:nvSpPr>
          <p:cNvPr id="10" name="TextBox 9"/>
          <p:cNvSpPr txBox="1"/>
          <p:nvPr userDrawn="1"/>
        </p:nvSpPr>
        <p:spPr>
          <a:xfrm>
            <a:off x="48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sp>
        <p:nvSpPr>
          <p:cNvPr id="12" name="TextBox 11"/>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tx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tx1"/>
              </a:solidFill>
              <a:latin typeface="+mn-lt"/>
              <a:ea typeface="+mn-ea"/>
              <a:cs typeface="+mn-cs"/>
              <a:sym typeface="+mn-lt"/>
            </a:endParaRPr>
          </a:p>
        </p:txBody>
      </p:sp>
      <p:sp>
        <p:nvSpPr>
          <p:cNvPr id="3" name="hlSlideMaster2854.Agenda D. Two-ThirdsHeader">
            <a:extLst>
              <a:ext uri="{FF2B5EF4-FFF2-40B4-BE49-F238E27FC236}">
                <a16:creationId xmlns:a16="http://schemas.microsoft.com/office/drawing/2014/main" id="{4DC61BB3-5D5C-D27D-3CD0-6FA3AF25F0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err="1">
              <a:solidFill>
                <a:srgbClr val="476475"/>
              </a:solidFill>
            </a:endParaRPr>
          </a:p>
        </p:txBody>
      </p:sp>
      <p:sp>
        <p:nvSpPr>
          <p:cNvPr id="4" name="hcSlideMaster2854.Agenda D. Two-ThirdsHeader" descr="&#10;Internal">
            <a:extLst>
              <a:ext uri="{FF2B5EF4-FFF2-40B4-BE49-F238E27FC236}">
                <a16:creationId xmlns:a16="http://schemas.microsoft.com/office/drawing/2014/main" id="{BA4F38A2-1D41-EECB-BAB6-C3FE9C5FEBD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810345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742068"/>
            </a:gs>
            <a:gs pos="100000">
              <a:srgbClr val="3E1238"/>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9063583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userDrawn="1"/>
        </p:nvSpPr>
        <p:spPr>
          <a:xfrm>
            <a:off x="480000" y="2577934"/>
            <a:ext cx="2988914"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1"/>
                </a:solidFill>
                <a:latin typeface="+mn-lt"/>
                <a:ea typeface="+mn-ea"/>
                <a:cs typeface="+mn-cs"/>
                <a:sym typeface="+mn-lt"/>
              </a:rPr>
              <a:t>Table of contents</a:t>
            </a: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2019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5844119" y="6494462"/>
            <a:ext cx="505883" cy="153888"/>
          </a:xfrm>
          <a:prstGeom prst="rect">
            <a:avLst/>
          </a:prstGeom>
          <a:noFill/>
        </p:spPr>
        <p:txBody>
          <a:bodyPr wrap="square" lIns="0" tIns="0" rIns="0" bIns="0" rtlCol="0" anchor="b">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mn-lt"/>
            </a:endParaRPr>
          </a:p>
        </p:txBody>
      </p:sp>
    </p:spTree>
    <p:extLst>
      <p:ext uri="{BB962C8B-B14F-4D97-AF65-F5344CB8AC3E}">
        <p14:creationId xmlns:p14="http://schemas.microsoft.com/office/powerpoint/2010/main" val="1031334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2951.Title SlideHeader">
            <a:extLst>
              <a:ext uri="{FF2B5EF4-FFF2-40B4-BE49-F238E27FC236}">
                <a16:creationId xmlns:a16="http://schemas.microsoft.com/office/drawing/2014/main" id="{67491039-E56E-0B88-5119-527AD559F11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51.Title SlideHeader" descr="&#10;Internal">
            <a:extLst>
              <a:ext uri="{FF2B5EF4-FFF2-40B4-BE49-F238E27FC236}">
                <a16:creationId xmlns:a16="http://schemas.microsoft.com/office/drawing/2014/main" id="{04D5A0B7-9315-B7A8-5657-7A8FFD17918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0892644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2951.WelcomeHeader">
            <a:extLst>
              <a:ext uri="{FF2B5EF4-FFF2-40B4-BE49-F238E27FC236}">
                <a16:creationId xmlns:a16="http://schemas.microsoft.com/office/drawing/2014/main" id="{F3DD7816-6C70-1F29-2B01-29BF5A5E1B4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WelcomeHeader" descr="&#10;Internal">
            <a:extLst>
              <a:ext uri="{FF2B5EF4-FFF2-40B4-BE49-F238E27FC236}">
                <a16:creationId xmlns:a16="http://schemas.microsoft.com/office/drawing/2014/main" id="{4251342F-445B-38F9-EB88-2FBFAD61B29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47034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r>
              <a:rPr lang="en-US"/>
              <a:t>Click icon to add picture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PictureHeader">
            <a:extLst>
              <a:ext uri="{FF2B5EF4-FFF2-40B4-BE49-F238E27FC236}">
                <a16:creationId xmlns:a16="http://schemas.microsoft.com/office/drawing/2014/main" id="{07F59124-42BD-6303-2F5E-2B5A693D162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PictureHeader" descr="&#10;Internal">
            <a:extLst>
              <a:ext uri="{FF2B5EF4-FFF2-40B4-BE49-F238E27FC236}">
                <a16:creationId xmlns:a16="http://schemas.microsoft.com/office/drawing/2014/main" id="{8E18D89D-2DBE-25D4-9217-812E73451FB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7182192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Content 1">
    <p:bg>
      <p:bgPr>
        <a:solidFill>
          <a:schemeClr val="bg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AD80DB6E-1504-491A-2966-AAEDD4620292}"/>
              </a:ext>
            </a:extLst>
          </p:cNvPr>
          <p:cNvSpPr/>
          <p:nvPr/>
        </p:nvSpPr>
        <p:spPr>
          <a:xfrm>
            <a:off x="651832" y="3649334"/>
            <a:ext cx="10904862" cy="969489"/>
          </a:xfrm>
          <a:prstGeom prst="roundRect">
            <a:avLst>
              <a:gd name="adj" fmla="val 1378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152920" y="5127065"/>
            <a:ext cx="5428562" cy="969489"/>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4" y="143770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5245404"/>
            <a:ext cx="4107915" cy="844170"/>
          </a:xfrm>
        </p:spPr>
        <p:txBody>
          <a:bodyPr>
            <a:noAutofit/>
          </a:bodyPr>
          <a:lstStyle>
            <a:lvl1pPr marL="0" indent="0">
              <a:lnSpc>
                <a:spcPts val="1400"/>
              </a:lnSpc>
              <a:spcBef>
                <a:spcPts val="0"/>
              </a:spcBef>
              <a:spcAft>
                <a:spcPts val="8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751901" y="3737051"/>
            <a:ext cx="2239179"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61472" y="5134546"/>
            <a:ext cx="5428562" cy="969489"/>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535234" y="3261970"/>
            <a:ext cx="5689297" cy="288408"/>
          </a:xfrm>
        </p:spPr>
        <p:txBody>
          <a:bodyPr>
            <a:noAutofit/>
          </a:bodyPr>
          <a:lstStyle>
            <a:lvl1pPr marL="0" indent="0">
              <a:lnSpc>
                <a:spcPts val="1700"/>
              </a:lnSpc>
              <a:spcBef>
                <a:spcPts val="0"/>
              </a:spcBef>
              <a:buNone/>
              <a:defRPr sz="14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108F40C2-95CA-7EFE-3DC7-B2AB6579BDD5}"/>
              </a:ext>
            </a:extLst>
          </p:cNvPr>
          <p:cNvSpPr>
            <a:spLocks noGrp="1"/>
          </p:cNvSpPr>
          <p:nvPr>
            <p:ph idx="17"/>
          </p:nvPr>
        </p:nvSpPr>
        <p:spPr>
          <a:xfrm>
            <a:off x="3025048" y="3742441"/>
            <a:ext cx="2239179"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28" name="Content Placeholder 2">
            <a:extLst>
              <a:ext uri="{FF2B5EF4-FFF2-40B4-BE49-F238E27FC236}">
                <a16:creationId xmlns:a16="http://schemas.microsoft.com/office/drawing/2014/main" id="{7D628DDB-4633-EDBD-C06D-D13443C78092}"/>
              </a:ext>
            </a:extLst>
          </p:cNvPr>
          <p:cNvSpPr>
            <a:spLocks noGrp="1"/>
          </p:cNvSpPr>
          <p:nvPr>
            <p:ph idx="18"/>
          </p:nvPr>
        </p:nvSpPr>
        <p:spPr>
          <a:xfrm>
            <a:off x="5667261" y="373705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29" name="Content Placeholder 2">
            <a:extLst>
              <a:ext uri="{FF2B5EF4-FFF2-40B4-BE49-F238E27FC236}">
                <a16:creationId xmlns:a16="http://schemas.microsoft.com/office/drawing/2014/main" id="{11750EE7-C910-75EE-77E2-30EAF6A5BC5B}"/>
              </a:ext>
            </a:extLst>
          </p:cNvPr>
          <p:cNvSpPr>
            <a:spLocks noGrp="1"/>
          </p:cNvSpPr>
          <p:nvPr>
            <p:ph idx="19"/>
          </p:nvPr>
        </p:nvSpPr>
        <p:spPr>
          <a:xfrm>
            <a:off x="7533244" y="373705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30" name="Content Placeholder 2">
            <a:extLst>
              <a:ext uri="{FF2B5EF4-FFF2-40B4-BE49-F238E27FC236}">
                <a16:creationId xmlns:a16="http://schemas.microsoft.com/office/drawing/2014/main" id="{925CFF7C-FA8F-C86F-E561-FE708CCD64D2}"/>
              </a:ext>
            </a:extLst>
          </p:cNvPr>
          <p:cNvSpPr>
            <a:spLocks noGrp="1"/>
          </p:cNvSpPr>
          <p:nvPr>
            <p:ph idx="20"/>
          </p:nvPr>
        </p:nvSpPr>
        <p:spPr>
          <a:xfrm>
            <a:off x="9429522" y="3742441"/>
            <a:ext cx="1829718" cy="879018"/>
          </a:xfrm>
        </p:spPr>
        <p:txBody>
          <a:bodyPr>
            <a:noAutofit/>
          </a:bodyPr>
          <a:lstStyle>
            <a:lvl1pPr marL="179388" indent="-179388">
              <a:lnSpc>
                <a:spcPts val="1680"/>
              </a:lnSpc>
              <a:spcAft>
                <a:spcPts val="200"/>
              </a:spcAft>
              <a:defRPr sz="1400">
                <a:solidFill>
                  <a:schemeClr val="tx2"/>
                </a:solidFill>
              </a:defRPr>
            </a:lvl1pPr>
            <a:lvl2pPr marL="449263" indent="-269875">
              <a:lnSpc>
                <a:spcPts val="1680"/>
              </a:lnSpc>
              <a:spcAft>
                <a:spcPts val="200"/>
              </a:spcAft>
              <a:buFont typeface="Calibri" panose="020F0502020204030204" pitchFamily="34" charset="0"/>
              <a:buChar char="‒"/>
              <a:defRPr sz="1400">
                <a:solidFill>
                  <a:schemeClr val="tx2"/>
                </a:solidFill>
              </a:defRPr>
            </a:lvl2pPr>
            <a:lvl3pPr marL="628650" indent="-179388">
              <a:lnSpc>
                <a:spcPts val="1680"/>
              </a:lnSpc>
              <a:spcAft>
                <a:spcPts val="600"/>
              </a:spcAft>
              <a:buFont typeface="Arial" panose="020B0604020202020204" pitchFamily="34" charset="0"/>
              <a:buChar char="▪"/>
              <a:defRPr sz="1400">
                <a:solidFill>
                  <a:schemeClr val="tx2"/>
                </a:solidFill>
              </a:defRPr>
            </a:lvl3pPr>
            <a:lvl4pPr marL="0" indent="0">
              <a:lnSpc>
                <a:spcPts val="1680"/>
              </a:lnSpc>
              <a:spcAft>
                <a:spcPts val="600"/>
              </a:spcAft>
              <a:buNone/>
              <a:defRPr sz="1400">
                <a:solidFill>
                  <a:schemeClr val="tx2"/>
                </a:solidFill>
              </a:defRPr>
            </a:lvl4pPr>
            <a:lvl5pPr marL="898525" indent="-179388">
              <a:lnSpc>
                <a:spcPts val="1680"/>
              </a:lnSpc>
              <a:spcAft>
                <a:spcPts val="600"/>
              </a:spcAft>
              <a:defRPr sz="1400">
                <a:solidFill>
                  <a:schemeClr val="tx2"/>
                </a:solidFill>
              </a:defRPr>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35233" y="471478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2922" y="5250225"/>
            <a:ext cx="4107915" cy="844170"/>
          </a:xfrm>
        </p:spPr>
        <p:txBody>
          <a:bodyPr>
            <a:noAutofit/>
          </a:bodyPr>
          <a:lstStyle>
            <a:lvl1pPr marL="0" indent="0">
              <a:lnSpc>
                <a:spcPts val="1400"/>
              </a:lnSpc>
              <a:spcBef>
                <a:spcPts val="0"/>
              </a:spcBef>
              <a:spcAft>
                <a:spcPts val="8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4" name="Picture 33">
            <a:extLst>
              <a:ext uri="{FF2B5EF4-FFF2-40B4-BE49-F238E27FC236}">
                <a16:creationId xmlns:a16="http://schemas.microsoft.com/office/drawing/2014/main" id="{7FA16D28-C799-6DA0-4BE0-29F59AF70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64227" y="5197206"/>
            <a:ext cx="613272" cy="782199"/>
          </a:xfrm>
          <a:prstGeom prst="rect">
            <a:avLst/>
          </a:prstGeom>
        </p:spPr>
      </p:pic>
      <p:pic>
        <p:nvPicPr>
          <p:cNvPr id="36" name="Picture 35">
            <a:extLst>
              <a:ext uri="{FF2B5EF4-FFF2-40B4-BE49-F238E27FC236}">
                <a16:creationId xmlns:a16="http://schemas.microsoft.com/office/drawing/2014/main" id="{1039F08B-9F6D-E697-3A58-57833615DA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17506" y="5197206"/>
            <a:ext cx="727114" cy="844170"/>
          </a:xfrm>
          <a:prstGeom prst="rect">
            <a:avLst/>
          </a:prstGeom>
        </p:spPr>
      </p:pic>
      <p:sp>
        <p:nvSpPr>
          <p:cNvPr id="37" name="Isosceles Triangle 36">
            <a:extLst>
              <a:ext uri="{FF2B5EF4-FFF2-40B4-BE49-F238E27FC236}">
                <a16:creationId xmlns:a16="http://schemas.microsoft.com/office/drawing/2014/main" id="{9826E8D9-6069-D689-BD18-FBF4A66090C4}"/>
              </a:ext>
            </a:extLst>
          </p:cNvPr>
          <p:cNvSpPr/>
          <p:nvPr/>
        </p:nvSpPr>
        <p:spPr>
          <a:xfrm>
            <a:off x="5192617" y="1447190"/>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p:nvSpPr>
        <p:spPr>
          <a:xfrm>
            <a:off x="5395971" y="2045048"/>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p:nvSpPr>
        <p:spPr>
          <a:xfrm>
            <a:off x="5164156" y="2813668"/>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5580963" y="161540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5421678" y="2220906"/>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5209143" y="2847857"/>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1Header">
            <a:extLst>
              <a:ext uri="{FF2B5EF4-FFF2-40B4-BE49-F238E27FC236}">
                <a16:creationId xmlns:a16="http://schemas.microsoft.com/office/drawing/2014/main" id="{4A269F45-CC09-F82C-9F45-988FC86EB17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1Header" descr="&#10;Internal">
            <a:extLst>
              <a:ext uri="{FF2B5EF4-FFF2-40B4-BE49-F238E27FC236}">
                <a16:creationId xmlns:a16="http://schemas.microsoft.com/office/drawing/2014/main" id="{43A475AC-FBC5-C88B-A89B-A0EB4570CA6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70107362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2Header">
            <a:extLst>
              <a:ext uri="{FF2B5EF4-FFF2-40B4-BE49-F238E27FC236}">
                <a16:creationId xmlns:a16="http://schemas.microsoft.com/office/drawing/2014/main" id="{89656942-E567-8429-65F4-0DEE91C001A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2Header" descr="&#10;Internal">
            <a:extLst>
              <a:ext uri="{FF2B5EF4-FFF2-40B4-BE49-F238E27FC236}">
                <a16:creationId xmlns:a16="http://schemas.microsoft.com/office/drawing/2014/main" id="{3DC37A0A-67FE-8B2D-73F2-BD7AE9D2335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4206106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3464979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4_D. Title OnlyHeader">
            <a:extLst>
              <a:ext uri="{FF2B5EF4-FFF2-40B4-BE49-F238E27FC236}">
                <a16:creationId xmlns:a16="http://schemas.microsoft.com/office/drawing/2014/main" id="{BCD5ACF0-9DB3-0007-9C56-BB2E65975E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4_D. Title OnlyHeader" descr="&#10;Internal">
            <a:extLst>
              <a:ext uri="{FF2B5EF4-FFF2-40B4-BE49-F238E27FC236}">
                <a16:creationId xmlns:a16="http://schemas.microsoft.com/office/drawing/2014/main" id="{DDADB694-5162-650F-A410-998651A2FB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43948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2951.Standout text 1Header">
            <a:extLst>
              <a:ext uri="{FF2B5EF4-FFF2-40B4-BE49-F238E27FC236}">
                <a16:creationId xmlns:a16="http://schemas.microsoft.com/office/drawing/2014/main" id="{8EABC585-B482-9508-B892-09A962CA324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51.Standout text 1Header" descr="&#10;Internal">
            <a:extLst>
              <a:ext uri="{FF2B5EF4-FFF2-40B4-BE49-F238E27FC236}">
                <a16:creationId xmlns:a16="http://schemas.microsoft.com/office/drawing/2014/main" id="{741C7E29-20D5-F239-7619-FF3FD7C7273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47468966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8444" y="2960783"/>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00190" y="3875183"/>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2951.Standout text 2Header">
            <a:extLst>
              <a:ext uri="{FF2B5EF4-FFF2-40B4-BE49-F238E27FC236}">
                <a16:creationId xmlns:a16="http://schemas.microsoft.com/office/drawing/2014/main" id="{1CCF0F3E-3041-740A-8C10-98E14CEAA08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Standout text 2Header" descr="&#10;Internal">
            <a:extLst>
              <a:ext uri="{FF2B5EF4-FFF2-40B4-BE49-F238E27FC236}">
                <a16:creationId xmlns:a16="http://schemas.microsoft.com/office/drawing/2014/main" id="{C164053C-525C-D62B-0798-553CA4D382D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5439130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2951.Title and Content 3Header">
            <a:extLst>
              <a:ext uri="{FF2B5EF4-FFF2-40B4-BE49-F238E27FC236}">
                <a16:creationId xmlns:a16="http://schemas.microsoft.com/office/drawing/2014/main" id="{C238E5E8-5179-66C0-8F1E-6B59FC44E77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3Header" descr="&#10;Internal">
            <a:extLst>
              <a:ext uri="{FF2B5EF4-FFF2-40B4-BE49-F238E27FC236}">
                <a16:creationId xmlns:a16="http://schemas.microsoft.com/office/drawing/2014/main" id="{0513C69D-74F7-8CB3-B143-388FDD8E09D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172798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4" name="Picture 13" descr="Shape&#10;&#10;Description automatically generated with low confidence">
            <a:extLst>
              <a:ext uri="{FF2B5EF4-FFF2-40B4-BE49-F238E27FC236}">
                <a16:creationId xmlns:a16="http://schemas.microsoft.com/office/drawing/2014/main" id="{2FF76007-13CE-A666-2EB4-0D039E22A5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2087" y="1500389"/>
            <a:ext cx="959476" cy="4675031"/>
          </a:xfrm>
          <a:prstGeom prst="rect">
            <a:avLst/>
          </a:prstGeom>
        </p:spPr>
      </p:pic>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scale 1Header">
            <a:extLst>
              <a:ext uri="{FF2B5EF4-FFF2-40B4-BE49-F238E27FC236}">
                <a16:creationId xmlns:a16="http://schemas.microsoft.com/office/drawing/2014/main" id="{06B6515E-E663-2254-9FA6-CBA7ED4A312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scale 1Header" descr="&#10;Internal">
            <a:extLst>
              <a:ext uri="{FF2B5EF4-FFF2-40B4-BE49-F238E27FC236}">
                <a16:creationId xmlns:a16="http://schemas.microsoft.com/office/drawing/2014/main" id="{F4D44A98-EEFE-3FF6-9BD8-DD9633D309B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3099161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4" name="Picture 13" descr="Shape&#10;&#10;Description automatically generated with low confidence">
            <a:extLst>
              <a:ext uri="{FF2B5EF4-FFF2-40B4-BE49-F238E27FC236}">
                <a16:creationId xmlns:a16="http://schemas.microsoft.com/office/drawing/2014/main" id="{2FF76007-13CE-A666-2EB4-0D039E22A53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2087" y="1500389"/>
            <a:ext cx="959476" cy="4675031"/>
          </a:xfrm>
          <a:prstGeom prst="rect">
            <a:avLst/>
          </a:prstGeom>
        </p:spPr>
      </p:pic>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scale 2Header">
            <a:extLst>
              <a:ext uri="{FF2B5EF4-FFF2-40B4-BE49-F238E27FC236}">
                <a16:creationId xmlns:a16="http://schemas.microsoft.com/office/drawing/2014/main" id="{726A7C58-3CF8-CCCD-2F9F-3911FAB1A1F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scale 2Header" descr="&#10;Internal">
            <a:extLst>
              <a:ext uri="{FF2B5EF4-FFF2-40B4-BE49-F238E27FC236}">
                <a16:creationId xmlns:a16="http://schemas.microsoft.com/office/drawing/2014/main" id="{36220C87-FB19-0379-4358-B39297C4CAE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35795202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r>
              <a:rPr lang="en-US"/>
              <a:t>Click icon to add picture</a:t>
            </a:r>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and Picture bottom rightHeader">
            <a:extLst>
              <a:ext uri="{FF2B5EF4-FFF2-40B4-BE49-F238E27FC236}">
                <a16:creationId xmlns:a16="http://schemas.microsoft.com/office/drawing/2014/main" id="{F9668316-757E-CD33-9EE7-6C87EE454F0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Content and Picture bottom rightHeader" descr="&#10;Internal">
            <a:extLst>
              <a:ext uri="{FF2B5EF4-FFF2-40B4-BE49-F238E27FC236}">
                <a16:creationId xmlns:a16="http://schemas.microsoft.com/office/drawing/2014/main" id="{48809236-0DBD-C258-2914-87FB6CF03DF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5601798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4Header">
            <a:extLst>
              <a:ext uri="{FF2B5EF4-FFF2-40B4-BE49-F238E27FC236}">
                <a16:creationId xmlns:a16="http://schemas.microsoft.com/office/drawing/2014/main" id="{729252CB-0629-5EC4-C715-474DF5A04F0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4Header" descr="&#10;Internal">
            <a:extLst>
              <a:ext uri="{FF2B5EF4-FFF2-40B4-BE49-F238E27FC236}">
                <a16:creationId xmlns:a16="http://schemas.microsoft.com/office/drawing/2014/main" id="{D474043A-6A43-8922-7DBA-BE6FAA73930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6539278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r>
              <a:rPr lang="en-US"/>
              <a:t>Click icon to add media</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Media Header">
            <a:extLst>
              <a:ext uri="{FF2B5EF4-FFF2-40B4-BE49-F238E27FC236}">
                <a16:creationId xmlns:a16="http://schemas.microsoft.com/office/drawing/2014/main" id="{FFAFB8E4-A463-FF5B-38C7-16A8BC73DF6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Media Header" descr="&#10;Internal">
            <a:extLst>
              <a:ext uri="{FF2B5EF4-FFF2-40B4-BE49-F238E27FC236}">
                <a16:creationId xmlns:a16="http://schemas.microsoft.com/office/drawing/2014/main" id="{F749BC23-960D-497D-72C1-135B0A159A6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41631432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2951.Standout text double 1Header">
            <a:extLst>
              <a:ext uri="{FF2B5EF4-FFF2-40B4-BE49-F238E27FC236}">
                <a16:creationId xmlns:a16="http://schemas.microsoft.com/office/drawing/2014/main" id="{F9869357-2236-8342-59C9-33EAC1D18E9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51.Standout text double 1Header" descr="&#10;Internal">
            <a:extLst>
              <a:ext uri="{FF2B5EF4-FFF2-40B4-BE49-F238E27FC236}">
                <a16:creationId xmlns:a16="http://schemas.microsoft.com/office/drawing/2014/main" id="{43E20D7D-4332-EFB5-BBCA-E24BF4C2A3D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832315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022BAC0-B3C7-D436-FB98-5DAE8CB2DF5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6330" y="4211392"/>
            <a:ext cx="2221606" cy="1944709"/>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Content 5Header">
            <a:extLst>
              <a:ext uri="{FF2B5EF4-FFF2-40B4-BE49-F238E27FC236}">
                <a16:creationId xmlns:a16="http://schemas.microsoft.com/office/drawing/2014/main" id="{7894094A-8BF4-6556-9255-B47E2536C80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itle and Content 5Header" descr="&#10;Internal">
            <a:extLst>
              <a:ext uri="{FF2B5EF4-FFF2-40B4-BE49-F238E27FC236}">
                <a16:creationId xmlns:a16="http://schemas.microsoft.com/office/drawing/2014/main" id="{239E5B13-3F21-25AE-C14D-3C9DEB25EDC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668672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792038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3_D. Title OnlyHeader">
            <a:extLst>
              <a:ext uri="{FF2B5EF4-FFF2-40B4-BE49-F238E27FC236}">
                <a16:creationId xmlns:a16="http://schemas.microsoft.com/office/drawing/2014/main" id="{70C77594-17CD-53ED-E7C4-4AA2C82837B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3_D. Title OnlyHeader" descr="&#10;Internal">
            <a:extLst>
              <a:ext uri="{FF2B5EF4-FFF2-40B4-BE49-F238E27FC236}">
                <a16:creationId xmlns:a16="http://schemas.microsoft.com/office/drawing/2014/main" id="{90E2F908-B76B-0F4E-89CB-AC73C832A53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05736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and Numbered contentHeader">
            <a:extLst>
              <a:ext uri="{FF2B5EF4-FFF2-40B4-BE49-F238E27FC236}">
                <a16:creationId xmlns:a16="http://schemas.microsoft.com/office/drawing/2014/main" id="{10268C49-0278-E0E7-6AAA-2DC8B66E1E9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Numbered contentHeader" descr="&#10;Internal">
            <a:extLst>
              <a:ext uri="{FF2B5EF4-FFF2-40B4-BE49-F238E27FC236}">
                <a16:creationId xmlns:a16="http://schemas.microsoft.com/office/drawing/2014/main" id="{584330BF-81E4-4CE5-50F7-18BFDDC9205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32177756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7"/>
            <a:ext cx="10077834" cy="4236567"/>
          </a:xfrm>
        </p:spPr>
        <p:txBody>
          <a:bodyPr anchor="ctr" anchorCtr="0">
            <a:noAutofit/>
          </a:bodyPr>
          <a:lstStyle>
            <a:lvl1pPr marL="179388" indent="-179388">
              <a:lnSpc>
                <a:spcPts val="2400"/>
              </a:lnSpc>
              <a:spcBef>
                <a:spcPts val="0"/>
              </a:spcBef>
              <a:defRPr sz="2000" b="1">
                <a:solidFill>
                  <a:schemeClr val="tx2"/>
                </a:solidFill>
              </a:defRPr>
            </a:lvl1pPr>
            <a:lvl2pPr marL="449263" indent="-269875">
              <a:lnSpc>
                <a:spcPts val="2400"/>
              </a:lnSpc>
              <a:spcBef>
                <a:spcPts val="0"/>
              </a:spcBef>
              <a:buFont typeface="Calibri" panose="020F0502020204030204" pitchFamily="34" charset="0"/>
              <a:buChar char="‒"/>
              <a:defRPr sz="2000" b="1">
                <a:solidFill>
                  <a:schemeClr val="tx2"/>
                </a:solidFill>
              </a:defRPr>
            </a:lvl2pPr>
            <a:lvl3pPr marL="628650" indent="-179388">
              <a:lnSpc>
                <a:spcPts val="2400"/>
              </a:lnSpc>
              <a:spcBef>
                <a:spcPts val="0"/>
              </a:spcBef>
              <a:buFont typeface="Arial" panose="020B0604020202020204" pitchFamily="34" charset="0"/>
              <a:buChar char="▪"/>
              <a:defRPr sz="2000" b="1">
                <a:solidFill>
                  <a:schemeClr val="tx2"/>
                </a:solidFill>
              </a:defRPr>
            </a:lvl3pPr>
            <a:lvl4pPr marL="0" indent="0" algn="ctr">
              <a:lnSpc>
                <a:spcPts val="2400"/>
              </a:lnSpc>
              <a:spcBef>
                <a:spcPts val="0"/>
              </a:spcBef>
              <a:buNone/>
              <a:defRPr sz="2000" b="1">
                <a:solidFill>
                  <a:schemeClr val="tx2"/>
                </a:solidFill>
              </a:defRPr>
            </a:lvl4pPr>
            <a:lvl5pPr marL="898525" indent="-179388">
              <a:lnSpc>
                <a:spcPts val="2400"/>
              </a:lnSpc>
              <a:spcBef>
                <a:spcPts val="0"/>
              </a:spcBef>
              <a:defRPr sz="2000" b="1">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lvl1pPr>
              <a:defRPr>
                <a:solidFill>
                  <a:schemeClr val="bg1"/>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lvl1pPr>
              <a:defRPr>
                <a:solidFill>
                  <a:schemeClr val="bg1"/>
                </a:solidFill>
              </a:defRPr>
            </a:lvl1pPr>
          </a:lstStyle>
          <a:p>
            <a:fld id="{3830CAAF-21A0-4241-92AC-0D55EFAA1541}" type="slidenum">
              <a:rPr lang="en-US" smtClean="0"/>
              <a:pPr/>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F2C7254-F496-031F-5B5D-B5910A1986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2004" y="6181858"/>
            <a:ext cx="914400" cy="539617"/>
          </a:xfrm>
          <a:prstGeom prst="rect">
            <a:avLst/>
          </a:prstGeom>
        </p:spPr>
      </p:pic>
      <p:sp>
        <p:nvSpPr>
          <p:cNvPr id="8" name="Title 1">
            <a:extLst>
              <a:ext uri="{FF2B5EF4-FFF2-40B4-BE49-F238E27FC236}">
                <a16:creationId xmlns:a16="http://schemas.microsoft.com/office/drawing/2014/main" id="{19A352A6-A25B-8DE7-9BD5-BB2D34F6DF9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bg1"/>
                </a:solidFill>
              </a:defRPr>
            </a:lvl1pPr>
          </a:lstStyle>
          <a:p>
            <a:r>
              <a:rPr lang="en-US"/>
              <a:t>Click to edit Master title style</a:t>
            </a:r>
          </a:p>
        </p:txBody>
      </p:sp>
      <p:sp>
        <p:nvSpPr>
          <p:cNvPr id="2" name="hlSlideMaster2951.Quote 1Header">
            <a:extLst>
              <a:ext uri="{FF2B5EF4-FFF2-40B4-BE49-F238E27FC236}">
                <a16:creationId xmlns:a16="http://schemas.microsoft.com/office/drawing/2014/main" id="{3D430209-6CF4-58E6-84AE-C77AB2B8455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Quote 1Header" descr="&#10;Internal">
            <a:extLst>
              <a:ext uri="{FF2B5EF4-FFF2-40B4-BE49-F238E27FC236}">
                <a16:creationId xmlns:a16="http://schemas.microsoft.com/office/drawing/2014/main" id="{7EA638E4-5222-47C4-7974-DF2FEB56AD8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7207887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Quote 2">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7"/>
            <a:ext cx="10077834" cy="4236567"/>
          </a:xfrm>
        </p:spPr>
        <p:txBody>
          <a:bodyPr anchor="ctr" anchorCtr="0">
            <a:noAutofit/>
          </a:bodyPr>
          <a:lstStyle>
            <a:lvl1pPr marL="179388" indent="-179388">
              <a:lnSpc>
                <a:spcPts val="2400"/>
              </a:lnSpc>
              <a:spcBef>
                <a:spcPts val="0"/>
              </a:spcBef>
              <a:defRPr sz="2000" b="1">
                <a:solidFill>
                  <a:schemeClr val="accent4"/>
                </a:solidFill>
              </a:defRPr>
            </a:lvl1pPr>
            <a:lvl2pPr marL="449263" indent="-269875">
              <a:lnSpc>
                <a:spcPts val="2400"/>
              </a:lnSpc>
              <a:spcBef>
                <a:spcPts val="0"/>
              </a:spcBef>
              <a:buFont typeface="Calibri" panose="020F0502020204030204" pitchFamily="34" charset="0"/>
              <a:buChar char="‒"/>
              <a:defRPr sz="2000" b="1">
                <a:solidFill>
                  <a:schemeClr val="accent4"/>
                </a:solidFill>
              </a:defRPr>
            </a:lvl2pPr>
            <a:lvl3pPr marL="628650" indent="-179388">
              <a:lnSpc>
                <a:spcPts val="2400"/>
              </a:lnSpc>
              <a:spcBef>
                <a:spcPts val="0"/>
              </a:spcBef>
              <a:buFont typeface="Arial" panose="020B0604020202020204" pitchFamily="34" charset="0"/>
              <a:buChar char="▪"/>
              <a:defRPr sz="2000" b="1">
                <a:solidFill>
                  <a:schemeClr val="accent4"/>
                </a:solidFill>
              </a:defRPr>
            </a:lvl3pPr>
            <a:lvl4pPr marL="0" indent="0" algn="ctr">
              <a:lnSpc>
                <a:spcPts val="2400"/>
              </a:lnSpc>
              <a:spcBef>
                <a:spcPts val="0"/>
              </a:spcBef>
              <a:buNone/>
              <a:defRPr sz="2000" b="1">
                <a:solidFill>
                  <a:schemeClr val="accent4"/>
                </a:solidFill>
              </a:defRPr>
            </a:lvl4pPr>
            <a:lvl5pPr marL="898525" indent="-179388">
              <a:lnSpc>
                <a:spcPts val="2400"/>
              </a:lnSpc>
              <a:spcBef>
                <a:spcPts val="0"/>
              </a:spcBef>
              <a:defRPr sz="2000" b="1">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lvl1pPr>
              <a:defRPr>
                <a:solidFill>
                  <a:schemeClr val="bg1"/>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lvl1pPr>
              <a:defRPr>
                <a:solidFill>
                  <a:schemeClr val="bg1"/>
                </a:solidFill>
              </a:defRPr>
            </a:lvl1pPr>
          </a:lstStyle>
          <a:p>
            <a:fld id="{3830CAAF-21A0-4241-92AC-0D55EFAA1541}" type="slidenum">
              <a:rPr lang="en-US" smtClean="0"/>
              <a:pPr/>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F2C7254-F496-031F-5B5D-B5910A1986C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712004" y="6181858"/>
            <a:ext cx="914400" cy="539617"/>
          </a:xfrm>
          <a:prstGeom prst="rect">
            <a:avLst/>
          </a:prstGeom>
        </p:spPr>
      </p:pic>
      <p:sp>
        <p:nvSpPr>
          <p:cNvPr id="8" name="Title 1">
            <a:extLst>
              <a:ext uri="{FF2B5EF4-FFF2-40B4-BE49-F238E27FC236}">
                <a16:creationId xmlns:a16="http://schemas.microsoft.com/office/drawing/2014/main" id="{2B02827E-2EA4-9B7D-B299-ADDD22BD4237}"/>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bg1"/>
                </a:solidFill>
              </a:defRPr>
            </a:lvl1pPr>
          </a:lstStyle>
          <a:p>
            <a:r>
              <a:rPr lang="en-US"/>
              <a:t>Click to edit Master title style</a:t>
            </a:r>
          </a:p>
        </p:txBody>
      </p:sp>
      <p:sp>
        <p:nvSpPr>
          <p:cNvPr id="2" name="hlSlideMaster2951.Quote 2Header">
            <a:extLst>
              <a:ext uri="{FF2B5EF4-FFF2-40B4-BE49-F238E27FC236}">
                <a16:creationId xmlns:a16="http://schemas.microsoft.com/office/drawing/2014/main" id="{CCD4F8FF-A235-85AC-BC0B-7523FF2BF70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Quote 2Header" descr="&#10;Internal">
            <a:extLst>
              <a:ext uri="{FF2B5EF4-FFF2-40B4-BE49-F238E27FC236}">
                <a16:creationId xmlns:a16="http://schemas.microsoft.com/office/drawing/2014/main" id="{41A5BB33-328F-3693-0A01-C2B8B2A37BBA}"/>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55860376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r>
              <a:rPr lang="en-US"/>
              <a:t>Click icon to add picture</a:t>
            </a:r>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Number list and Picture rightHeader">
            <a:extLst>
              <a:ext uri="{FF2B5EF4-FFF2-40B4-BE49-F238E27FC236}">
                <a16:creationId xmlns:a16="http://schemas.microsoft.com/office/drawing/2014/main" id="{5071E6A3-003E-12A7-15C9-3B6C73EBBE3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Number list and Picture rightHeader" descr="&#10;Internal">
            <a:extLst>
              <a:ext uri="{FF2B5EF4-FFF2-40B4-BE49-F238E27FC236}">
                <a16:creationId xmlns:a16="http://schemas.microsoft.com/office/drawing/2014/main" id="{1EC5862E-B079-CF2E-5A75-31A4971C8FA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89736603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descr="Diagram&#10;&#10;Description automatically generated">
            <a:extLst>
              <a:ext uri="{FF2B5EF4-FFF2-40B4-BE49-F238E27FC236}">
                <a16:creationId xmlns:a16="http://schemas.microsoft.com/office/drawing/2014/main" id="{B6F5E31F-C75B-FDAF-F66A-D2EE27F0BA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78073" y="1349062"/>
            <a:ext cx="5190186" cy="4868214"/>
          </a:xfrm>
          <a:prstGeom prst="rect">
            <a:avLst/>
          </a:prstGeom>
        </p:spPr>
      </p:pic>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Speech bubble and infographicHeader">
            <a:extLst>
              <a:ext uri="{FF2B5EF4-FFF2-40B4-BE49-F238E27FC236}">
                <a16:creationId xmlns:a16="http://schemas.microsoft.com/office/drawing/2014/main" id="{BFF18D1A-4B7D-3DB5-28C6-2F62E55BCD8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Speech bubble and infographicHeader" descr="&#10;Internal">
            <a:extLst>
              <a:ext uri="{FF2B5EF4-FFF2-40B4-BE49-F238E27FC236}">
                <a16:creationId xmlns:a16="http://schemas.microsoft.com/office/drawing/2014/main" id="{C8D51BF5-BFB9-45B6-2BA0-83EEDFDC2D7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4388391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Content Speech bubb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with medium confidence">
            <a:extLst>
              <a:ext uri="{FF2B5EF4-FFF2-40B4-BE49-F238E27FC236}">
                <a16:creationId xmlns:a16="http://schemas.microsoft.com/office/drawing/2014/main" id="{2559381E-9C37-C04B-041B-71A96A9607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2769" y="4229398"/>
            <a:ext cx="2208727" cy="1946022"/>
          </a:xfrm>
          <a:prstGeom prst="rect">
            <a:avLst/>
          </a:prstGeom>
        </p:spPr>
      </p:pic>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Speech bubble and infographic 1Header">
            <a:extLst>
              <a:ext uri="{FF2B5EF4-FFF2-40B4-BE49-F238E27FC236}">
                <a16:creationId xmlns:a16="http://schemas.microsoft.com/office/drawing/2014/main" id="{A00CE68C-37B5-128C-3F77-43702EF841F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Content Speech bubble and infographic 1Header" descr="&#10;Internal">
            <a:extLst>
              <a:ext uri="{FF2B5EF4-FFF2-40B4-BE49-F238E27FC236}">
                <a16:creationId xmlns:a16="http://schemas.microsoft.com/office/drawing/2014/main" id="{255ED11B-F992-75A5-D0ED-5023A843702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33760441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11" name="Picture 10" descr="Diagram&#10;&#10;Description automatically generated">
            <a:extLst>
              <a:ext uri="{FF2B5EF4-FFF2-40B4-BE49-F238E27FC236}">
                <a16:creationId xmlns:a16="http://schemas.microsoft.com/office/drawing/2014/main" id="{8A99DA3D-C701-9250-9E5E-036010BA15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907" y="1346410"/>
            <a:ext cx="5190186" cy="4868214"/>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tle and Infographic 1Header">
            <a:extLst>
              <a:ext uri="{FF2B5EF4-FFF2-40B4-BE49-F238E27FC236}">
                <a16:creationId xmlns:a16="http://schemas.microsoft.com/office/drawing/2014/main" id="{4E107632-F16C-E824-1E66-06B743269B7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tle and Infographic 1Header" descr="&#10;Internal">
            <a:extLst>
              <a:ext uri="{FF2B5EF4-FFF2-40B4-BE49-F238E27FC236}">
                <a16:creationId xmlns:a16="http://schemas.microsoft.com/office/drawing/2014/main" id="{E241F7A1-C3B8-F428-6903-F562E70372E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021051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with medium confidence">
            <a:extLst>
              <a:ext uri="{FF2B5EF4-FFF2-40B4-BE49-F238E27FC236}">
                <a16:creationId xmlns:a16="http://schemas.microsoft.com/office/drawing/2014/main" id="{2559381E-9C37-C04B-041B-71A96A9607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94789" y="4235838"/>
            <a:ext cx="2208727" cy="1946022"/>
          </a:xfrm>
          <a:prstGeom prst="rect">
            <a:avLst/>
          </a:prstGeom>
        </p:spPr>
      </p:pic>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itle Content Speech bubble and infographic 2Header">
            <a:extLst>
              <a:ext uri="{FF2B5EF4-FFF2-40B4-BE49-F238E27FC236}">
                <a16:creationId xmlns:a16="http://schemas.microsoft.com/office/drawing/2014/main" id="{BD6F2E6F-6BFE-7ED1-8329-F51CB5636CC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Content Speech bubble and infographic 2Header" descr="&#10;Internal">
            <a:extLst>
              <a:ext uri="{FF2B5EF4-FFF2-40B4-BE49-F238E27FC236}">
                <a16:creationId xmlns:a16="http://schemas.microsoft.com/office/drawing/2014/main" id="{26D4FC9C-5510-41C8-40DF-110B76FF3D7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3242526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tle and Infographic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pic>
        <p:nvPicPr>
          <p:cNvPr id="11" name="Picture 10" descr="Diagram&#10;&#10;Description automatically generated">
            <a:extLst>
              <a:ext uri="{FF2B5EF4-FFF2-40B4-BE49-F238E27FC236}">
                <a16:creationId xmlns:a16="http://schemas.microsoft.com/office/drawing/2014/main" id="{8A99DA3D-C701-9250-9E5E-036010BA15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0907" y="1346410"/>
            <a:ext cx="5190186" cy="4868214"/>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51.Ttle and Infographic 2Header">
            <a:extLst>
              <a:ext uri="{FF2B5EF4-FFF2-40B4-BE49-F238E27FC236}">
                <a16:creationId xmlns:a16="http://schemas.microsoft.com/office/drawing/2014/main" id="{590D1071-E9EB-EF20-E1B1-F7C38F0EAFC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tle and Infographic 2Header" descr="&#10;Internal">
            <a:extLst>
              <a:ext uri="{FF2B5EF4-FFF2-40B4-BE49-F238E27FC236}">
                <a16:creationId xmlns:a16="http://schemas.microsoft.com/office/drawing/2014/main" id="{6EFCFA1E-F000-23AA-6210-D672ED390FD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0709090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51.Title and Content 6Header">
            <a:extLst>
              <a:ext uri="{FF2B5EF4-FFF2-40B4-BE49-F238E27FC236}">
                <a16:creationId xmlns:a16="http://schemas.microsoft.com/office/drawing/2014/main" id="{4E139251-2A79-D9A5-DFB1-8D687686072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51.Title and Content 6Header" descr="&#10;Internal">
            <a:extLst>
              <a:ext uri="{FF2B5EF4-FFF2-40B4-BE49-F238E27FC236}">
                <a16:creationId xmlns:a16="http://schemas.microsoft.com/office/drawing/2014/main" id="{130D8EF7-376B-58B9-E243-BDAA4E1ECA2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988081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754082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2_D. Title OnlyHeader">
            <a:extLst>
              <a:ext uri="{FF2B5EF4-FFF2-40B4-BE49-F238E27FC236}">
                <a16:creationId xmlns:a16="http://schemas.microsoft.com/office/drawing/2014/main" id="{508548EA-FCBA-A08C-A588-D3EF98B0538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2_D. Title OnlyHeader" descr="&#10;Internal">
            <a:extLst>
              <a:ext uri="{FF2B5EF4-FFF2-40B4-BE49-F238E27FC236}">
                <a16:creationId xmlns:a16="http://schemas.microsoft.com/office/drawing/2014/main" id="{635862F0-BCE9-08C3-22DC-4ED4A778084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020014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Content 7">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4" name="Rectangle: Rounded Corners 23">
            <a:extLst>
              <a:ext uri="{FF2B5EF4-FFF2-40B4-BE49-F238E27FC236}">
                <a16:creationId xmlns:a16="http://schemas.microsoft.com/office/drawing/2014/main" id="{976A6DB3-8DE0-B761-5B4F-22489959D235}"/>
              </a:ext>
            </a:extLst>
          </p:cNvPr>
          <p:cNvSpPr/>
          <p:nvPr/>
        </p:nvSpPr>
        <p:spPr>
          <a:xfrm>
            <a:off x="640815" y="3834822"/>
            <a:ext cx="3597925" cy="2263014"/>
          </a:xfrm>
          <a:prstGeom prst="roundRect">
            <a:avLst>
              <a:gd name="adj" fmla="val 18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F01E04B2-4C43-FD23-02C8-10CBB5493951}"/>
              </a:ext>
            </a:extLst>
          </p:cNvPr>
          <p:cNvSpPr/>
          <p:nvPr/>
        </p:nvSpPr>
        <p:spPr>
          <a:xfrm>
            <a:off x="4297037" y="3834822"/>
            <a:ext cx="3597925" cy="2263014"/>
          </a:xfrm>
          <a:prstGeom prst="roundRect">
            <a:avLst>
              <a:gd name="adj" fmla="val 189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A76B6DF6-E14B-AB17-774D-D6DEB7083B72}"/>
              </a:ext>
            </a:extLst>
          </p:cNvPr>
          <p:cNvSpPr/>
          <p:nvPr/>
        </p:nvSpPr>
        <p:spPr>
          <a:xfrm>
            <a:off x="7953260" y="3834822"/>
            <a:ext cx="3597925" cy="2263014"/>
          </a:xfrm>
          <a:prstGeom prst="roundRect">
            <a:avLst>
              <a:gd name="adj" fmla="val 189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4" name="Picture 3" descr="Shape&#10;&#10;Description automatically generated">
            <a:extLst>
              <a:ext uri="{FF2B5EF4-FFF2-40B4-BE49-F238E27FC236}">
                <a16:creationId xmlns:a16="http://schemas.microsoft.com/office/drawing/2014/main" id="{F51F6834-DBE9-2D90-DF6C-9F042ABF7BC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916277" y="3877936"/>
            <a:ext cx="2368627" cy="2131765"/>
          </a:xfrm>
          <a:prstGeom prst="rect">
            <a:avLst/>
          </a:prstGeom>
        </p:spPr>
      </p:pic>
      <p:pic>
        <p:nvPicPr>
          <p:cNvPr id="15" name="Picture 14" descr="Shape&#10;&#10;Description automatically generated">
            <a:extLst>
              <a:ext uri="{FF2B5EF4-FFF2-40B4-BE49-F238E27FC236}">
                <a16:creationId xmlns:a16="http://schemas.microsoft.com/office/drawing/2014/main" id="{218E03FB-5A07-5254-AE4F-A5B12FD1B6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089135" y="3988104"/>
            <a:ext cx="3343619" cy="1966513"/>
          </a:xfrm>
          <a:prstGeom prst="rect">
            <a:avLst/>
          </a:prstGeom>
        </p:spPr>
      </p:pic>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81139" y="3784294"/>
            <a:ext cx="3679633" cy="2352101"/>
          </a:xfrm>
          <a:prstGeom prst="rect">
            <a:avLst/>
          </a:prstGeom>
        </p:spPr>
      </p:pic>
      <p:sp>
        <p:nvSpPr>
          <p:cNvPr id="2" name="hlSlideMaster2951.Title and Content 7Header">
            <a:extLst>
              <a:ext uri="{FF2B5EF4-FFF2-40B4-BE49-F238E27FC236}">
                <a16:creationId xmlns:a16="http://schemas.microsoft.com/office/drawing/2014/main" id="{E7D575D4-EA72-E382-0B67-BAAA4366933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Title and Content 7Header" descr="&#10;Internal">
            <a:extLst>
              <a:ext uri="{FF2B5EF4-FFF2-40B4-BE49-F238E27FC236}">
                <a16:creationId xmlns:a16="http://schemas.microsoft.com/office/drawing/2014/main" id="{C42EFA9E-5894-26A7-644C-24CD3A810A3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3291063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51.Title and Content 8Header">
            <a:extLst>
              <a:ext uri="{FF2B5EF4-FFF2-40B4-BE49-F238E27FC236}">
                <a16:creationId xmlns:a16="http://schemas.microsoft.com/office/drawing/2014/main" id="{436E2CDF-6BBF-38C2-D16C-95CD7B82A42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51.Title and Content 8Header" descr="&#10;Internal">
            <a:extLst>
              <a:ext uri="{FF2B5EF4-FFF2-40B4-BE49-F238E27FC236}">
                <a16:creationId xmlns:a16="http://schemas.microsoft.com/office/drawing/2014/main" id="{8C639A29-CB28-45B5-866D-0532C40ED82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6609055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2951.Standout text double 2Header">
            <a:extLst>
              <a:ext uri="{FF2B5EF4-FFF2-40B4-BE49-F238E27FC236}">
                <a16:creationId xmlns:a16="http://schemas.microsoft.com/office/drawing/2014/main" id="{6376A476-4199-3907-5168-C78FE894554A}"/>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51.Standout text double 2Header" descr="&#10;Internal">
            <a:extLst>
              <a:ext uri="{FF2B5EF4-FFF2-40B4-BE49-F238E27FC236}">
                <a16:creationId xmlns:a16="http://schemas.microsoft.com/office/drawing/2014/main" id="{2205ECEC-9075-B586-416A-869D4BA64B0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41374644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Subheading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27" name="Rectangle: Rounded Corners 26">
            <a:extLst>
              <a:ext uri="{FF2B5EF4-FFF2-40B4-BE49-F238E27FC236}">
                <a16:creationId xmlns:a16="http://schemas.microsoft.com/office/drawing/2014/main" id="{3D3AE05D-F5A0-5B2F-7920-966D18E6838E}"/>
              </a:ext>
            </a:extLst>
          </p:cNvPr>
          <p:cNvSpPr/>
          <p:nvPr/>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0" name="Rectangle: Rounded Corners 39">
            <a:extLst>
              <a:ext uri="{FF2B5EF4-FFF2-40B4-BE49-F238E27FC236}">
                <a16:creationId xmlns:a16="http://schemas.microsoft.com/office/drawing/2014/main" id="{6C52E652-D329-1638-4BD0-DC85F82B1CDC}"/>
              </a:ext>
            </a:extLst>
          </p:cNvPr>
          <p:cNvSpPr/>
          <p:nvPr/>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2951.Title Subheading and ContentHeader">
            <a:extLst>
              <a:ext uri="{FF2B5EF4-FFF2-40B4-BE49-F238E27FC236}">
                <a16:creationId xmlns:a16="http://schemas.microsoft.com/office/drawing/2014/main" id="{1C50191A-B54D-2EA7-A280-F2E631F97BF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8" name="hcSlideMaster2951.Title Subheading and ContentHeader" descr="&#10;Internal">
            <a:extLst>
              <a:ext uri="{FF2B5EF4-FFF2-40B4-BE49-F238E27FC236}">
                <a16:creationId xmlns:a16="http://schemas.microsoft.com/office/drawing/2014/main" id="{C429C904-EF4F-7606-79B7-3F660B44372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9399686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2951.Thank youHeader">
            <a:extLst>
              <a:ext uri="{FF2B5EF4-FFF2-40B4-BE49-F238E27FC236}">
                <a16:creationId xmlns:a16="http://schemas.microsoft.com/office/drawing/2014/main" id="{80EE36F5-897C-12B9-2234-6AF9FCA4C69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51.Thank youHeader" descr="&#10;Internal">
            <a:extLst>
              <a:ext uri="{FF2B5EF4-FFF2-40B4-BE49-F238E27FC236}">
                <a16:creationId xmlns:a16="http://schemas.microsoft.com/office/drawing/2014/main" id="{0B885C5B-BA51-45E3-E598-814304A5A72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5601344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2951.End logoHeader">
            <a:extLst>
              <a:ext uri="{FF2B5EF4-FFF2-40B4-BE49-F238E27FC236}">
                <a16:creationId xmlns:a16="http://schemas.microsoft.com/office/drawing/2014/main" id="{0B38E1A6-4C0A-B511-1F38-1F860306183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51.End logoHeader" descr="&#10;Internal">
            <a:extLst>
              <a:ext uri="{FF2B5EF4-FFF2-40B4-BE49-F238E27FC236}">
                <a16:creationId xmlns:a16="http://schemas.microsoft.com/office/drawing/2014/main" id="{6FF488FD-E927-BACE-B4A2-24721B823CD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75443614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Tree>
    <p:extLst>
      <p:ext uri="{BB962C8B-B14F-4D97-AF65-F5344CB8AC3E}">
        <p14:creationId xmlns:p14="http://schemas.microsoft.com/office/powerpoint/2010/main" val="36637148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D2855-D6AE-270C-7A25-31CE21DE5117}"/>
              </a:ext>
            </a:extLst>
          </p:cNvPr>
          <p:cNvSpPr>
            <a:spLocks noGrp="1"/>
          </p:cNvSpPr>
          <p:nvPr>
            <p:ph type="ctrTitle"/>
          </p:nvPr>
        </p:nvSpPr>
        <p:spPr>
          <a:xfrm>
            <a:off x="565528" y="1379863"/>
            <a:ext cx="11060944" cy="1795749"/>
          </a:xfrm>
          <a:prstGeom prst="rect">
            <a:avLst/>
          </a:prstGeom>
        </p:spPr>
        <p:txBody>
          <a:bodyPr anchor="b"/>
          <a:lstStyle>
            <a:lvl1pPr algn="l">
              <a:lnSpc>
                <a:spcPts val="4600"/>
              </a:lnSpc>
              <a:defRPr sz="4000"/>
            </a:lvl1pPr>
          </a:lstStyle>
          <a:p>
            <a:r>
              <a:rPr lang="en-US"/>
              <a:t>Click to edit Master title style</a:t>
            </a:r>
          </a:p>
        </p:txBody>
      </p:sp>
      <p:sp>
        <p:nvSpPr>
          <p:cNvPr id="3" name="Subtitle 2">
            <a:extLst>
              <a:ext uri="{FF2B5EF4-FFF2-40B4-BE49-F238E27FC236}">
                <a16:creationId xmlns:a16="http://schemas.microsoft.com/office/drawing/2014/main" id="{FD1D0469-E80F-1F40-76E7-E7C8B494A3DD}"/>
              </a:ext>
            </a:extLst>
          </p:cNvPr>
          <p:cNvSpPr>
            <a:spLocks noGrp="1"/>
          </p:cNvSpPr>
          <p:nvPr>
            <p:ph type="subTitle" idx="1"/>
          </p:nvPr>
        </p:nvSpPr>
        <p:spPr>
          <a:xfrm>
            <a:off x="565528" y="3175612"/>
            <a:ext cx="11071038" cy="311704"/>
          </a:xfrm>
        </p:spPr>
        <p:txBody>
          <a:bodyPr/>
          <a:lstStyle>
            <a:lvl1pPr marL="0" indent="0" algn="l">
              <a:lnSpc>
                <a:spcPts val="2160"/>
              </a:lnSpc>
              <a:spcBef>
                <a:spcPts val="0"/>
              </a:spcBef>
              <a:spcAft>
                <a:spcPts val="600"/>
              </a:spcAft>
              <a:buNone/>
              <a:defRPr sz="18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picture containing text&#10;&#10;Description automatically generated">
            <a:extLst>
              <a:ext uri="{FF2B5EF4-FFF2-40B4-BE49-F238E27FC236}">
                <a16:creationId xmlns:a16="http://schemas.microsoft.com/office/drawing/2014/main" id="{7803274F-48D5-03B2-919E-B8A150F869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04022" y="355294"/>
            <a:ext cx="1608462" cy="79872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F4D80ACF-D350-18DF-EFAA-B8B061CBCF1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312007" y="355294"/>
            <a:ext cx="2324559" cy="771181"/>
          </a:xfrm>
          <a:prstGeom prst="rect">
            <a:avLst/>
          </a:prstGeom>
        </p:spPr>
      </p:pic>
      <p:pic>
        <p:nvPicPr>
          <p:cNvPr id="5" name="Picture 4" descr="Logo&#10;&#10;Description automatically generated">
            <a:extLst>
              <a:ext uri="{FF2B5EF4-FFF2-40B4-BE49-F238E27FC236}">
                <a16:creationId xmlns:a16="http://schemas.microsoft.com/office/drawing/2014/main" id="{961389A7-A76B-F55F-147E-D33E19955BC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65528" y="3723700"/>
            <a:ext cx="11126124" cy="3134299"/>
          </a:xfrm>
          <a:prstGeom prst="rect">
            <a:avLst/>
          </a:prstGeom>
        </p:spPr>
      </p:pic>
      <p:sp>
        <p:nvSpPr>
          <p:cNvPr id="4" name="hlSlideMaster2984.Title SlideHeader">
            <a:extLst>
              <a:ext uri="{FF2B5EF4-FFF2-40B4-BE49-F238E27FC236}">
                <a16:creationId xmlns:a16="http://schemas.microsoft.com/office/drawing/2014/main" id="{FB9FE486-3CBF-1D81-6879-81DE9E10182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itle SlideHeader" descr="&#10;Internal">
            <a:extLst>
              <a:ext uri="{FF2B5EF4-FFF2-40B4-BE49-F238E27FC236}">
                <a16:creationId xmlns:a16="http://schemas.microsoft.com/office/drawing/2014/main" id="{4EC9A2AE-2153-3854-493F-C4CD65A8588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3071583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Welcom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4554557" y="2586210"/>
            <a:ext cx="3082886" cy="488682"/>
          </a:xfrm>
          <a:prstGeom prst="rect">
            <a:avLst/>
          </a:prstGeom>
        </p:spPr>
        <p:txBody>
          <a:bodyPr>
            <a:noAutofit/>
          </a:bodyPr>
          <a:lstStyle>
            <a:lvl1pPr algn="ctr">
              <a:defRPr sz="3200" b="1">
                <a:solidFill>
                  <a:schemeClr val="bg1"/>
                </a:solidFill>
              </a:defRPr>
            </a:lvl1pPr>
          </a:lstStyle>
          <a:p>
            <a:r>
              <a:rPr lang="en-US"/>
              <a:t>Welcome</a:t>
            </a:r>
          </a:p>
        </p:txBody>
      </p:sp>
      <p:pic>
        <p:nvPicPr>
          <p:cNvPr id="15" name="Picture 14" descr="A picture containing icon&#10;&#10;Description automatically generated">
            <a:extLst>
              <a:ext uri="{FF2B5EF4-FFF2-40B4-BE49-F238E27FC236}">
                <a16:creationId xmlns:a16="http://schemas.microsoft.com/office/drawing/2014/main" id="{F36FF567-19A6-9CC7-28D5-B4AE38B0892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905260" y="3208662"/>
            <a:ext cx="2346594" cy="1399143"/>
          </a:xfrm>
          <a:prstGeom prst="rect">
            <a:avLst/>
          </a:prstGeom>
        </p:spPr>
      </p:pic>
      <p:sp>
        <p:nvSpPr>
          <p:cNvPr id="3" name="hlSlideMaster2984.WelcomeHeader">
            <a:extLst>
              <a:ext uri="{FF2B5EF4-FFF2-40B4-BE49-F238E27FC236}">
                <a16:creationId xmlns:a16="http://schemas.microsoft.com/office/drawing/2014/main" id="{A99B9A66-409F-0D8A-33EE-C5A52E94724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WelcomeHeader" descr="&#10;Internal">
            <a:extLst>
              <a:ext uri="{FF2B5EF4-FFF2-40B4-BE49-F238E27FC236}">
                <a16:creationId xmlns:a16="http://schemas.microsoft.com/office/drawing/2014/main" id="{8101BCAB-6F41-BDFC-AB90-D2A823F334DB}"/>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15254005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59C417-8D95-1076-5F33-41B851DE5104}"/>
              </a:ext>
            </a:extLst>
          </p:cNvPr>
          <p:cNvSpPr>
            <a:spLocks noGrp="1"/>
          </p:cNvSpPr>
          <p:nvPr>
            <p:ph type="pic" sz="quarter" idx="13"/>
          </p:nvPr>
        </p:nvSpPr>
        <p:spPr>
          <a:xfrm>
            <a:off x="611188" y="1501775"/>
            <a:ext cx="10966450"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990C7B88-EB81-6E50-A81C-99FC7AD4FB3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PictureHeader">
            <a:extLst>
              <a:ext uri="{FF2B5EF4-FFF2-40B4-BE49-F238E27FC236}">
                <a16:creationId xmlns:a16="http://schemas.microsoft.com/office/drawing/2014/main" id="{F469D7BA-7C6F-347F-F719-ABDE1637723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PictureHeader" descr="&#10;Internal">
            <a:extLst>
              <a:ext uri="{FF2B5EF4-FFF2-40B4-BE49-F238E27FC236}">
                <a16:creationId xmlns:a16="http://schemas.microsoft.com/office/drawing/2014/main" id="{6D278C5F-07F4-F2D2-5D7E-AD5CAEFC9C91}"/>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865181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92856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1_D. Title OnlyHeader">
            <a:extLst>
              <a:ext uri="{FF2B5EF4-FFF2-40B4-BE49-F238E27FC236}">
                <a16:creationId xmlns:a16="http://schemas.microsoft.com/office/drawing/2014/main" id="{6BDA6AD1-6234-5CFF-B7BB-685DA798E21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1_D. Title OnlyHeader" descr="&#10;Internal">
            <a:extLst>
              <a:ext uri="{FF2B5EF4-FFF2-40B4-BE49-F238E27FC236}">
                <a16:creationId xmlns:a16="http://schemas.microsoft.com/office/drawing/2014/main" id="{0C3029B5-57CE-A9D0-9105-45E924A201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40237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chemeClr val="bg1"/>
        </a:solidFill>
        <a:effectLst/>
      </p:bgPr>
    </p:bg>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872E7BD3-DD5E-8528-D5BF-763E41686AD2}"/>
              </a:ext>
            </a:extLst>
          </p:cNvPr>
          <p:cNvSpPr/>
          <p:nvPr userDrawn="1"/>
        </p:nvSpPr>
        <p:spPr>
          <a:xfrm>
            <a:off x="4604920" y="2658575"/>
            <a:ext cx="1364635" cy="1346448"/>
          </a:xfrm>
          <a:prstGeom prst="roundRect">
            <a:avLst>
              <a:gd name="adj" fmla="val 696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13D56FF-3581-F341-F6CC-6A432D0D5712}"/>
              </a:ext>
            </a:extLst>
          </p:cNvPr>
          <p:cNvGrpSpPr>
            <a:grpSpLocks noChangeAspect="1"/>
          </p:cNvGrpSpPr>
          <p:nvPr userDrawn="1"/>
        </p:nvGrpSpPr>
        <p:grpSpPr>
          <a:xfrm>
            <a:off x="615609" y="1978963"/>
            <a:ext cx="2200252" cy="1980000"/>
            <a:chOff x="738345" y="2006551"/>
            <a:chExt cx="1880212" cy="1707272"/>
          </a:xfrm>
        </p:grpSpPr>
        <p:sp>
          <p:nvSpPr>
            <p:cNvPr id="37" name="Isosceles Triangle 36">
              <a:extLst>
                <a:ext uri="{FF2B5EF4-FFF2-40B4-BE49-F238E27FC236}">
                  <a16:creationId xmlns:a16="http://schemas.microsoft.com/office/drawing/2014/main" id="{9826E8D9-6069-D689-BD18-FBF4A66090C4}"/>
                </a:ext>
              </a:extLst>
            </p:cNvPr>
            <p:cNvSpPr/>
            <p:nvPr userDrawn="1"/>
          </p:nvSpPr>
          <p:spPr>
            <a:xfrm>
              <a:off x="766806" y="2006551"/>
              <a:ext cx="1823291" cy="572877"/>
            </a:xfrm>
            <a:prstGeom prst="triangle">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8" name="Rectangle 37">
              <a:extLst>
                <a:ext uri="{FF2B5EF4-FFF2-40B4-BE49-F238E27FC236}">
                  <a16:creationId xmlns:a16="http://schemas.microsoft.com/office/drawing/2014/main" id="{C799EBB8-EBD1-1716-7A08-B181813A5EA4}"/>
                </a:ext>
              </a:extLst>
            </p:cNvPr>
            <p:cNvSpPr/>
            <p:nvPr userDrawn="1"/>
          </p:nvSpPr>
          <p:spPr>
            <a:xfrm>
              <a:off x="970160" y="2604409"/>
              <a:ext cx="1388125" cy="7436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C95072-B686-CD6C-EA02-6188D81CB952}"/>
                </a:ext>
              </a:extLst>
            </p:cNvPr>
            <p:cNvSpPr/>
            <p:nvPr userDrawn="1"/>
          </p:nvSpPr>
          <p:spPr>
            <a:xfrm>
              <a:off x="738345" y="3373029"/>
              <a:ext cx="1880212" cy="3407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159584" y="4584555"/>
            <a:ext cx="5421898" cy="1512711"/>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hasCustomPrompt="1"/>
          </p:nvPr>
        </p:nvSpPr>
        <p:spPr>
          <a:xfrm>
            <a:off x="4648690" y="3334149"/>
            <a:ext cx="1240324" cy="691136"/>
          </a:xfrm>
        </p:spPr>
        <p:txBody>
          <a:bodyPr>
            <a:noAutofit/>
          </a:bodyPr>
          <a:lstStyle>
            <a:lvl1pPr marL="0" indent="0">
              <a:lnSpc>
                <a:spcPts val="4500"/>
              </a:lnSpc>
              <a:spcBef>
                <a:spcPts val="0"/>
              </a:spcBef>
              <a:buNone/>
              <a:defRPr sz="45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11</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hasCustomPrompt="1"/>
          </p:nvPr>
        </p:nvSpPr>
        <p:spPr>
          <a:xfrm>
            <a:off x="6314502"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914" y="4616253"/>
            <a:ext cx="5421900" cy="1512711"/>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2">
            <a:extLst>
              <a:ext uri="{FF2B5EF4-FFF2-40B4-BE49-F238E27FC236}">
                <a16:creationId xmlns:a16="http://schemas.microsoft.com/office/drawing/2014/main" id="{2160BBE0-D106-E002-1DFF-D8A60F060C57}"/>
              </a:ext>
            </a:extLst>
          </p:cNvPr>
          <p:cNvSpPr>
            <a:spLocks noGrp="1"/>
          </p:cNvSpPr>
          <p:nvPr>
            <p:ph idx="21"/>
          </p:nvPr>
        </p:nvSpPr>
        <p:spPr>
          <a:xfrm>
            <a:off x="563897" y="4228651"/>
            <a:ext cx="5689297" cy="288408"/>
          </a:xfrm>
        </p:spPr>
        <p:txBody>
          <a:bodyPr>
            <a:noAutofit/>
          </a:bodyPr>
          <a:lstStyle>
            <a:lvl1pPr marL="0" indent="0">
              <a:lnSpc>
                <a:spcPts val="1700"/>
              </a:lnSpc>
              <a:spcBef>
                <a:spcPts val="0"/>
              </a:spcBef>
              <a:buNone/>
              <a:defRPr sz="1400" b="1">
                <a:solidFill>
                  <a:schemeClr val="accent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2" name="Content Placeholder 2">
            <a:extLst>
              <a:ext uri="{FF2B5EF4-FFF2-40B4-BE49-F238E27FC236}">
                <a16:creationId xmlns:a16="http://schemas.microsoft.com/office/drawing/2014/main" id="{156F109E-800E-DD25-3D84-2B391EED0E36}"/>
              </a:ext>
            </a:extLst>
          </p:cNvPr>
          <p:cNvSpPr>
            <a:spLocks noGrp="1"/>
          </p:cNvSpPr>
          <p:nvPr>
            <p:ph idx="22" hasCustomPrompt="1"/>
          </p:nvPr>
        </p:nvSpPr>
        <p:spPr>
          <a:xfrm>
            <a:off x="908655" y="4882776"/>
            <a:ext cx="4107915" cy="1034164"/>
          </a:xfrm>
        </p:spPr>
        <p:txBody>
          <a:bodyPr>
            <a:noAutofit/>
          </a:bodyPr>
          <a:lstStyle>
            <a:lvl1pPr marL="0" indent="0">
              <a:lnSpc>
                <a:spcPts val="1400"/>
              </a:lnSpc>
              <a:spcBef>
                <a:spcPts val="0"/>
              </a:spcBef>
              <a:spcAft>
                <a:spcPts val="2000"/>
              </a:spcAft>
              <a:buNone/>
              <a:defRPr sz="1200" b="1">
                <a:solidFill>
                  <a:schemeClr val="bg1"/>
                </a:solidFill>
              </a:defRPr>
            </a:lvl1pPr>
            <a:lvl2pPr marL="0" indent="0">
              <a:lnSpc>
                <a:spcPts val="1920"/>
              </a:lnSpc>
              <a:spcBef>
                <a:spcPts val="0"/>
              </a:spcBef>
              <a:buFont typeface="Calibri" panose="020F0502020204030204" pitchFamily="34" charset="0"/>
              <a:buNone/>
              <a:defRPr sz="1600">
                <a:solidFill>
                  <a:schemeClr val="bg1"/>
                </a:solidFill>
              </a:defRPr>
            </a:lvl2pPr>
            <a:lvl3pPr marL="179388" indent="-179388">
              <a:lnSpc>
                <a:spcPts val="1920"/>
              </a:lnSpc>
              <a:spcBef>
                <a:spcPts val="0"/>
              </a:spcBef>
              <a:spcAft>
                <a:spcPts val="200"/>
              </a:spcAft>
              <a:buFont typeface="Arial" panose="020B0604020202020204" pitchFamily="34" charset="0"/>
              <a:buChar char="•"/>
              <a:defRPr sz="1600">
                <a:solidFill>
                  <a:schemeClr val="bg1"/>
                </a:solidFill>
              </a:defRPr>
            </a:lvl3pPr>
            <a:lvl4pPr marL="179388" indent="-179388">
              <a:lnSpc>
                <a:spcPts val="1920"/>
              </a:lnSpc>
              <a:spcBef>
                <a:spcPts val="0"/>
              </a:spcBef>
              <a:spcAft>
                <a:spcPts val="200"/>
              </a:spcAft>
              <a:buNone/>
              <a:defRPr sz="1600">
                <a:solidFill>
                  <a:schemeClr val="bg1"/>
                </a:solidFill>
              </a:defRPr>
            </a:lvl4pPr>
            <a:lvl5pPr marL="719137" indent="0">
              <a:lnSpc>
                <a:spcPts val="1920"/>
              </a:lnSpc>
              <a:spcBef>
                <a:spcPts val="0"/>
              </a:spcBef>
              <a:spcAft>
                <a:spcPts val="200"/>
              </a:spcAft>
              <a:buNone/>
              <a:defRPr sz="1600">
                <a:solidFill>
                  <a:schemeClr val="bg1"/>
                </a:solidFill>
              </a:defRPr>
            </a:lvl5pPr>
          </a:lstStyle>
          <a:p>
            <a:pPr lvl="0"/>
            <a:r>
              <a:rPr lang="en-US"/>
              <a:t>Module heading</a:t>
            </a:r>
          </a:p>
          <a:p>
            <a:pPr lvl="1"/>
            <a:r>
              <a:rPr lang="en-US"/>
              <a:t>Second level</a:t>
            </a:r>
          </a:p>
          <a:p>
            <a:pPr lvl="2"/>
            <a:r>
              <a:rPr lang="en-US"/>
              <a:t>Third level</a:t>
            </a:r>
          </a:p>
        </p:txBody>
      </p:sp>
      <p:pic>
        <p:nvPicPr>
          <p:cNvPr id="36" name="Picture 35">
            <a:extLst>
              <a:ext uri="{FF2B5EF4-FFF2-40B4-BE49-F238E27FC236}">
                <a16:creationId xmlns:a16="http://schemas.microsoft.com/office/drawing/2014/main" id="{1039F08B-9F6D-E697-3A58-57833615DA4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617506" y="5008020"/>
            <a:ext cx="727114" cy="844170"/>
          </a:xfrm>
          <a:prstGeom prst="rect">
            <a:avLst/>
          </a:prstGeom>
        </p:spPr>
      </p:pic>
      <p:sp>
        <p:nvSpPr>
          <p:cNvPr id="3" name="Content Placeholder 2">
            <a:extLst>
              <a:ext uri="{FF2B5EF4-FFF2-40B4-BE49-F238E27FC236}">
                <a16:creationId xmlns:a16="http://schemas.microsoft.com/office/drawing/2014/main" id="{5FCCAC05-9982-CAA7-2018-51D4AC302D4B}"/>
              </a:ext>
            </a:extLst>
          </p:cNvPr>
          <p:cNvSpPr>
            <a:spLocks noGrp="1"/>
          </p:cNvSpPr>
          <p:nvPr>
            <p:ph idx="1" hasCustomPrompt="1"/>
          </p:nvPr>
        </p:nvSpPr>
        <p:spPr>
          <a:xfrm>
            <a:off x="1172695" y="2208476"/>
            <a:ext cx="1086080"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0" name="Content Placeholder 2">
            <a:extLst>
              <a:ext uri="{FF2B5EF4-FFF2-40B4-BE49-F238E27FC236}">
                <a16:creationId xmlns:a16="http://schemas.microsoft.com/office/drawing/2014/main" id="{875A7B62-A049-57E5-0C9D-D551837116B7}"/>
              </a:ext>
            </a:extLst>
          </p:cNvPr>
          <p:cNvSpPr>
            <a:spLocks noGrp="1"/>
          </p:cNvSpPr>
          <p:nvPr>
            <p:ph idx="23" hasCustomPrompt="1"/>
          </p:nvPr>
        </p:nvSpPr>
        <p:spPr>
          <a:xfrm>
            <a:off x="1047379" y="2883550"/>
            <a:ext cx="1336712" cy="363557"/>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41" name="Content Placeholder 2">
            <a:extLst>
              <a:ext uri="{FF2B5EF4-FFF2-40B4-BE49-F238E27FC236}">
                <a16:creationId xmlns:a16="http://schemas.microsoft.com/office/drawing/2014/main" id="{16CBB9D7-A32E-A737-8421-7A011B66F0D2}"/>
              </a:ext>
            </a:extLst>
          </p:cNvPr>
          <p:cNvSpPr>
            <a:spLocks noGrp="1"/>
          </p:cNvSpPr>
          <p:nvPr>
            <p:ph idx="24" hasCustomPrompt="1"/>
          </p:nvPr>
        </p:nvSpPr>
        <p:spPr>
          <a:xfrm>
            <a:off x="834386" y="3627218"/>
            <a:ext cx="1762698" cy="282755"/>
          </a:xfrm>
        </p:spPr>
        <p:txBody>
          <a:bodyPr>
            <a:noAutofit/>
          </a:bodyPr>
          <a:lstStyle>
            <a:lvl1pPr marL="0" indent="0" algn="ctr">
              <a:lnSpc>
                <a:spcPts val="1200"/>
              </a:lnSpc>
              <a:spcBef>
                <a:spcPts val="0"/>
              </a:spcBef>
              <a:buNone/>
              <a:defRPr sz="1080" b="1">
                <a:solidFill>
                  <a:schemeClr val="bg1"/>
                </a:solidFill>
              </a:defRPr>
            </a:lvl1pPr>
            <a:lvl2pPr marL="179388" indent="0">
              <a:lnSpc>
                <a:spcPts val="1280"/>
              </a:lnSpc>
              <a:buFont typeface="Calibri" panose="020F0502020204030204" pitchFamily="34" charset="0"/>
              <a:buNone/>
              <a:defRPr sz="1080">
                <a:solidFill>
                  <a:schemeClr val="bg1"/>
                </a:solidFill>
              </a:defRPr>
            </a:lvl2pPr>
            <a:lvl3pPr marL="628650" indent="-179388">
              <a:lnSpc>
                <a:spcPts val="1280"/>
              </a:lnSpc>
              <a:buFont typeface="Arial" panose="020B0604020202020204" pitchFamily="34" charset="0"/>
              <a:buChar char="▪"/>
              <a:defRPr sz="1080">
                <a:solidFill>
                  <a:schemeClr val="bg1"/>
                </a:solidFill>
              </a:defRPr>
            </a:lvl3pPr>
            <a:lvl4pPr marL="0" indent="0">
              <a:lnSpc>
                <a:spcPts val="1280"/>
              </a:lnSpc>
              <a:buNone/>
              <a:defRPr sz="1080">
                <a:solidFill>
                  <a:schemeClr val="bg1"/>
                </a:solidFill>
              </a:defRPr>
            </a:lvl4pPr>
            <a:lvl5pPr marL="898525" indent="-179388">
              <a:lnSpc>
                <a:spcPts val="1280"/>
              </a:lnSpc>
              <a:defRPr sz="1080">
                <a:solidFill>
                  <a:schemeClr val="bg1"/>
                </a:solidFill>
              </a:defRPr>
            </a:lvl5pPr>
          </a:lstStyle>
          <a:p>
            <a:pPr lvl="0"/>
            <a:r>
              <a:rPr lang="en-US"/>
              <a:t>Figure text</a:t>
            </a:r>
          </a:p>
        </p:txBody>
      </p:sp>
      <p:sp>
        <p:nvSpPr>
          <p:cNvPr id="33" name="Title 1">
            <a:extLst>
              <a:ext uri="{FF2B5EF4-FFF2-40B4-BE49-F238E27FC236}">
                <a16:creationId xmlns:a16="http://schemas.microsoft.com/office/drawing/2014/main" id="{A768E03A-90A7-5403-CBE4-447287048C0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43" name="Content Placeholder 2">
            <a:extLst>
              <a:ext uri="{FF2B5EF4-FFF2-40B4-BE49-F238E27FC236}">
                <a16:creationId xmlns:a16="http://schemas.microsoft.com/office/drawing/2014/main" id="{915EF536-A6CA-4925-5C02-CAE676AA7587}"/>
              </a:ext>
            </a:extLst>
          </p:cNvPr>
          <p:cNvSpPr>
            <a:spLocks noGrp="1"/>
          </p:cNvSpPr>
          <p:nvPr>
            <p:ph idx="25"/>
          </p:nvPr>
        </p:nvSpPr>
        <p:spPr>
          <a:xfrm>
            <a:off x="6050096" y="3304242"/>
            <a:ext cx="4020241" cy="806258"/>
          </a:xfrm>
        </p:spPr>
        <p:txBody>
          <a:bodyPr>
            <a:noAutofit/>
          </a:bodyPr>
          <a:lstStyle>
            <a:lvl1pPr marL="0" indent="0">
              <a:lnSpc>
                <a:spcPts val="2400"/>
              </a:lnSpc>
              <a:spcBef>
                <a:spcPts val="0"/>
              </a:spcBef>
              <a:buNone/>
              <a:defRPr sz="2000" b="1">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5" name="Content Placeholder 2">
            <a:extLst>
              <a:ext uri="{FF2B5EF4-FFF2-40B4-BE49-F238E27FC236}">
                <a16:creationId xmlns:a16="http://schemas.microsoft.com/office/drawing/2014/main" id="{9CAF886C-2535-0509-E274-F291DB08A6F2}"/>
              </a:ext>
            </a:extLst>
          </p:cNvPr>
          <p:cNvSpPr>
            <a:spLocks noGrp="1"/>
          </p:cNvSpPr>
          <p:nvPr>
            <p:ph idx="26" hasCustomPrompt="1"/>
          </p:nvPr>
        </p:nvSpPr>
        <p:spPr>
          <a:xfrm>
            <a:off x="4663214" y="2748412"/>
            <a:ext cx="1232894" cy="622542"/>
          </a:xfrm>
        </p:spPr>
        <p:txBody>
          <a:bodyPr>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Figure text</a:t>
            </a:r>
          </a:p>
        </p:txBody>
      </p:sp>
      <p:sp>
        <p:nvSpPr>
          <p:cNvPr id="47" name="Content Placeholder 2">
            <a:extLst>
              <a:ext uri="{FF2B5EF4-FFF2-40B4-BE49-F238E27FC236}">
                <a16:creationId xmlns:a16="http://schemas.microsoft.com/office/drawing/2014/main" id="{AD5A952C-65E0-C119-8C06-EB43A8CA138F}"/>
              </a:ext>
            </a:extLst>
          </p:cNvPr>
          <p:cNvSpPr>
            <a:spLocks noGrp="1"/>
          </p:cNvSpPr>
          <p:nvPr>
            <p:ph idx="27"/>
          </p:nvPr>
        </p:nvSpPr>
        <p:spPr>
          <a:xfrm>
            <a:off x="563897" y="1465941"/>
            <a:ext cx="4020241" cy="363557"/>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Graphical user interface&#10;&#10;Description automatically generated with medium confidence">
            <a:extLst>
              <a:ext uri="{FF2B5EF4-FFF2-40B4-BE49-F238E27FC236}">
                <a16:creationId xmlns:a16="http://schemas.microsoft.com/office/drawing/2014/main" id="{CDDB9F12-8138-E35C-12BE-E4E10E6EFA76}"/>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239886" y="4925398"/>
            <a:ext cx="619154" cy="876312"/>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2E89A21-4213-0A67-F392-9886B7E2266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906588" y="3460791"/>
            <a:ext cx="1624404" cy="598114"/>
          </a:xfrm>
          <a:prstGeom prst="rect">
            <a:avLst/>
          </a:prstGeom>
        </p:spPr>
      </p:pic>
      <p:sp>
        <p:nvSpPr>
          <p:cNvPr id="4" name="hlSlideMaster2984.Title and Content 1Header">
            <a:extLst>
              <a:ext uri="{FF2B5EF4-FFF2-40B4-BE49-F238E27FC236}">
                <a16:creationId xmlns:a16="http://schemas.microsoft.com/office/drawing/2014/main" id="{35417421-BF36-F267-1EF5-E5D012FA543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9" name="hcSlideMaster2984.Title and Content 1Header" descr="&#10;Internal">
            <a:extLst>
              <a:ext uri="{FF2B5EF4-FFF2-40B4-BE49-F238E27FC236}">
                <a16:creationId xmlns:a16="http://schemas.microsoft.com/office/drawing/2014/main" id="{9E44DC1B-837D-F043-75BD-AF9BA5181182}"/>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60293588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1539608"/>
            <a:ext cx="2677099" cy="4555474"/>
          </a:xfrm>
          <a:prstGeom prst="roundRect">
            <a:avLst>
              <a:gd name="adj" fmla="val 1378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4555474"/>
          </a:xfrm>
          <a:prstGeom prst="roundRect">
            <a:avLst>
              <a:gd name="adj" fmla="val 1378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4555474"/>
          </a:xfrm>
          <a:prstGeom prst="roundRect">
            <a:avLst>
              <a:gd name="adj" fmla="val 137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4555474"/>
          </a:xfrm>
          <a:prstGeom prst="roundRect">
            <a:avLst>
              <a:gd name="adj" fmla="val 137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10658" y="2729005"/>
            <a:ext cx="2300690"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22764" y="2729008"/>
            <a:ext cx="2287836" cy="292264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39169" y="2729006"/>
            <a:ext cx="2330068" cy="2922645"/>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80653" y="2729007"/>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2Header">
            <a:extLst>
              <a:ext uri="{FF2B5EF4-FFF2-40B4-BE49-F238E27FC236}">
                <a16:creationId xmlns:a16="http://schemas.microsoft.com/office/drawing/2014/main" id="{1610399D-11A6-9122-CA1A-A4984C58D2B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2Header" descr="&#10;Internal">
            <a:extLst>
              <a:ext uri="{FF2B5EF4-FFF2-40B4-BE49-F238E27FC236}">
                <a16:creationId xmlns:a16="http://schemas.microsoft.com/office/drawing/2014/main" id="{AC2209AB-1211-64DA-5EDB-A6F9B9BA442F}"/>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568603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tandout text 1">
    <p:bg>
      <p:bgPr>
        <a:solidFill>
          <a:schemeClr val="accent4"/>
        </a:solidFill>
        <a:effectLst/>
      </p:bgPr>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2E640CD-848D-522D-A817-7364BFA52D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538" cy="6858000"/>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682494"/>
            <a:ext cx="4979625" cy="1608463"/>
          </a:xfrm>
          <a:prstGeom prst="rect">
            <a:avLst/>
          </a:prstGeom>
        </p:spPr>
        <p:txBody>
          <a:bodyPr>
            <a:noAutofit/>
          </a:bodyPr>
          <a:lstStyle>
            <a:lvl1pPr algn="ctr">
              <a:defRPr sz="3200" b="1">
                <a:solidFill>
                  <a:schemeClr val="accent4"/>
                </a:solidFill>
              </a:defRPr>
            </a:lvl1pPr>
          </a:lstStyle>
          <a:p>
            <a:r>
              <a:rPr lang="en-US"/>
              <a:t>Standout text</a:t>
            </a:r>
          </a:p>
        </p:txBody>
      </p:sp>
      <p:sp>
        <p:nvSpPr>
          <p:cNvPr id="3" name="hlSlideMaster2984.Standout text 1Header">
            <a:extLst>
              <a:ext uri="{FF2B5EF4-FFF2-40B4-BE49-F238E27FC236}">
                <a16:creationId xmlns:a16="http://schemas.microsoft.com/office/drawing/2014/main" id="{3B2B322A-B37F-7435-090A-1EDA879E013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Standout text 1Header" descr="&#10;Internal">
            <a:extLst>
              <a:ext uri="{FF2B5EF4-FFF2-40B4-BE49-F238E27FC236}">
                <a16:creationId xmlns:a16="http://schemas.microsoft.com/office/drawing/2014/main" id="{C30008DE-1180-19D1-6570-38066B15E72C}"/>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8085788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tandout text 2">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F11654-9D3F-DD7C-2A3B-14219EC2A8CD}"/>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3539168" y="2586217"/>
            <a:ext cx="4979625" cy="1608463"/>
          </a:xfrm>
          <a:prstGeom prst="rect">
            <a:avLst/>
          </a:prstGeom>
        </p:spPr>
        <p:txBody>
          <a:bodyPr>
            <a:noAutofit/>
          </a:bodyPr>
          <a:lstStyle>
            <a:lvl1pPr algn="ctr">
              <a:defRPr sz="3200" b="1">
                <a:solidFill>
                  <a:schemeClr val="bg1"/>
                </a:solidFill>
              </a:defRPr>
            </a:lvl1pPr>
          </a:lstStyle>
          <a:p>
            <a:r>
              <a:rPr lang="en-US"/>
              <a:t>Standout text</a:t>
            </a:r>
          </a:p>
        </p:txBody>
      </p:sp>
      <p:pic>
        <p:nvPicPr>
          <p:cNvPr id="6" name="Picture 5" descr="Logo&#10;&#10;Description automatically generated">
            <a:extLst>
              <a:ext uri="{FF2B5EF4-FFF2-40B4-BE49-F238E27FC236}">
                <a16:creationId xmlns:a16="http://schemas.microsoft.com/office/drawing/2014/main" id="{E72551C0-AE0A-6953-066A-16EB68A9A3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8444" y="3008408"/>
            <a:ext cx="2072089" cy="3896438"/>
          </a:xfrm>
          <a:prstGeom prst="rect">
            <a:avLst/>
          </a:prstGeom>
        </p:spPr>
      </p:pic>
      <p:pic>
        <p:nvPicPr>
          <p:cNvPr id="8" name="Picture 7" descr="Logo&#10;&#10;Description automatically generated">
            <a:extLst>
              <a:ext uri="{FF2B5EF4-FFF2-40B4-BE49-F238E27FC236}">
                <a16:creationId xmlns:a16="http://schemas.microsoft.com/office/drawing/2014/main" id="{9A17B861-909E-69B4-2B47-6F5E6C50023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900190" y="3865658"/>
            <a:ext cx="1828800" cy="2982038"/>
          </a:xfrm>
          <a:prstGeom prst="rect">
            <a:avLst/>
          </a:prstGeom>
        </p:spPr>
      </p:pic>
      <p:pic>
        <p:nvPicPr>
          <p:cNvPr id="10" name="Picture 9" descr="Logo&#10;&#10;Description automatically generated">
            <a:extLst>
              <a:ext uri="{FF2B5EF4-FFF2-40B4-BE49-F238E27FC236}">
                <a16:creationId xmlns:a16="http://schemas.microsoft.com/office/drawing/2014/main" id="{14F69B44-3560-0B8A-DB09-AD4FE8A0851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8887858" y="2933241"/>
            <a:ext cx="1889393" cy="3923980"/>
          </a:xfrm>
          <a:prstGeom prst="rect">
            <a:avLst/>
          </a:prstGeom>
        </p:spPr>
      </p:pic>
      <p:sp>
        <p:nvSpPr>
          <p:cNvPr id="3" name="hlSlideMaster2984.Standout text 2Header">
            <a:extLst>
              <a:ext uri="{FF2B5EF4-FFF2-40B4-BE49-F238E27FC236}">
                <a16:creationId xmlns:a16="http://schemas.microsoft.com/office/drawing/2014/main" id="{E04381A4-3CA0-CA1B-32C9-A934557E446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Standout text 2Header" descr="&#10;Internal">
            <a:extLst>
              <a:ext uri="{FF2B5EF4-FFF2-40B4-BE49-F238E27FC236}">
                <a16:creationId xmlns:a16="http://schemas.microsoft.com/office/drawing/2014/main" id="{96C57181-D9F6-3999-7298-9D23154B79F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8844950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chemeClr val="bg1"/>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36AF4D26-9CFC-C669-2EF3-DFACDE37715D}"/>
              </a:ext>
            </a:extLst>
          </p:cNvPr>
          <p:cNvSpPr/>
          <p:nvPr userDrawn="1"/>
        </p:nvSpPr>
        <p:spPr>
          <a:xfrm>
            <a:off x="6207089" y="258831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9" name="Rectangle: Rounded Corners 38">
            <a:extLst>
              <a:ext uri="{FF2B5EF4-FFF2-40B4-BE49-F238E27FC236}">
                <a16:creationId xmlns:a16="http://schemas.microsoft.com/office/drawing/2014/main" id="{EFF21AEF-A6F5-06AE-2087-CF318B9D7F2C}"/>
              </a:ext>
            </a:extLst>
          </p:cNvPr>
          <p:cNvSpPr/>
          <p:nvPr userDrawn="1"/>
        </p:nvSpPr>
        <p:spPr>
          <a:xfrm>
            <a:off x="6207089" y="3302879"/>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0" name="Rectangle: Rounded Corners 39">
            <a:extLst>
              <a:ext uri="{FF2B5EF4-FFF2-40B4-BE49-F238E27FC236}">
                <a16:creationId xmlns:a16="http://schemas.microsoft.com/office/drawing/2014/main" id="{DE8D70F2-5D7E-857A-C2D8-5A32219B3323}"/>
              </a:ext>
            </a:extLst>
          </p:cNvPr>
          <p:cNvSpPr/>
          <p:nvPr userDrawn="1"/>
        </p:nvSpPr>
        <p:spPr>
          <a:xfrm>
            <a:off x="6207087" y="472757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1" name="Rectangle: Rounded Corners 40">
            <a:extLst>
              <a:ext uri="{FF2B5EF4-FFF2-40B4-BE49-F238E27FC236}">
                <a16:creationId xmlns:a16="http://schemas.microsoft.com/office/drawing/2014/main" id="{681896DB-6BBE-0799-C3B3-F262CBBB4C79}"/>
              </a:ext>
            </a:extLst>
          </p:cNvPr>
          <p:cNvSpPr/>
          <p:nvPr userDrawn="1"/>
        </p:nvSpPr>
        <p:spPr>
          <a:xfrm>
            <a:off x="6207087" y="5446567"/>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59" name="Rectangle: Rounded Corners 58">
            <a:extLst>
              <a:ext uri="{FF2B5EF4-FFF2-40B4-BE49-F238E27FC236}">
                <a16:creationId xmlns:a16="http://schemas.microsoft.com/office/drawing/2014/main" id="{2992E36B-4798-9F67-264F-89FEFCFB4903}"/>
              </a:ext>
            </a:extLst>
          </p:cNvPr>
          <p:cNvSpPr/>
          <p:nvPr userDrawn="1"/>
        </p:nvSpPr>
        <p:spPr>
          <a:xfrm>
            <a:off x="663767" y="4021461"/>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E06BC97D-D885-9376-7792-0975F08D8965}"/>
              </a:ext>
            </a:extLst>
          </p:cNvPr>
          <p:cNvSpPr/>
          <p:nvPr userDrawn="1"/>
        </p:nvSpPr>
        <p:spPr>
          <a:xfrm>
            <a:off x="648160" y="473074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D57B09BF-29A5-E07C-0B90-01982DB5EBDE}"/>
              </a:ext>
            </a:extLst>
          </p:cNvPr>
          <p:cNvSpPr/>
          <p:nvPr userDrawn="1"/>
        </p:nvSpPr>
        <p:spPr>
          <a:xfrm>
            <a:off x="6191482" y="4017442"/>
            <a:ext cx="5336753" cy="656638"/>
          </a:xfrm>
          <a:prstGeom prst="roundRect">
            <a:avLst>
              <a:gd name="adj" fmla="val 383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7" name="Rectangle: Rounded Corners 46">
            <a:extLst>
              <a:ext uri="{FF2B5EF4-FFF2-40B4-BE49-F238E27FC236}">
                <a16:creationId xmlns:a16="http://schemas.microsoft.com/office/drawing/2014/main" id="{8F48FB30-B942-292F-649F-9ED82328E63B}"/>
              </a:ext>
            </a:extLst>
          </p:cNvPr>
          <p:cNvSpPr/>
          <p:nvPr userDrawn="1"/>
        </p:nvSpPr>
        <p:spPr>
          <a:xfrm>
            <a:off x="648160" y="3306435"/>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464276"/>
            <a:ext cx="11062772" cy="1052354"/>
          </a:xfrm>
          <a:prstGeom prst="rect">
            <a:avLst/>
          </a:prstGeom>
        </p:spPr>
        <p:txBody>
          <a:bodyPr anchor="t" anchorCtr="0">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535233" y="1800814"/>
            <a:ext cx="4020241" cy="363557"/>
          </a:xfrm>
        </p:spPr>
        <p:txBody>
          <a:bodyPr>
            <a:noAutofit/>
          </a:bodyPr>
          <a:lstStyle>
            <a:lvl1pPr marL="0" indent="0">
              <a:lnSpc>
                <a:spcPts val="2400"/>
              </a:lnSpc>
              <a:spcBef>
                <a:spcPts val="0"/>
              </a:spcBef>
              <a:buNone/>
              <a:defRPr sz="2000" b="0">
                <a:solidFill>
                  <a:schemeClr val="tx2"/>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48160" y="2590903"/>
            <a:ext cx="5336753" cy="656638"/>
          </a:xfrm>
          <a:prstGeom prst="roundRect">
            <a:avLst>
              <a:gd name="adj" fmla="val 3832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199000" y="275943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1284B53C-89B6-09A2-6500-3C8CF8E924EE}"/>
              </a:ext>
            </a:extLst>
          </p:cNvPr>
          <p:cNvSpPr>
            <a:spLocks noGrp="1"/>
          </p:cNvSpPr>
          <p:nvPr>
            <p:ph idx="23"/>
          </p:nvPr>
        </p:nvSpPr>
        <p:spPr>
          <a:xfrm>
            <a:off x="6133642" y="1800813"/>
            <a:ext cx="4020241" cy="363557"/>
          </a:xfrm>
        </p:spPr>
        <p:txBody>
          <a:bodyPr>
            <a:noAutofit/>
          </a:bodyPr>
          <a:lstStyle>
            <a:lvl1pPr marL="0" indent="0">
              <a:lnSpc>
                <a:spcPts val="2400"/>
              </a:lnSpc>
              <a:spcBef>
                <a:spcPts val="0"/>
              </a:spcBef>
              <a:buNone/>
              <a:defRPr sz="2000" b="0">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199000" y="347561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199000"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784950" y="275943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784950" y="347437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784950" y="419009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01297" y="491414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787247" y="491414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1" name="Content Placeholder 2">
            <a:extLst>
              <a:ext uri="{FF2B5EF4-FFF2-40B4-BE49-F238E27FC236}">
                <a16:creationId xmlns:a16="http://schemas.microsoft.com/office/drawing/2014/main" id="{74ABBA70-472F-79F5-2C63-595DFCD0713D}"/>
              </a:ext>
            </a:extLst>
          </p:cNvPr>
          <p:cNvSpPr>
            <a:spLocks noGrp="1"/>
          </p:cNvSpPr>
          <p:nvPr>
            <p:ph idx="31"/>
          </p:nvPr>
        </p:nvSpPr>
        <p:spPr>
          <a:xfrm>
            <a:off x="6821274" y="2792783"/>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2" name="Content Placeholder 2">
            <a:extLst>
              <a:ext uri="{FF2B5EF4-FFF2-40B4-BE49-F238E27FC236}">
                <a16:creationId xmlns:a16="http://schemas.microsoft.com/office/drawing/2014/main" id="{DAAC8F4F-A125-8974-FA4E-92EBAD18D337}"/>
              </a:ext>
            </a:extLst>
          </p:cNvPr>
          <p:cNvSpPr>
            <a:spLocks noGrp="1"/>
          </p:cNvSpPr>
          <p:nvPr>
            <p:ph idx="32"/>
          </p:nvPr>
        </p:nvSpPr>
        <p:spPr>
          <a:xfrm>
            <a:off x="6821274" y="3492444"/>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3" name="Content Placeholder 2">
            <a:extLst>
              <a:ext uri="{FF2B5EF4-FFF2-40B4-BE49-F238E27FC236}">
                <a16:creationId xmlns:a16="http://schemas.microsoft.com/office/drawing/2014/main" id="{BD533FAD-5A0F-9172-0D56-E23947A266F2}"/>
              </a:ext>
            </a:extLst>
          </p:cNvPr>
          <p:cNvSpPr>
            <a:spLocks noGrp="1"/>
          </p:cNvSpPr>
          <p:nvPr>
            <p:ph idx="33"/>
          </p:nvPr>
        </p:nvSpPr>
        <p:spPr>
          <a:xfrm>
            <a:off x="6821274" y="4189758"/>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4" name="Content Placeholder 2">
            <a:extLst>
              <a:ext uri="{FF2B5EF4-FFF2-40B4-BE49-F238E27FC236}">
                <a16:creationId xmlns:a16="http://schemas.microsoft.com/office/drawing/2014/main" id="{92E286B3-FB97-D23F-8510-B82091875C1A}"/>
              </a:ext>
            </a:extLst>
          </p:cNvPr>
          <p:cNvSpPr>
            <a:spLocks noGrp="1"/>
          </p:cNvSpPr>
          <p:nvPr>
            <p:ph idx="34" hasCustomPrompt="1"/>
          </p:nvPr>
        </p:nvSpPr>
        <p:spPr>
          <a:xfrm>
            <a:off x="6407224" y="2792783"/>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5" name="Content Placeholder 2">
            <a:extLst>
              <a:ext uri="{FF2B5EF4-FFF2-40B4-BE49-F238E27FC236}">
                <a16:creationId xmlns:a16="http://schemas.microsoft.com/office/drawing/2014/main" id="{3E865B85-201C-A848-90C2-8400B6034AF5}"/>
              </a:ext>
            </a:extLst>
          </p:cNvPr>
          <p:cNvSpPr>
            <a:spLocks noGrp="1"/>
          </p:cNvSpPr>
          <p:nvPr>
            <p:ph idx="35" hasCustomPrompt="1"/>
          </p:nvPr>
        </p:nvSpPr>
        <p:spPr>
          <a:xfrm>
            <a:off x="6407224" y="3499460"/>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6" name="Content Placeholder 2">
            <a:extLst>
              <a:ext uri="{FF2B5EF4-FFF2-40B4-BE49-F238E27FC236}">
                <a16:creationId xmlns:a16="http://schemas.microsoft.com/office/drawing/2014/main" id="{9A214683-DAAC-1D8E-FAD3-87B28425EA3D}"/>
              </a:ext>
            </a:extLst>
          </p:cNvPr>
          <p:cNvSpPr>
            <a:spLocks noGrp="1"/>
          </p:cNvSpPr>
          <p:nvPr>
            <p:ph idx="36" hasCustomPrompt="1"/>
          </p:nvPr>
        </p:nvSpPr>
        <p:spPr>
          <a:xfrm>
            <a:off x="6404470" y="4195901"/>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57" name="Content Placeholder 2">
            <a:extLst>
              <a:ext uri="{FF2B5EF4-FFF2-40B4-BE49-F238E27FC236}">
                <a16:creationId xmlns:a16="http://schemas.microsoft.com/office/drawing/2014/main" id="{C745B996-028C-F85D-3BA1-AB82708E0C2E}"/>
              </a:ext>
            </a:extLst>
          </p:cNvPr>
          <p:cNvSpPr>
            <a:spLocks noGrp="1"/>
          </p:cNvSpPr>
          <p:nvPr>
            <p:ph idx="37"/>
          </p:nvPr>
        </p:nvSpPr>
        <p:spPr>
          <a:xfrm>
            <a:off x="6823571" y="491444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58" name="Content Placeholder 2">
            <a:extLst>
              <a:ext uri="{FF2B5EF4-FFF2-40B4-BE49-F238E27FC236}">
                <a16:creationId xmlns:a16="http://schemas.microsoft.com/office/drawing/2014/main" id="{861E6E5E-B1A9-82DD-1E7E-145927032BDA}"/>
              </a:ext>
            </a:extLst>
          </p:cNvPr>
          <p:cNvSpPr>
            <a:spLocks noGrp="1"/>
          </p:cNvSpPr>
          <p:nvPr>
            <p:ph idx="38" hasCustomPrompt="1"/>
          </p:nvPr>
        </p:nvSpPr>
        <p:spPr>
          <a:xfrm>
            <a:off x="6409521" y="491169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6" name="Content Placeholder 2">
            <a:extLst>
              <a:ext uri="{FF2B5EF4-FFF2-40B4-BE49-F238E27FC236}">
                <a16:creationId xmlns:a16="http://schemas.microsoft.com/office/drawing/2014/main" id="{6BCC9952-0E1F-EC3B-6D09-855F53E334AC}"/>
              </a:ext>
            </a:extLst>
          </p:cNvPr>
          <p:cNvSpPr>
            <a:spLocks noGrp="1"/>
          </p:cNvSpPr>
          <p:nvPr>
            <p:ph idx="39"/>
          </p:nvPr>
        </p:nvSpPr>
        <p:spPr>
          <a:xfrm>
            <a:off x="6818520" y="5631058"/>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7" name="Content Placeholder 2">
            <a:extLst>
              <a:ext uri="{FF2B5EF4-FFF2-40B4-BE49-F238E27FC236}">
                <a16:creationId xmlns:a16="http://schemas.microsoft.com/office/drawing/2014/main" id="{3756D4D4-F70C-FDF5-964E-C39AAF80CA1A}"/>
              </a:ext>
            </a:extLst>
          </p:cNvPr>
          <p:cNvSpPr>
            <a:spLocks noGrp="1"/>
          </p:cNvSpPr>
          <p:nvPr>
            <p:ph idx="40" hasCustomPrompt="1"/>
          </p:nvPr>
        </p:nvSpPr>
        <p:spPr>
          <a:xfrm>
            <a:off x="6404470" y="5628302"/>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pic>
        <p:nvPicPr>
          <p:cNvPr id="60" name="Picture 59" descr="A rocket in the dark&#10;&#10;Description automatically generated with low confidence">
            <a:extLst>
              <a:ext uri="{FF2B5EF4-FFF2-40B4-BE49-F238E27FC236}">
                <a16:creationId xmlns:a16="http://schemas.microsoft.com/office/drawing/2014/main" id="{A8E71054-D369-4EED-828D-7C01A58B801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4439398" y="3618923"/>
            <a:ext cx="1366490" cy="2596787"/>
          </a:xfrm>
          <a:prstGeom prst="rect">
            <a:avLst/>
          </a:prstGeom>
        </p:spPr>
      </p:pic>
      <p:sp>
        <p:nvSpPr>
          <p:cNvPr id="3" name="hlSlideMaster2984.Title and Content 3Header">
            <a:extLst>
              <a:ext uri="{FF2B5EF4-FFF2-40B4-BE49-F238E27FC236}">
                <a16:creationId xmlns:a16="http://schemas.microsoft.com/office/drawing/2014/main" id="{5A999DFC-A26D-B824-B808-8BD70E97978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3Header" descr="&#10;Internal">
            <a:extLst>
              <a:ext uri="{FF2B5EF4-FFF2-40B4-BE49-F238E27FC236}">
                <a16:creationId xmlns:a16="http://schemas.microsoft.com/office/drawing/2014/main" id="{28CF1F79-1E7F-AD81-0B1B-BE730F1D35D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909553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and scal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9BF2F742-6A24-B792-7A30-5FE43891CCF6}"/>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Text&#10;&#10;Description automatically generated">
            <a:extLst>
              <a:ext uri="{FF2B5EF4-FFF2-40B4-BE49-F238E27FC236}">
                <a16:creationId xmlns:a16="http://schemas.microsoft.com/office/drawing/2014/main" id="{6F0EE1ED-020C-54DC-4C01-8AE119B22DC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2984.Title and scale 1Header">
            <a:extLst>
              <a:ext uri="{FF2B5EF4-FFF2-40B4-BE49-F238E27FC236}">
                <a16:creationId xmlns:a16="http://schemas.microsoft.com/office/drawing/2014/main" id="{6BECF475-FDE8-6499-1E44-6B1F53E1856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scale 1Header" descr="&#10;Internal">
            <a:extLst>
              <a:ext uri="{FF2B5EF4-FFF2-40B4-BE49-F238E27FC236}">
                <a16:creationId xmlns:a16="http://schemas.microsoft.com/office/drawing/2014/main" id="{C8D4A4D8-BAE2-5660-7B3E-A05207534657}"/>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dirty="0">
              <a:solidFill>
                <a:srgbClr val="234483"/>
              </a:solidFill>
              <a:latin typeface="arial" panose="020B0604020202020204" pitchFamily="34" charset="0"/>
            </a:endParaRPr>
          </a:p>
        </p:txBody>
      </p:sp>
    </p:spTree>
    <p:extLst>
      <p:ext uri="{BB962C8B-B14F-4D97-AF65-F5344CB8AC3E}">
        <p14:creationId xmlns:p14="http://schemas.microsoft.com/office/powerpoint/2010/main" val="29553064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and scal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2748711" y="1471729"/>
            <a:ext cx="6797406"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8E7FC98C-D87C-844B-F659-94EE3825D31C}"/>
              </a:ext>
            </a:extLst>
          </p:cNvPr>
          <p:cNvSpPr>
            <a:spLocks noGrp="1"/>
          </p:cNvSpPr>
          <p:nvPr>
            <p:ph idx="25"/>
          </p:nvPr>
        </p:nvSpPr>
        <p:spPr>
          <a:xfrm>
            <a:off x="2748710" y="2775145"/>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BBFE2A51-4E4B-D3F6-A006-C52433349276}"/>
              </a:ext>
            </a:extLst>
          </p:cNvPr>
          <p:cNvSpPr>
            <a:spLocks noGrp="1"/>
          </p:cNvSpPr>
          <p:nvPr>
            <p:ph idx="26"/>
          </p:nvPr>
        </p:nvSpPr>
        <p:spPr>
          <a:xfrm>
            <a:off x="2748709" y="4894056"/>
            <a:ext cx="6775373" cy="288408"/>
          </a:xfrm>
        </p:spPr>
        <p:txBody>
          <a:bodyPr>
            <a:noAutofit/>
          </a:bodyPr>
          <a:lstStyle>
            <a:lvl1pPr marL="0" indent="0" algn="ctr">
              <a:lnSpc>
                <a:spcPts val="1700"/>
              </a:lnSpc>
              <a:spcBef>
                <a:spcPts val="0"/>
              </a:spcBef>
              <a:buNone/>
              <a:defRPr sz="1400" b="1">
                <a:solidFill>
                  <a:srgbClr val="BDBEBC"/>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5" name="Title 1">
            <a:extLst>
              <a:ext uri="{FF2B5EF4-FFF2-40B4-BE49-F238E27FC236}">
                <a16:creationId xmlns:a16="http://schemas.microsoft.com/office/drawing/2014/main" id="{4386FBA8-7A15-7FAD-2B9A-91041D22B98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10" name="Picture 9" descr="Text&#10;&#10;Description automatically generated">
            <a:extLst>
              <a:ext uri="{FF2B5EF4-FFF2-40B4-BE49-F238E27FC236}">
                <a16:creationId xmlns:a16="http://schemas.microsoft.com/office/drawing/2014/main" id="{E34CFFEB-6047-0B97-2259-73FE42448A68}"/>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79024" y="1471729"/>
            <a:ext cx="1003261" cy="4691155"/>
          </a:xfrm>
          <a:prstGeom prst="rect">
            <a:avLst/>
          </a:prstGeom>
        </p:spPr>
      </p:pic>
      <p:sp>
        <p:nvSpPr>
          <p:cNvPr id="2" name="hlSlideMaster2984.Title and scale 2Header">
            <a:extLst>
              <a:ext uri="{FF2B5EF4-FFF2-40B4-BE49-F238E27FC236}">
                <a16:creationId xmlns:a16="http://schemas.microsoft.com/office/drawing/2014/main" id="{D2FF5EE3-7DDF-04B7-122B-F090CE2618A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scale 2Header" descr="&#10;Internal">
            <a:extLst>
              <a:ext uri="{FF2B5EF4-FFF2-40B4-BE49-F238E27FC236}">
                <a16:creationId xmlns:a16="http://schemas.microsoft.com/office/drawing/2014/main" id="{8F06F889-BBF2-26C8-30BA-9C01E01B14A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7744416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Content and Picture bottom right">
    <p:bg>
      <p:bgPr>
        <a:solidFill>
          <a:schemeClr val="bg1">
            <a:lumMod val="95000"/>
          </a:schemeClr>
        </a:solidFill>
        <a:effectLst/>
      </p:bgPr>
    </p:bg>
    <p:spTree>
      <p:nvGrpSpPr>
        <p:cNvPr id="1" name=""/>
        <p:cNvGrpSpPr/>
        <p:nvPr/>
      </p:nvGrpSpPr>
      <p:grpSpPr>
        <a:xfrm>
          <a:off x="0" y="0"/>
          <a:ext cx="0" cy="0"/>
          <a:chOff x="0" y="0"/>
          <a:chExt cx="0" cy="0"/>
        </a:xfrm>
      </p:grpSpPr>
      <p:pic>
        <p:nvPicPr>
          <p:cNvPr id="17" name="Picture 16" descr="A picture containing rectangle&#10;&#10;Description automatically generated">
            <a:extLst>
              <a:ext uri="{FF2B5EF4-FFF2-40B4-BE49-F238E27FC236}">
                <a16:creationId xmlns:a16="http://schemas.microsoft.com/office/drawing/2014/main" id="{C8A5F868-FC13-AE6A-A1D2-4742F1A50B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79"/>
            <a:ext cx="12192000" cy="6856442"/>
          </a:xfrm>
          <a:prstGeom prst="rect">
            <a:avLst/>
          </a:prstGeom>
        </p:spPr>
      </p:pic>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89234" y="3841366"/>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a:solidFill>
                  <a:schemeClr val="bg1"/>
                </a:solidFill>
              </a:defRPr>
            </a:lvl1pPr>
            <a:lvl2pPr marL="449263" indent="-269875">
              <a:lnSpc>
                <a:spcPts val="2400"/>
              </a:lnSpc>
              <a:spcBef>
                <a:spcPts val="0"/>
              </a:spcBef>
              <a:buFont typeface="Calibri" panose="020F0502020204030204" pitchFamily="34" charset="0"/>
              <a:buChar char="‒"/>
              <a:defRPr sz="2000">
                <a:solidFill>
                  <a:schemeClr val="bg1"/>
                </a:solidFill>
              </a:defRPr>
            </a:lvl2pPr>
            <a:lvl3pPr marL="628650" indent="-179388">
              <a:lnSpc>
                <a:spcPts val="2400"/>
              </a:lnSpc>
              <a:spcBef>
                <a:spcPts val="0"/>
              </a:spcBef>
              <a:buFont typeface="Arial" panose="020B0604020202020204" pitchFamily="34" charset="0"/>
              <a:buChar char="▪"/>
              <a:defRPr sz="2000">
                <a:solidFill>
                  <a:schemeClr val="bg1"/>
                </a:solidFill>
              </a:defRPr>
            </a:lvl3pPr>
            <a:lvl4pPr marL="0" indent="0" algn="ctr">
              <a:lnSpc>
                <a:spcPts val="2400"/>
              </a:lnSpc>
              <a:spcBef>
                <a:spcPts val="0"/>
              </a:spcBef>
              <a:buNone/>
              <a:defRPr sz="2000">
                <a:solidFill>
                  <a:schemeClr val="bg1"/>
                </a:solidFill>
              </a:defRPr>
            </a:lvl4pPr>
            <a:lvl5pPr marL="898525" indent="-179388">
              <a:lnSpc>
                <a:spcPts val="2400"/>
              </a:lnSpc>
              <a:spcBef>
                <a:spcPts val="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D8919734-19C6-BF2B-6797-04AD49EAA024}"/>
              </a:ext>
            </a:extLst>
          </p:cNvPr>
          <p:cNvSpPr>
            <a:spLocks noGrp="1"/>
          </p:cNvSpPr>
          <p:nvPr>
            <p:ph type="pic" sz="quarter" idx="15"/>
          </p:nvPr>
        </p:nvSpPr>
        <p:spPr>
          <a:xfrm>
            <a:off x="5991225" y="3795713"/>
            <a:ext cx="5686425" cy="2446337"/>
          </a:xfrm>
        </p:spPr>
        <p:txBody>
          <a:bodyPr anchor="ctr" anchorCtr="0"/>
          <a:lstStyle>
            <a:lvl1pPr marL="0" indent="0" algn="ctr">
              <a:buNone/>
              <a:defRPr/>
            </a:lvl1pPr>
          </a:lstStyle>
          <a:p>
            <a:endParaRPr lang="en-US"/>
          </a:p>
        </p:txBody>
      </p:sp>
      <p:sp>
        <p:nvSpPr>
          <p:cNvPr id="14" name="Title 1">
            <a:extLst>
              <a:ext uri="{FF2B5EF4-FFF2-40B4-BE49-F238E27FC236}">
                <a16:creationId xmlns:a16="http://schemas.microsoft.com/office/drawing/2014/main" id="{969DAE51-8D68-822E-6997-F920FD8D65AD}"/>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Content and Picture bottom rightHeader">
            <a:extLst>
              <a:ext uri="{FF2B5EF4-FFF2-40B4-BE49-F238E27FC236}">
                <a16:creationId xmlns:a16="http://schemas.microsoft.com/office/drawing/2014/main" id="{7A54A168-D7F7-8219-1173-BDD647061B93}"/>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and Picture bottom rightHeader" descr="&#10;Internal">
            <a:extLst>
              <a:ext uri="{FF2B5EF4-FFF2-40B4-BE49-F238E27FC236}">
                <a16:creationId xmlns:a16="http://schemas.microsoft.com/office/drawing/2014/main" id="{F171E1A3-3F96-0A6D-5917-9D382985AB7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418863790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4">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2343954"/>
            <a:ext cx="5421925" cy="1835240"/>
          </a:xfrm>
          <a:prstGeom prst="roundRect">
            <a:avLst>
              <a:gd name="adj" fmla="val 80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2343954"/>
            <a:ext cx="4537942" cy="18352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4237149"/>
            <a:ext cx="5421925" cy="1848119"/>
          </a:xfrm>
          <a:prstGeom prst="roundRect">
            <a:avLst>
              <a:gd name="adj" fmla="val 80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4237149"/>
            <a:ext cx="4537942" cy="18481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C90AB22-D541-1A61-070E-5CBEE4DA498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620296" y="2640169"/>
            <a:ext cx="1015454" cy="3609149"/>
          </a:xfrm>
          <a:prstGeom prst="rect">
            <a:avLst/>
          </a:prstGeom>
        </p:spPr>
      </p:pic>
      <p:pic>
        <p:nvPicPr>
          <p:cNvPr id="9" name="Picture 8">
            <a:extLst>
              <a:ext uri="{FF2B5EF4-FFF2-40B4-BE49-F238E27FC236}">
                <a16:creationId xmlns:a16="http://schemas.microsoft.com/office/drawing/2014/main" id="{5F3690E0-70AA-3DF9-0CAE-BF5CF1DFFCC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424670" y="2498501"/>
            <a:ext cx="2059288" cy="1617544"/>
          </a:xfrm>
          <a:prstGeom prst="rect">
            <a:avLst/>
          </a:prstGeom>
        </p:spPr>
      </p:pic>
      <p:pic>
        <p:nvPicPr>
          <p:cNvPr id="12" name="Picture 11">
            <a:extLst>
              <a:ext uri="{FF2B5EF4-FFF2-40B4-BE49-F238E27FC236}">
                <a16:creationId xmlns:a16="http://schemas.microsoft.com/office/drawing/2014/main" id="{3F5DA27F-272D-5067-7912-591151D03029}"/>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415789" y="2665927"/>
            <a:ext cx="965916" cy="3535250"/>
          </a:xfrm>
          <a:prstGeom prst="rect">
            <a:avLst/>
          </a:prstGeom>
        </p:spPr>
      </p:pic>
      <p:sp>
        <p:nvSpPr>
          <p:cNvPr id="22" name="Content Placeholder 2">
            <a:extLst>
              <a:ext uri="{FF2B5EF4-FFF2-40B4-BE49-F238E27FC236}">
                <a16:creationId xmlns:a16="http://schemas.microsoft.com/office/drawing/2014/main" id="{F80E8CAD-4C6F-87B3-B0F8-B349A3E5A7F5}"/>
              </a:ext>
            </a:extLst>
          </p:cNvPr>
          <p:cNvSpPr>
            <a:spLocks noGrp="1"/>
          </p:cNvSpPr>
          <p:nvPr>
            <p:ph idx="13"/>
          </p:nvPr>
        </p:nvSpPr>
        <p:spPr>
          <a:xfrm>
            <a:off x="535234" y="1437701"/>
            <a:ext cx="11046248" cy="713000"/>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16" name="Title 1">
            <a:extLst>
              <a:ext uri="{FF2B5EF4-FFF2-40B4-BE49-F238E27FC236}">
                <a16:creationId xmlns:a16="http://schemas.microsoft.com/office/drawing/2014/main" id="{FEFEF737-E58F-60EB-28E3-A463A740668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4Header">
            <a:extLst>
              <a:ext uri="{FF2B5EF4-FFF2-40B4-BE49-F238E27FC236}">
                <a16:creationId xmlns:a16="http://schemas.microsoft.com/office/drawing/2014/main" id="{EA1FDCE1-1E84-9A34-A425-260847446D6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4Header" descr="&#10;Internal">
            <a:extLst>
              <a:ext uri="{FF2B5EF4-FFF2-40B4-BE49-F238E27FC236}">
                <a16:creationId xmlns:a16="http://schemas.microsoft.com/office/drawing/2014/main" id="{08C608D9-0B81-AC85-6C32-008A037D690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5511986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Media ">
    <p:bg>
      <p:bgPr>
        <a:solidFill>
          <a:schemeClr val="bg1"/>
        </a:solidFill>
        <a:effectLst/>
      </p:bgPr>
    </p:bg>
    <p:spTree>
      <p:nvGrpSpPr>
        <p:cNvPr id="1" name=""/>
        <p:cNvGrpSpPr/>
        <p:nvPr/>
      </p:nvGrpSpPr>
      <p:grpSpPr>
        <a:xfrm>
          <a:off x="0" y="0"/>
          <a:ext cx="0" cy="0"/>
          <a:chOff x="0" y="0"/>
          <a:chExt cx="0" cy="0"/>
        </a:xfrm>
      </p:grpSpPr>
      <p:sp>
        <p:nvSpPr>
          <p:cNvPr id="13" name="Media Placeholder 12">
            <a:extLst>
              <a:ext uri="{FF2B5EF4-FFF2-40B4-BE49-F238E27FC236}">
                <a16:creationId xmlns:a16="http://schemas.microsoft.com/office/drawing/2014/main" id="{FF2D39D0-DC95-5599-3D5F-017025313F08}"/>
              </a:ext>
            </a:extLst>
          </p:cNvPr>
          <p:cNvSpPr>
            <a:spLocks noGrp="1"/>
          </p:cNvSpPr>
          <p:nvPr>
            <p:ph type="media" sz="quarter" idx="13"/>
          </p:nvPr>
        </p:nvSpPr>
        <p:spPr>
          <a:xfrm>
            <a:off x="611188" y="1501775"/>
            <a:ext cx="10966622" cy="4654550"/>
          </a:xfrm>
        </p:spPr>
        <p:txBody>
          <a:bodyPr anchor="ctr" anchorCtr="0"/>
          <a:lstStyle>
            <a:lvl1pPr marL="0" indent="0" algn="ctr">
              <a:buNone/>
              <a:defRPr/>
            </a:lvl1pPr>
          </a:lstStyle>
          <a:p>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59E77E3C-115A-1F0F-C158-58FEB63923C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Media Header">
            <a:extLst>
              <a:ext uri="{FF2B5EF4-FFF2-40B4-BE49-F238E27FC236}">
                <a16:creationId xmlns:a16="http://schemas.microsoft.com/office/drawing/2014/main" id="{319C7EAB-3349-31D9-7381-56885707F18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Media Header" descr="&#10;Internal">
            <a:extLst>
              <a:ext uri="{FF2B5EF4-FFF2-40B4-BE49-F238E27FC236}">
                <a16:creationId xmlns:a16="http://schemas.microsoft.com/office/drawing/2014/main" id="{2A7281FC-44EA-0BED-3BEA-A3A0A697B6B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378582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5143163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0_D. Title OnlyHeader">
            <a:extLst>
              <a:ext uri="{FF2B5EF4-FFF2-40B4-BE49-F238E27FC236}">
                <a16:creationId xmlns:a16="http://schemas.microsoft.com/office/drawing/2014/main" id="{EF03132E-897C-E888-2833-896DA7B2C98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0_D. Title OnlyHeader" descr="&#10;Internal">
            <a:extLst>
              <a:ext uri="{FF2B5EF4-FFF2-40B4-BE49-F238E27FC236}">
                <a16:creationId xmlns:a16="http://schemas.microsoft.com/office/drawing/2014/main" id="{17ED29A4-7D9D-D670-2493-FD36464C579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04319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tandout text double 1">
    <p:bg>
      <p:bgPr>
        <a:solidFill>
          <a:schemeClr val="accent4"/>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6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302653"/>
            <a:ext cx="8081493" cy="3071611"/>
          </a:xfrm>
          <a:prstGeom prst="rect">
            <a:avLst/>
          </a:prstGeom>
        </p:spPr>
        <p:txBody>
          <a:bodyPr anchor="ctr" anchorCtr="0">
            <a:noAutofit/>
          </a:bodyPr>
          <a:lstStyle>
            <a:lvl1pPr algn="ctr">
              <a:defRPr sz="3200" b="1">
                <a:solidFill>
                  <a:schemeClr val="accent4"/>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3429000"/>
            <a:ext cx="8080375" cy="3071813"/>
          </a:xfrm>
        </p:spPr>
        <p:txBody>
          <a:bodyPr anchor="ctr" anchorCtr="0"/>
          <a:lstStyle>
            <a:lvl1pPr marL="0" indent="0" algn="ctr">
              <a:lnSpc>
                <a:spcPts val="3840"/>
              </a:lnSpc>
              <a:spcBef>
                <a:spcPts val="0"/>
              </a:spcBef>
              <a:buNone/>
              <a:defRPr sz="3200" b="1">
                <a:solidFill>
                  <a:schemeClr val="accent4"/>
                </a:solidFill>
              </a:defRPr>
            </a:lvl1pPr>
          </a:lstStyle>
          <a:p>
            <a:pPr lvl="0"/>
            <a:r>
              <a:rPr lang="en-US"/>
              <a:t>Click to edit Master text styles</a:t>
            </a:r>
          </a:p>
        </p:txBody>
      </p:sp>
      <p:pic>
        <p:nvPicPr>
          <p:cNvPr id="6" name="Picture 5" descr="A picture containing text, silhouette&#10;&#10;Description automatically generated">
            <a:extLst>
              <a:ext uri="{FF2B5EF4-FFF2-40B4-BE49-F238E27FC236}">
                <a16:creationId xmlns:a16="http://schemas.microsoft.com/office/drawing/2014/main" id="{369989E1-970D-8E8B-85A7-ECAFD68958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3654" y="239608"/>
            <a:ext cx="1733322" cy="3186627"/>
          </a:xfrm>
          <a:prstGeom prst="rect">
            <a:avLst/>
          </a:prstGeom>
        </p:spPr>
      </p:pic>
      <p:pic>
        <p:nvPicPr>
          <p:cNvPr id="10" name="Picture 9" descr="A picture containing text, silhouette&#10;&#10;Description automatically generated">
            <a:extLst>
              <a:ext uri="{FF2B5EF4-FFF2-40B4-BE49-F238E27FC236}">
                <a16:creationId xmlns:a16="http://schemas.microsoft.com/office/drawing/2014/main" id="{B20373C9-7D41-72E3-E759-B3E284FFC9B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791241" y="3374264"/>
            <a:ext cx="2063826" cy="3181083"/>
          </a:xfrm>
          <a:prstGeom prst="rect">
            <a:avLst/>
          </a:prstGeom>
        </p:spPr>
      </p:pic>
      <p:sp>
        <p:nvSpPr>
          <p:cNvPr id="3" name="hlSlideMaster2984.Standout text double 1Header">
            <a:extLst>
              <a:ext uri="{FF2B5EF4-FFF2-40B4-BE49-F238E27FC236}">
                <a16:creationId xmlns:a16="http://schemas.microsoft.com/office/drawing/2014/main" id="{F1B5B406-9065-4D6B-A286-E003F69F55E7}"/>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Standout text double 1Header" descr="&#10;Internal">
            <a:extLst>
              <a:ext uri="{FF2B5EF4-FFF2-40B4-BE49-F238E27FC236}">
                <a16:creationId xmlns:a16="http://schemas.microsoft.com/office/drawing/2014/main" id="{08AFA3E9-6840-39A0-6EB8-847C6A0C9CD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5660572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0815" y="2041300"/>
            <a:ext cx="2677099" cy="1783725"/>
          </a:xfrm>
          <a:prstGeom prst="roundRect">
            <a:avLst>
              <a:gd name="adj" fmla="val 1920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2041300"/>
            <a:ext cx="2677099" cy="1783725"/>
          </a:xfrm>
          <a:prstGeom prst="roundRect">
            <a:avLst>
              <a:gd name="adj" fmla="val 2100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2041300"/>
            <a:ext cx="2677099" cy="1783725"/>
          </a:xfrm>
          <a:prstGeom prst="roundRect">
            <a:avLst>
              <a:gd name="adj" fmla="val 206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2041300"/>
            <a:ext cx="2677099" cy="2922643"/>
          </a:xfrm>
          <a:prstGeom prst="roundRect">
            <a:avLst>
              <a:gd name="adj" fmla="val 1378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794559" y="2363702"/>
            <a:ext cx="2300690"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7" name="Content Placeholder 2">
            <a:extLst>
              <a:ext uri="{FF2B5EF4-FFF2-40B4-BE49-F238E27FC236}">
                <a16:creationId xmlns:a16="http://schemas.microsoft.com/office/drawing/2014/main" id="{CDA907F1-2A80-8C22-F7DC-BC6A83129C40}"/>
              </a:ext>
            </a:extLst>
          </p:cNvPr>
          <p:cNvSpPr>
            <a:spLocks noGrp="1"/>
          </p:cNvSpPr>
          <p:nvPr>
            <p:ph idx="13"/>
          </p:nvPr>
        </p:nvSpPr>
        <p:spPr>
          <a:xfrm>
            <a:off x="6306665" y="2363704"/>
            <a:ext cx="2287836" cy="1345411"/>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3523070" y="2363703"/>
            <a:ext cx="2330068" cy="1345412"/>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9064554" y="2363703"/>
            <a:ext cx="2273147" cy="2922643"/>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Content Placeholder 2">
            <a:extLst>
              <a:ext uri="{FF2B5EF4-FFF2-40B4-BE49-F238E27FC236}">
                <a16:creationId xmlns:a16="http://schemas.microsoft.com/office/drawing/2014/main" id="{1E8492FD-C5FF-59E2-39AF-2F4391B058EF}"/>
              </a:ext>
            </a:extLst>
          </p:cNvPr>
          <p:cNvSpPr>
            <a:spLocks noGrp="1"/>
          </p:cNvSpPr>
          <p:nvPr>
            <p:ph idx="16"/>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pic>
        <p:nvPicPr>
          <p:cNvPr id="10" name="Picture 9" descr="A picture containing text&#10;&#10;Description automatically generated">
            <a:extLst>
              <a:ext uri="{FF2B5EF4-FFF2-40B4-BE49-F238E27FC236}">
                <a16:creationId xmlns:a16="http://schemas.microsoft.com/office/drawing/2014/main" id="{E869F1E6-D456-49DB-D1DE-E3BCC64EA4D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287000" y="367048"/>
            <a:ext cx="1316516" cy="798490"/>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FF550FAE-4A6F-23C0-6495-925DE9101ED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3847564" y="3908738"/>
            <a:ext cx="598868" cy="2298879"/>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F6ACF21F-67B0-0845-512C-8CA1820D9DE6}"/>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034980" y="3935357"/>
            <a:ext cx="732350" cy="231396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60D6B88B-6CCD-DED2-57CB-9AB88496A666}"/>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8052516" y="3908738"/>
            <a:ext cx="752716" cy="2313962"/>
          </a:xfrm>
          <a:prstGeom prst="rect">
            <a:avLst/>
          </a:prstGeom>
        </p:spPr>
      </p:pic>
      <p:sp>
        <p:nvSpPr>
          <p:cNvPr id="20" name="Title 1">
            <a:extLst>
              <a:ext uri="{FF2B5EF4-FFF2-40B4-BE49-F238E27FC236}">
                <a16:creationId xmlns:a16="http://schemas.microsoft.com/office/drawing/2014/main" id="{E9E21CDD-E5A7-5FCB-1718-02C492899C98}"/>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4" name="Picture 3" descr="A screenshot of a video game&#10;&#10;Description automatically generated with medium confidence">
            <a:extLst>
              <a:ext uri="{FF2B5EF4-FFF2-40B4-BE49-F238E27FC236}">
                <a16:creationId xmlns:a16="http://schemas.microsoft.com/office/drawing/2014/main" id="{01120C2E-5807-5321-764F-B837B1BE8501}"/>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556092" y="3908738"/>
            <a:ext cx="2568347" cy="2298879"/>
          </a:xfrm>
          <a:prstGeom prst="rect">
            <a:avLst/>
          </a:prstGeom>
        </p:spPr>
      </p:pic>
      <p:sp>
        <p:nvSpPr>
          <p:cNvPr id="2" name="hlSlideMaster2984.Title and Content 5Header">
            <a:extLst>
              <a:ext uri="{FF2B5EF4-FFF2-40B4-BE49-F238E27FC236}">
                <a16:creationId xmlns:a16="http://schemas.microsoft.com/office/drawing/2014/main" id="{9C1546E0-5D47-248E-6A44-C95600547B69}"/>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15" name="hcSlideMaster2984.Title and Content 5Header" descr="&#10;Internal">
            <a:extLst>
              <a:ext uri="{FF2B5EF4-FFF2-40B4-BE49-F238E27FC236}">
                <a16:creationId xmlns:a16="http://schemas.microsoft.com/office/drawing/2014/main" id="{FB150E58-4841-324A-9E69-287579BA7355}"/>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832887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Numbered content">
    <p:bg>
      <p:bgPr>
        <a:solidFill>
          <a:schemeClr val="bg1"/>
        </a:solidFill>
        <a:effectLst/>
      </p:bgPr>
    </p:bg>
    <p:spTree>
      <p:nvGrpSpPr>
        <p:cNvPr id="1" name=""/>
        <p:cNvGrpSpPr/>
        <p:nvPr/>
      </p:nvGrpSpPr>
      <p:grpSpPr>
        <a:xfrm>
          <a:off x="0" y="0"/>
          <a:ext cx="0" cy="0"/>
          <a:chOff x="0" y="0"/>
          <a:chExt cx="0" cy="0"/>
        </a:xfrm>
      </p:grpSpPr>
      <p:sp>
        <p:nvSpPr>
          <p:cNvPr id="68" name="Rectangle: Rounded Corners 67">
            <a:extLst>
              <a:ext uri="{FF2B5EF4-FFF2-40B4-BE49-F238E27FC236}">
                <a16:creationId xmlns:a16="http://schemas.microsoft.com/office/drawing/2014/main" id="{553BC208-EA8C-8662-6D44-C328FE3B0D8B}"/>
              </a:ext>
            </a:extLst>
          </p:cNvPr>
          <p:cNvSpPr/>
          <p:nvPr userDrawn="1"/>
        </p:nvSpPr>
        <p:spPr>
          <a:xfrm>
            <a:off x="637069" y="2679747"/>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451F92E-6E7B-1CC3-B4D4-10201B81EC8E}"/>
              </a:ext>
            </a:extLst>
          </p:cNvPr>
          <p:cNvSpPr/>
          <p:nvPr userDrawn="1"/>
        </p:nvSpPr>
        <p:spPr>
          <a:xfrm>
            <a:off x="616209" y="3830698"/>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Rounded Corners 69">
            <a:extLst>
              <a:ext uri="{FF2B5EF4-FFF2-40B4-BE49-F238E27FC236}">
                <a16:creationId xmlns:a16="http://schemas.microsoft.com/office/drawing/2014/main" id="{63C7B91C-B877-8819-F3C9-2FF795AD4637}"/>
              </a:ext>
            </a:extLst>
          </p:cNvPr>
          <p:cNvSpPr/>
          <p:nvPr userDrawn="1"/>
        </p:nvSpPr>
        <p:spPr>
          <a:xfrm>
            <a:off x="635282" y="496956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a:extLst>
              <a:ext uri="{FF2B5EF4-FFF2-40B4-BE49-F238E27FC236}">
                <a16:creationId xmlns:a16="http://schemas.microsoft.com/office/drawing/2014/main" id="{E795EDC5-6DA0-23A1-DB78-CC14836BA678}"/>
              </a:ext>
            </a:extLst>
          </p:cNvPr>
          <p:cNvSpPr/>
          <p:nvPr userDrawn="1"/>
        </p:nvSpPr>
        <p:spPr>
          <a:xfrm>
            <a:off x="6122831" y="1532586"/>
            <a:ext cx="5433887" cy="1079972"/>
          </a:xfrm>
          <a:prstGeom prst="roundRect">
            <a:avLst>
              <a:gd name="adj" fmla="val 228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a:extLst>
              <a:ext uri="{FF2B5EF4-FFF2-40B4-BE49-F238E27FC236}">
                <a16:creationId xmlns:a16="http://schemas.microsoft.com/office/drawing/2014/main" id="{0A1DE6C6-E8EE-F977-EEC6-E095703A7BA8}"/>
              </a:ext>
            </a:extLst>
          </p:cNvPr>
          <p:cNvSpPr/>
          <p:nvPr userDrawn="1"/>
        </p:nvSpPr>
        <p:spPr>
          <a:xfrm>
            <a:off x="6121044" y="2688382"/>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686A0495-4C8F-A4C1-EDD6-FAB044ADF8DA}"/>
              </a:ext>
            </a:extLst>
          </p:cNvPr>
          <p:cNvSpPr/>
          <p:nvPr userDrawn="1"/>
        </p:nvSpPr>
        <p:spPr>
          <a:xfrm>
            <a:off x="6121043" y="3821649"/>
            <a:ext cx="5433887" cy="1079972"/>
          </a:xfrm>
          <a:prstGeom prst="roundRect">
            <a:avLst>
              <a:gd name="adj" fmla="val 22824"/>
            </a:avLst>
          </a:prstGeom>
          <a:solidFill>
            <a:srgbClr val="90B1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121042" y="4977581"/>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Rectangle: Rounded Corners 23">
            <a:extLst>
              <a:ext uri="{FF2B5EF4-FFF2-40B4-BE49-F238E27FC236}">
                <a16:creationId xmlns:a16="http://schemas.microsoft.com/office/drawing/2014/main" id="{6D30EBBC-5E4B-702E-E9BE-37391BC3F2D4}"/>
              </a:ext>
            </a:extLst>
          </p:cNvPr>
          <p:cNvSpPr/>
          <p:nvPr userDrawn="1"/>
        </p:nvSpPr>
        <p:spPr>
          <a:xfrm>
            <a:off x="635282" y="1540879"/>
            <a:ext cx="5433887" cy="1079972"/>
          </a:xfrm>
          <a:prstGeom prst="roundRect">
            <a:avLst>
              <a:gd name="adj" fmla="val 228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6831813D-34C6-8DA4-154D-2B733A7B6ACC}"/>
              </a:ext>
            </a:extLst>
          </p:cNvPr>
          <p:cNvSpPr>
            <a:spLocks noGrp="1"/>
          </p:cNvSpPr>
          <p:nvPr>
            <p:ph idx="16"/>
          </p:nvPr>
        </p:nvSpPr>
        <p:spPr>
          <a:xfrm>
            <a:off x="1289152"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861DF2AC-16D5-83F9-8D61-C1AD3E1FC14E}"/>
              </a:ext>
            </a:extLst>
          </p:cNvPr>
          <p:cNvSpPr>
            <a:spLocks noGrp="1"/>
          </p:cNvSpPr>
          <p:nvPr>
            <p:ph idx="24"/>
          </p:nvPr>
        </p:nvSpPr>
        <p:spPr>
          <a:xfrm>
            <a:off x="1267118"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2" name="Content Placeholder 2">
            <a:extLst>
              <a:ext uri="{FF2B5EF4-FFF2-40B4-BE49-F238E27FC236}">
                <a16:creationId xmlns:a16="http://schemas.microsoft.com/office/drawing/2014/main" id="{89CFBD5F-1AF4-5071-E5D2-E8367EDF3C8D}"/>
              </a:ext>
            </a:extLst>
          </p:cNvPr>
          <p:cNvSpPr>
            <a:spLocks noGrp="1"/>
          </p:cNvSpPr>
          <p:nvPr>
            <p:ph idx="25"/>
          </p:nvPr>
        </p:nvSpPr>
        <p:spPr>
          <a:xfrm>
            <a:off x="1267118"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3" name="Content Placeholder 2">
            <a:extLst>
              <a:ext uri="{FF2B5EF4-FFF2-40B4-BE49-F238E27FC236}">
                <a16:creationId xmlns:a16="http://schemas.microsoft.com/office/drawing/2014/main" id="{732AF054-DE08-4EE3-4F83-25BB8289402C}"/>
              </a:ext>
            </a:extLst>
          </p:cNvPr>
          <p:cNvSpPr>
            <a:spLocks noGrp="1"/>
          </p:cNvSpPr>
          <p:nvPr>
            <p:ph idx="26" hasCustomPrompt="1"/>
          </p:nvPr>
        </p:nvSpPr>
        <p:spPr>
          <a:xfrm>
            <a:off x="875102"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4" name="Content Placeholder 2">
            <a:extLst>
              <a:ext uri="{FF2B5EF4-FFF2-40B4-BE49-F238E27FC236}">
                <a16:creationId xmlns:a16="http://schemas.microsoft.com/office/drawing/2014/main" id="{F1741F9C-B556-4BCA-E644-6F2610FE0670}"/>
              </a:ext>
            </a:extLst>
          </p:cNvPr>
          <p:cNvSpPr>
            <a:spLocks noGrp="1"/>
          </p:cNvSpPr>
          <p:nvPr>
            <p:ph idx="27" hasCustomPrompt="1"/>
          </p:nvPr>
        </p:nvSpPr>
        <p:spPr>
          <a:xfrm>
            <a:off x="853068"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5" name="Content Placeholder 2">
            <a:extLst>
              <a:ext uri="{FF2B5EF4-FFF2-40B4-BE49-F238E27FC236}">
                <a16:creationId xmlns:a16="http://schemas.microsoft.com/office/drawing/2014/main" id="{7E22D544-8E35-3728-7701-B5C57FCDD055}"/>
              </a:ext>
            </a:extLst>
          </p:cNvPr>
          <p:cNvSpPr>
            <a:spLocks noGrp="1"/>
          </p:cNvSpPr>
          <p:nvPr>
            <p:ph idx="28" hasCustomPrompt="1"/>
          </p:nvPr>
        </p:nvSpPr>
        <p:spPr>
          <a:xfrm>
            <a:off x="853068"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48" name="Content Placeholder 2">
            <a:extLst>
              <a:ext uri="{FF2B5EF4-FFF2-40B4-BE49-F238E27FC236}">
                <a16:creationId xmlns:a16="http://schemas.microsoft.com/office/drawing/2014/main" id="{77515037-8524-BADF-B67A-819D5B0D8E2F}"/>
              </a:ext>
            </a:extLst>
          </p:cNvPr>
          <p:cNvSpPr>
            <a:spLocks noGrp="1"/>
          </p:cNvSpPr>
          <p:nvPr>
            <p:ph idx="29"/>
          </p:nvPr>
        </p:nvSpPr>
        <p:spPr>
          <a:xfrm>
            <a:off x="1267120"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9" name="Content Placeholder 2">
            <a:extLst>
              <a:ext uri="{FF2B5EF4-FFF2-40B4-BE49-F238E27FC236}">
                <a16:creationId xmlns:a16="http://schemas.microsoft.com/office/drawing/2014/main" id="{F552AB36-F4AC-FF14-52C5-9886A5AA6BE1}"/>
              </a:ext>
            </a:extLst>
          </p:cNvPr>
          <p:cNvSpPr>
            <a:spLocks noGrp="1"/>
          </p:cNvSpPr>
          <p:nvPr>
            <p:ph idx="30" hasCustomPrompt="1"/>
          </p:nvPr>
        </p:nvSpPr>
        <p:spPr>
          <a:xfrm>
            <a:off x="853070"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0" name="Content Placeholder 2">
            <a:extLst>
              <a:ext uri="{FF2B5EF4-FFF2-40B4-BE49-F238E27FC236}">
                <a16:creationId xmlns:a16="http://schemas.microsoft.com/office/drawing/2014/main" id="{34356911-D9F1-8D2B-CAC2-095CCDF3BA45}"/>
              </a:ext>
            </a:extLst>
          </p:cNvPr>
          <p:cNvSpPr>
            <a:spLocks noGrp="1"/>
          </p:cNvSpPr>
          <p:nvPr>
            <p:ph idx="31"/>
          </p:nvPr>
        </p:nvSpPr>
        <p:spPr>
          <a:xfrm>
            <a:off x="6786284" y="1908269"/>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1" name="Content Placeholder 2">
            <a:extLst>
              <a:ext uri="{FF2B5EF4-FFF2-40B4-BE49-F238E27FC236}">
                <a16:creationId xmlns:a16="http://schemas.microsoft.com/office/drawing/2014/main" id="{ABE7F105-4DDC-B467-D3C0-41CB91BCE059}"/>
              </a:ext>
            </a:extLst>
          </p:cNvPr>
          <p:cNvSpPr>
            <a:spLocks noGrp="1"/>
          </p:cNvSpPr>
          <p:nvPr>
            <p:ph idx="32"/>
          </p:nvPr>
        </p:nvSpPr>
        <p:spPr>
          <a:xfrm>
            <a:off x="6764250" y="3060841"/>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2" name="Content Placeholder 2">
            <a:extLst>
              <a:ext uri="{FF2B5EF4-FFF2-40B4-BE49-F238E27FC236}">
                <a16:creationId xmlns:a16="http://schemas.microsoft.com/office/drawing/2014/main" id="{25D32889-D505-CD4C-E060-0DE6A7505DAE}"/>
              </a:ext>
            </a:extLst>
          </p:cNvPr>
          <p:cNvSpPr>
            <a:spLocks noGrp="1"/>
          </p:cNvSpPr>
          <p:nvPr>
            <p:ph idx="33"/>
          </p:nvPr>
        </p:nvSpPr>
        <p:spPr>
          <a:xfrm>
            <a:off x="6764250" y="4200182"/>
            <a:ext cx="4606888" cy="300059"/>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3" name="Content Placeholder 2">
            <a:extLst>
              <a:ext uri="{FF2B5EF4-FFF2-40B4-BE49-F238E27FC236}">
                <a16:creationId xmlns:a16="http://schemas.microsoft.com/office/drawing/2014/main" id="{AD94AC8D-43E0-06A9-905F-D1FC10CD657E}"/>
              </a:ext>
            </a:extLst>
          </p:cNvPr>
          <p:cNvSpPr>
            <a:spLocks noGrp="1"/>
          </p:cNvSpPr>
          <p:nvPr>
            <p:ph idx="34" hasCustomPrompt="1"/>
          </p:nvPr>
        </p:nvSpPr>
        <p:spPr>
          <a:xfrm>
            <a:off x="6372234" y="1908269"/>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4" name="Content Placeholder 2">
            <a:extLst>
              <a:ext uri="{FF2B5EF4-FFF2-40B4-BE49-F238E27FC236}">
                <a16:creationId xmlns:a16="http://schemas.microsoft.com/office/drawing/2014/main" id="{0B6AA365-95F9-F5BD-16CE-56631789D33C}"/>
              </a:ext>
            </a:extLst>
          </p:cNvPr>
          <p:cNvSpPr>
            <a:spLocks noGrp="1"/>
          </p:cNvSpPr>
          <p:nvPr>
            <p:ph idx="35" hasCustomPrompt="1"/>
          </p:nvPr>
        </p:nvSpPr>
        <p:spPr>
          <a:xfrm>
            <a:off x="6350200" y="305959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5" name="Content Placeholder 2">
            <a:extLst>
              <a:ext uri="{FF2B5EF4-FFF2-40B4-BE49-F238E27FC236}">
                <a16:creationId xmlns:a16="http://schemas.microsoft.com/office/drawing/2014/main" id="{A25B35AD-AE43-5D67-A107-3AEC29FD701F}"/>
              </a:ext>
            </a:extLst>
          </p:cNvPr>
          <p:cNvSpPr>
            <a:spLocks noGrp="1"/>
          </p:cNvSpPr>
          <p:nvPr>
            <p:ph idx="36" hasCustomPrompt="1"/>
          </p:nvPr>
        </p:nvSpPr>
        <p:spPr>
          <a:xfrm>
            <a:off x="6350200" y="4200515"/>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66" name="Content Placeholder 2">
            <a:extLst>
              <a:ext uri="{FF2B5EF4-FFF2-40B4-BE49-F238E27FC236}">
                <a16:creationId xmlns:a16="http://schemas.microsoft.com/office/drawing/2014/main" id="{0D5927AE-7E0B-748E-BF49-3F58FD8847A3}"/>
              </a:ext>
            </a:extLst>
          </p:cNvPr>
          <p:cNvSpPr>
            <a:spLocks noGrp="1"/>
          </p:cNvSpPr>
          <p:nvPr>
            <p:ph idx="37"/>
          </p:nvPr>
        </p:nvSpPr>
        <p:spPr>
          <a:xfrm>
            <a:off x="6764252" y="5342756"/>
            <a:ext cx="460688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67" name="Content Placeholder 2">
            <a:extLst>
              <a:ext uri="{FF2B5EF4-FFF2-40B4-BE49-F238E27FC236}">
                <a16:creationId xmlns:a16="http://schemas.microsoft.com/office/drawing/2014/main" id="{34626428-CE80-0CC3-5351-761DF85FDF8A}"/>
              </a:ext>
            </a:extLst>
          </p:cNvPr>
          <p:cNvSpPr>
            <a:spLocks noGrp="1"/>
          </p:cNvSpPr>
          <p:nvPr>
            <p:ph idx="38" hasCustomPrompt="1"/>
          </p:nvPr>
        </p:nvSpPr>
        <p:spPr>
          <a:xfrm>
            <a:off x="6350202" y="5342756"/>
            <a:ext cx="392018" cy="288408"/>
          </a:xfrm>
        </p:spPr>
        <p:txBody>
          <a:bodyPr anchor="ctr"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X.</a:t>
            </a:r>
          </a:p>
        </p:txBody>
      </p:sp>
      <p:sp>
        <p:nvSpPr>
          <p:cNvPr id="30" name="Title 1">
            <a:extLst>
              <a:ext uri="{FF2B5EF4-FFF2-40B4-BE49-F238E27FC236}">
                <a16:creationId xmlns:a16="http://schemas.microsoft.com/office/drawing/2014/main" id="{3BD530FF-65C2-9668-57FF-39172DC069F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Numbered contentHeader">
            <a:extLst>
              <a:ext uri="{FF2B5EF4-FFF2-40B4-BE49-F238E27FC236}">
                <a16:creationId xmlns:a16="http://schemas.microsoft.com/office/drawing/2014/main" id="{00823CB5-47EE-E150-5570-9BDF712162D6}"/>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and Numbered contentHeader" descr="&#10;Internal">
            <a:extLst>
              <a:ext uri="{FF2B5EF4-FFF2-40B4-BE49-F238E27FC236}">
                <a16:creationId xmlns:a16="http://schemas.microsoft.com/office/drawing/2014/main" id="{A66E5050-CE1E-9203-3343-2525AD451B98}"/>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5950577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ubheadings and text boxes">
    <p:bg>
      <p:bgPr>
        <a:solidFill>
          <a:schemeClr val="bg1"/>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CBBA2DFA-0AD4-8B4F-0886-A53A419E5CDF}"/>
              </a:ext>
            </a:extLst>
          </p:cNvPr>
          <p:cNvGrpSpPr/>
          <p:nvPr userDrawn="1"/>
        </p:nvGrpSpPr>
        <p:grpSpPr>
          <a:xfrm>
            <a:off x="2443521" y="1540993"/>
            <a:ext cx="3003937" cy="4549964"/>
            <a:chOff x="11691654" y="1566526"/>
            <a:chExt cx="3003937" cy="4549964"/>
          </a:xfrm>
        </p:grpSpPr>
        <p:sp>
          <p:nvSpPr>
            <p:cNvPr id="43" name="Rectangle: Top Corners Rounded 42">
              <a:extLst>
                <a:ext uri="{FF2B5EF4-FFF2-40B4-BE49-F238E27FC236}">
                  <a16:creationId xmlns:a16="http://schemas.microsoft.com/office/drawing/2014/main" id="{49CB1F36-222D-D345-3D8D-4D900E2B199D}"/>
                </a:ext>
              </a:extLst>
            </p:cNvPr>
            <p:cNvSpPr/>
            <p:nvPr userDrawn="1"/>
          </p:nvSpPr>
          <p:spPr>
            <a:xfrm>
              <a:off x="11691655" y="2897730"/>
              <a:ext cx="3003933"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Top Corners Rounded 43">
              <a:extLst>
                <a:ext uri="{FF2B5EF4-FFF2-40B4-BE49-F238E27FC236}">
                  <a16:creationId xmlns:a16="http://schemas.microsoft.com/office/drawing/2014/main" id="{207C65CA-4409-FB02-0A45-0F4E32FF01EA}"/>
                </a:ext>
              </a:extLst>
            </p:cNvPr>
            <p:cNvSpPr/>
            <p:nvPr userDrawn="1"/>
          </p:nvSpPr>
          <p:spPr>
            <a:xfrm rot="10800000">
              <a:off x="11691654" y="4546588"/>
              <a:ext cx="3003934" cy="1569902"/>
            </a:xfrm>
            <a:prstGeom prst="round2SameRect">
              <a:avLst>
                <a:gd name="adj1" fmla="val 898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Top Corners Rounded 44">
              <a:extLst>
                <a:ext uri="{FF2B5EF4-FFF2-40B4-BE49-F238E27FC236}">
                  <a16:creationId xmlns:a16="http://schemas.microsoft.com/office/drawing/2014/main" id="{8F763AA7-B195-960E-CE8A-99B5D9321308}"/>
                </a:ext>
              </a:extLst>
            </p:cNvPr>
            <p:cNvSpPr/>
            <p:nvPr userDrawn="1"/>
          </p:nvSpPr>
          <p:spPr>
            <a:xfrm>
              <a:off x="11691658" y="1566526"/>
              <a:ext cx="3003933" cy="1272449"/>
            </a:xfrm>
            <a:prstGeom prst="round2SameRect">
              <a:avLst>
                <a:gd name="adj1" fmla="val 11961"/>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grpSp>
      <p:grpSp>
        <p:nvGrpSpPr>
          <p:cNvPr id="46" name="Group 45">
            <a:extLst>
              <a:ext uri="{FF2B5EF4-FFF2-40B4-BE49-F238E27FC236}">
                <a16:creationId xmlns:a16="http://schemas.microsoft.com/office/drawing/2014/main" id="{B02A8578-AB04-03E0-ABF1-063B43615E4A}"/>
              </a:ext>
            </a:extLst>
          </p:cNvPr>
          <p:cNvGrpSpPr/>
          <p:nvPr userDrawn="1"/>
        </p:nvGrpSpPr>
        <p:grpSpPr>
          <a:xfrm>
            <a:off x="5498253" y="1548324"/>
            <a:ext cx="3003937" cy="4549964"/>
            <a:chOff x="11691654" y="1566526"/>
            <a:chExt cx="3003937" cy="4549964"/>
          </a:xfrm>
        </p:grpSpPr>
        <p:sp>
          <p:nvSpPr>
            <p:cNvPr id="47" name="Rectangle: Top Corners Rounded 46">
              <a:extLst>
                <a:ext uri="{FF2B5EF4-FFF2-40B4-BE49-F238E27FC236}">
                  <a16:creationId xmlns:a16="http://schemas.microsoft.com/office/drawing/2014/main" id="{FE803984-7DFD-D7B7-3CD0-B80AFEAA9EDE}"/>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47">
              <a:extLst>
                <a:ext uri="{FF2B5EF4-FFF2-40B4-BE49-F238E27FC236}">
                  <a16:creationId xmlns:a16="http://schemas.microsoft.com/office/drawing/2014/main" id="{65524996-C068-CCAE-0365-4F407D3DC54A}"/>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Top Corners Rounded 48">
              <a:extLst>
                <a:ext uri="{FF2B5EF4-FFF2-40B4-BE49-F238E27FC236}">
                  <a16:creationId xmlns:a16="http://schemas.microsoft.com/office/drawing/2014/main" id="{5C5B29ED-4B1B-35E4-19FE-969836F38202}"/>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A35F4075-C51E-2B5A-F4F8-2154E15F427A}"/>
              </a:ext>
            </a:extLst>
          </p:cNvPr>
          <p:cNvGrpSpPr/>
          <p:nvPr userDrawn="1"/>
        </p:nvGrpSpPr>
        <p:grpSpPr>
          <a:xfrm>
            <a:off x="8552985" y="1548325"/>
            <a:ext cx="3003937" cy="4549964"/>
            <a:chOff x="11691654" y="1566526"/>
            <a:chExt cx="3003937" cy="4549964"/>
          </a:xfrm>
        </p:grpSpPr>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11691655" y="2897730"/>
              <a:ext cx="3003933" cy="1588266"/>
            </a:xfrm>
            <a:prstGeom prst="round2SameRect">
              <a:avLst>
                <a:gd name="adj1" fmla="val 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11691654" y="4546588"/>
              <a:ext cx="3003934" cy="1569902"/>
            </a:xfrm>
            <a:prstGeom prst="round2SameRect">
              <a:avLst>
                <a:gd name="adj1" fmla="val 8984"/>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11691658" y="1566526"/>
              <a:ext cx="3003933"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2690080"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2690080" y="195835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8983FEDD-0B6B-1DBE-1B37-6DF697535824}"/>
              </a:ext>
            </a:extLst>
          </p:cNvPr>
          <p:cNvSpPr>
            <a:spLocks noGrp="1"/>
          </p:cNvSpPr>
          <p:nvPr>
            <p:ph idx="18"/>
          </p:nvPr>
        </p:nvSpPr>
        <p:spPr>
          <a:xfrm>
            <a:off x="8883482" y="2029479"/>
            <a:ext cx="1730503"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3" name="Content Placeholder 2">
            <a:extLst>
              <a:ext uri="{FF2B5EF4-FFF2-40B4-BE49-F238E27FC236}">
                <a16:creationId xmlns:a16="http://schemas.microsoft.com/office/drawing/2014/main" id="{5942A314-93E5-D8A4-9A93-BCC2F45CCC17}"/>
              </a:ext>
            </a:extLst>
          </p:cNvPr>
          <p:cNvSpPr>
            <a:spLocks noGrp="1"/>
          </p:cNvSpPr>
          <p:nvPr>
            <p:ph idx="19"/>
          </p:nvPr>
        </p:nvSpPr>
        <p:spPr>
          <a:xfrm>
            <a:off x="5750070" y="2029479"/>
            <a:ext cx="1875926" cy="558577"/>
          </a:xfrm>
        </p:spPr>
        <p:txBody>
          <a:bodyPr anchor="t" anchorCtr="0">
            <a:noAutofit/>
          </a:bodyPr>
          <a:lstStyle>
            <a:lvl1pPr marL="0" indent="0">
              <a:lnSpc>
                <a:spcPts val="15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5" name="Content Placeholder 2">
            <a:extLst>
              <a:ext uri="{FF2B5EF4-FFF2-40B4-BE49-F238E27FC236}">
                <a16:creationId xmlns:a16="http://schemas.microsoft.com/office/drawing/2014/main" id="{A5939B4E-8708-1B6D-0E5F-15E174D30902}"/>
              </a:ext>
            </a:extLst>
          </p:cNvPr>
          <p:cNvSpPr>
            <a:spLocks noGrp="1"/>
          </p:cNvSpPr>
          <p:nvPr>
            <p:ph idx="20"/>
          </p:nvPr>
        </p:nvSpPr>
        <p:spPr>
          <a:xfrm>
            <a:off x="5740217" y="322717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7" name="Content Placeholder 2">
            <a:extLst>
              <a:ext uri="{FF2B5EF4-FFF2-40B4-BE49-F238E27FC236}">
                <a16:creationId xmlns:a16="http://schemas.microsoft.com/office/drawing/2014/main" id="{0FC0BAEB-0EA8-0EA0-14CF-63878C7F02ED}"/>
              </a:ext>
            </a:extLst>
          </p:cNvPr>
          <p:cNvSpPr>
            <a:spLocks noGrp="1"/>
          </p:cNvSpPr>
          <p:nvPr>
            <p:ph idx="21"/>
          </p:nvPr>
        </p:nvSpPr>
        <p:spPr>
          <a:xfrm>
            <a:off x="2716331"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9" name="Content Placeholder 2">
            <a:extLst>
              <a:ext uri="{FF2B5EF4-FFF2-40B4-BE49-F238E27FC236}">
                <a16:creationId xmlns:a16="http://schemas.microsoft.com/office/drawing/2014/main" id="{492F430F-4367-2425-8168-6A0BBD7BA0FB}"/>
              </a:ext>
            </a:extLst>
          </p:cNvPr>
          <p:cNvSpPr>
            <a:spLocks noGrp="1"/>
          </p:cNvSpPr>
          <p:nvPr>
            <p:ph idx="22"/>
          </p:nvPr>
        </p:nvSpPr>
        <p:spPr>
          <a:xfrm>
            <a:off x="5740217" y="480114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0" name="Content Placeholder 2">
            <a:extLst>
              <a:ext uri="{FF2B5EF4-FFF2-40B4-BE49-F238E27FC236}">
                <a16:creationId xmlns:a16="http://schemas.microsoft.com/office/drawing/2014/main" id="{C8FE7651-E13A-7CEB-FE9D-D89A4753E665}"/>
              </a:ext>
            </a:extLst>
          </p:cNvPr>
          <p:cNvSpPr>
            <a:spLocks noGrp="1"/>
          </p:cNvSpPr>
          <p:nvPr>
            <p:ph idx="23"/>
          </p:nvPr>
        </p:nvSpPr>
        <p:spPr>
          <a:xfrm>
            <a:off x="8883482" y="3140810"/>
            <a:ext cx="2538042"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Content Placeholder 2">
            <a:extLst>
              <a:ext uri="{FF2B5EF4-FFF2-40B4-BE49-F238E27FC236}">
                <a16:creationId xmlns:a16="http://schemas.microsoft.com/office/drawing/2014/main" id="{329C43B2-E882-54F7-43AB-7D3D3F7138A6}"/>
              </a:ext>
            </a:extLst>
          </p:cNvPr>
          <p:cNvSpPr>
            <a:spLocks noGrp="1"/>
          </p:cNvSpPr>
          <p:nvPr>
            <p:ph idx="24"/>
          </p:nvPr>
        </p:nvSpPr>
        <p:spPr>
          <a:xfrm>
            <a:off x="8883482" y="4714781"/>
            <a:ext cx="2511791" cy="1060796"/>
          </a:xfrm>
        </p:spPr>
        <p:txBody>
          <a:bodyPr>
            <a:noAutofit/>
          </a:bodyPr>
          <a:lstStyle>
            <a:lvl1pPr marL="179388" indent="-179388">
              <a:lnSpc>
                <a:spcPts val="1480"/>
              </a:lnSpc>
              <a:spcBef>
                <a:spcPts val="600"/>
              </a:spcBef>
              <a:defRPr sz="1200">
                <a:solidFill>
                  <a:schemeClr val="bg1"/>
                </a:solidFill>
              </a:defRPr>
            </a:lvl1pPr>
            <a:lvl2pPr marL="449263" indent="-269875">
              <a:lnSpc>
                <a:spcPts val="1480"/>
              </a:lnSpc>
              <a:buFont typeface="Calibri" panose="020F0502020204030204" pitchFamily="34" charset="0"/>
              <a:buChar char="‒"/>
              <a:defRPr sz="1200">
                <a:solidFill>
                  <a:schemeClr val="bg1"/>
                </a:solidFill>
              </a:defRPr>
            </a:lvl2pPr>
            <a:lvl3pPr marL="628650" indent="-179388">
              <a:lnSpc>
                <a:spcPts val="1480"/>
              </a:lnSpc>
              <a:buFont typeface="Arial" panose="020B0604020202020204" pitchFamily="34" charset="0"/>
              <a:buChar char="▪"/>
              <a:defRPr sz="1200">
                <a:solidFill>
                  <a:schemeClr val="bg1"/>
                </a:solidFill>
              </a:defRPr>
            </a:lvl3pPr>
            <a:lvl4pPr marL="0" indent="0">
              <a:lnSpc>
                <a:spcPts val="1480"/>
              </a:lnSpc>
              <a:buNone/>
              <a:defRPr sz="12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0" name="Content Placeholder 2">
            <a:extLst>
              <a:ext uri="{FF2B5EF4-FFF2-40B4-BE49-F238E27FC236}">
                <a16:creationId xmlns:a16="http://schemas.microsoft.com/office/drawing/2014/main" id="{6D25FD26-DA8C-0F5F-9121-9EF6F3E0235C}"/>
              </a:ext>
            </a:extLst>
          </p:cNvPr>
          <p:cNvSpPr>
            <a:spLocks noGrp="1"/>
          </p:cNvSpPr>
          <p:nvPr>
            <p:ph idx="16"/>
          </p:nvPr>
        </p:nvSpPr>
        <p:spPr>
          <a:xfrm>
            <a:off x="536218" y="1931228"/>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1" name="Content Placeholder 2">
            <a:extLst>
              <a:ext uri="{FF2B5EF4-FFF2-40B4-BE49-F238E27FC236}">
                <a16:creationId xmlns:a16="http://schemas.microsoft.com/office/drawing/2014/main" id="{79854955-4410-4674-E0BB-3BF3978B66DE}"/>
              </a:ext>
            </a:extLst>
          </p:cNvPr>
          <p:cNvSpPr>
            <a:spLocks noGrp="1"/>
          </p:cNvSpPr>
          <p:nvPr>
            <p:ph idx="25"/>
          </p:nvPr>
        </p:nvSpPr>
        <p:spPr>
          <a:xfrm>
            <a:off x="541860" y="3330967"/>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52" name="Content Placeholder 2">
            <a:extLst>
              <a:ext uri="{FF2B5EF4-FFF2-40B4-BE49-F238E27FC236}">
                <a16:creationId xmlns:a16="http://schemas.microsoft.com/office/drawing/2014/main" id="{5611CD5B-760B-7D4F-17F7-7D5CBA6B467E}"/>
              </a:ext>
            </a:extLst>
          </p:cNvPr>
          <p:cNvSpPr>
            <a:spLocks noGrp="1"/>
          </p:cNvSpPr>
          <p:nvPr>
            <p:ph idx="26"/>
          </p:nvPr>
        </p:nvSpPr>
        <p:spPr>
          <a:xfrm>
            <a:off x="541860" y="4823362"/>
            <a:ext cx="1674547" cy="882213"/>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10" name="Picture 9" descr="A screenshot of a computer&#10;&#10;Description automatically generated with medium confidence">
            <a:extLst>
              <a:ext uri="{FF2B5EF4-FFF2-40B4-BE49-F238E27FC236}">
                <a16:creationId xmlns:a16="http://schemas.microsoft.com/office/drawing/2014/main" id="{7B8004C6-44C1-C492-DB33-67A03216F84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7812" t="28160" r="56616" b="62263"/>
          <a:stretch/>
        </p:blipFill>
        <p:spPr>
          <a:xfrm>
            <a:off x="4610582" y="1931228"/>
            <a:ext cx="679048" cy="656828"/>
          </a:xfrm>
          <a:prstGeom prst="rect">
            <a:avLst/>
          </a:prstGeom>
        </p:spPr>
      </p:pic>
      <p:pic>
        <p:nvPicPr>
          <p:cNvPr id="12" name="Picture 11" descr="A screenshot of a computer&#10;&#10;Description automatically generated with medium confidence">
            <a:extLst>
              <a:ext uri="{FF2B5EF4-FFF2-40B4-BE49-F238E27FC236}">
                <a16:creationId xmlns:a16="http://schemas.microsoft.com/office/drawing/2014/main" id="{41F6F754-B91B-D3BC-9793-05413ABA322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075" t="28160" r="31733" b="62894"/>
          <a:stretch/>
        </p:blipFill>
        <p:spPr>
          <a:xfrm>
            <a:off x="7689448" y="1931228"/>
            <a:ext cx="632749" cy="613521"/>
          </a:xfrm>
          <a:prstGeom prst="rect">
            <a:avLst/>
          </a:prstGeom>
        </p:spPr>
      </p:pic>
      <p:pic>
        <p:nvPicPr>
          <p:cNvPr id="14" name="Picture 13" descr="A screenshot of a computer&#10;&#10;Description automatically generated with medium confidence">
            <a:extLst>
              <a:ext uri="{FF2B5EF4-FFF2-40B4-BE49-F238E27FC236}">
                <a16:creationId xmlns:a16="http://schemas.microsoft.com/office/drawing/2014/main" id="{F3DE501B-D635-BD92-3BD1-C10E600B2964}"/>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693378" y="1958359"/>
            <a:ext cx="645954" cy="598458"/>
          </a:xfrm>
          <a:prstGeom prst="rect">
            <a:avLst/>
          </a:prstGeom>
        </p:spPr>
      </p:pic>
      <p:sp>
        <p:nvSpPr>
          <p:cNvPr id="3" name="hlSlideMaster2984.Title subheadings and text boxesHeader">
            <a:extLst>
              <a:ext uri="{FF2B5EF4-FFF2-40B4-BE49-F238E27FC236}">
                <a16:creationId xmlns:a16="http://schemas.microsoft.com/office/drawing/2014/main" id="{EEBB6EFD-B5A3-B851-8221-CCD73012B01C}"/>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subheadings and text boxesHeader" descr="&#10;Internal">
            <a:extLst>
              <a:ext uri="{FF2B5EF4-FFF2-40B4-BE49-F238E27FC236}">
                <a16:creationId xmlns:a16="http://schemas.microsoft.com/office/drawing/2014/main" id="{1E8C82FB-F115-E3AD-CD57-37595619C4A6}"/>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3308949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Number list and Picture righ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EE6AC5BD-5809-2116-923E-D41D820DFE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07" y="0"/>
            <a:ext cx="12187385" cy="6858000"/>
          </a:xfrm>
          <a:prstGeom prst="rect">
            <a:avLst/>
          </a:prstGeom>
        </p:spPr>
      </p:pic>
      <p:sp>
        <p:nvSpPr>
          <p:cNvPr id="74" name="Rectangle: Rounded Corners 73">
            <a:extLst>
              <a:ext uri="{FF2B5EF4-FFF2-40B4-BE49-F238E27FC236}">
                <a16:creationId xmlns:a16="http://schemas.microsoft.com/office/drawing/2014/main" id="{35836A31-CC93-E5D3-E516-5F8E9AAAEB51}"/>
              </a:ext>
            </a:extLst>
          </p:cNvPr>
          <p:cNvSpPr/>
          <p:nvPr userDrawn="1"/>
        </p:nvSpPr>
        <p:spPr>
          <a:xfrm>
            <a:off x="643040" y="1535704"/>
            <a:ext cx="5407056" cy="4565663"/>
          </a:xfrm>
          <a:prstGeom prst="roundRect">
            <a:avLst>
              <a:gd name="adj" fmla="val 505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6" name="Content Placeholder 2">
            <a:extLst>
              <a:ext uri="{FF2B5EF4-FFF2-40B4-BE49-F238E27FC236}">
                <a16:creationId xmlns:a16="http://schemas.microsoft.com/office/drawing/2014/main" id="{6831813D-34C6-8DA4-154D-2B733A7B6ACC}"/>
              </a:ext>
            </a:extLst>
          </p:cNvPr>
          <p:cNvSpPr>
            <a:spLocks noGrp="1"/>
          </p:cNvSpPr>
          <p:nvPr>
            <p:ph idx="16" hasCustomPrompt="1"/>
          </p:nvPr>
        </p:nvSpPr>
        <p:spPr>
          <a:xfrm>
            <a:off x="866104" y="1908269"/>
            <a:ext cx="5029936" cy="3983816"/>
          </a:xfrm>
        </p:spPr>
        <p:txBody>
          <a:bodyPr anchor="t" anchorCtr="0">
            <a:noAutofit/>
          </a:bodyPr>
          <a:lstStyle>
            <a:lvl1pPr marL="447675" indent="-447675">
              <a:lnSpc>
                <a:spcPts val="1700"/>
              </a:lnSpc>
              <a:spcBef>
                <a:spcPts val="0"/>
              </a:spcBef>
              <a:spcAft>
                <a:spcPts val="1600"/>
              </a:spcAft>
              <a:buFont typeface="+mj-lt"/>
              <a:buAutoNum type="arabicPeriod"/>
              <a:defRPr sz="1400" b="1">
                <a:solidFill>
                  <a:schemeClr val="bg1"/>
                </a:solidFill>
              </a:defRPr>
            </a:lvl1pPr>
            <a:lvl2pPr marL="717550" indent="-269875">
              <a:lnSpc>
                <a:spcPts val="1700"/>
              </a:lnSpc>
              <a:spcBef>
                <a:spcPts val="0"/>
              </a:spcBef>
              <a:spcAft>
                <a:spcPts val="1600"/>
              </a:spcAft>
              <a:buFont typeface="Arial" panose="020B0604020202020204" pitchFamily="34" charset="0"/>
              <a:buChar char="•"/>
              <a:tabLst/>
              <a:defRPr sz="1400" b="1">
                <a:solidFill>
                  <a:schemeClr val="bg1"/>
                </a:solidFill>
              </a:defRPr>
            </a:lvl2pPr>
            <a:lvl3pPr marL="898525" indent="-180975">
              <a:lnSpc>
                <a:spcPts val="1700"/>
              </a:lnSpc>
              <a:spcBef>
                <a:spcPts val="0"/>
              </a:spcBef>
              <a:spcAft>
                <a:spcPts val="1600"/>
              </a:spcAft>
              <a:buFont typeface="Courier New" panose="02070309020205020404" pitchFamily="49" charset="0"/>
              <a:buChar char="­"/>
              <a:defRPr sz="1400" b="1">
                <a:solidFill>
                  <a:schemeClr val="bg1"/>
                </a:solidFill>
              </a:defRPr>
            </a:lvl3pPr>
            <a:lvl4pPr marL="0" indent="0">
              <a:lnSpc>
                <a:spcPts val="1700"/>
              </a:lnSpc>
              <a:spcBef>
                <a:spcPts val="0"/>
              </a:spcBef>
              <a:spcAft>
                <a:spcPts val="1600"/>
              </a:spcAft>
              <a:buNone/>
              <a:defRPr sz="1400" b="1">
                <a:solidFill>
                  <a:schemeClr val="bg1"/>
                </a:solidFill>
              </a:defRPr>
            </a:lvl4pPr>
            <a:lvl5pPr marL="0" indent="0">
              <a:lnSpc>
                <a:spcPts val="1700"/>
              </a:lnSpc>
              <a:spcBef>
                <a:spcPts val="1200"/>
              </a:spcBef>
              <a:spcAft>
                <a:spcPts val="1600"/>
              </a:spcAft>
              <a:buNone/>
              <a:defRPr sz="1400" b="0">
                <a:solidFill>
                  <a:schemeClr val="bg1"/>
                </a:solidFill>
              </a:defRPr>
            </a:lvl5pPr>
          </a:lstStyle>
          <a:p>
            <a:pPr lvl="0"/>
            <a:r>
              <a:rPr lang="en-US"/>
              <a:t>Number list</a:t>
            </a:r>
          </a:p>
        </p:txBody>
      </p:sp>
      <p:sp>
        <p:nvSpPr>
          <p:cNvPr id="8" name="Picture Placeholder 7">
            <a:extLst>
              <a:ext uri="{FF2B5EF4-FFF2-40B4-BE49-F238E27FC236}">
                <a16:creationId xmlns:a16="http://schemas.microsoft.com/office/drawing/2014/main" id="{C7B492FC-626C-7DD3-EAAC-1C7F1730F358}"/>
              </a:ext>
            </a:extLst>
          </p:cNvPr>
          <p:cNvSpPr>
            <a:spLocks noGrp="1"/>
          </p:cNvSpPr>
          <p:nvPr>
            <p:ph type="pic" sz="quarter" idx="17"/>
          </p:nvPr>
        </p:nvSpPr>
        <p:spPr>
          <a:xfrm>
            <a:off x="6018213" y="1443038"/>
            <a:ext cx="5659437" cy="4806950"/>
          </a:xfrm>
        </p:spPr>
        <p:txBody>
          <a:bodyPr anchor="ctr" anchorCtr="0"/>
          <a:lstStyle>
            <a:lvl1pPr marL="0" indent="0" algn="ctr">
              <a:buNone/>
              <a:defRPr/>
            </a:lvl1pPr>
          </a:lstStyle>
          <a:p>
            <a:endParaRPr lang="en-US"/>
          </a:p>
        </p:txBody>
      </p:sp>
      <p:sp>
        <p:nvSpPr>
          <p:cNvPr id="10" name="Title 1">
            <a:extLst>
              <a:ext uri="{FF2B5EF4-FFF2-40B4-BE49-F238E27FC236}">
                <a16:creationId xmlns:a16="http://schemas.microsoft.com/office/drawing/2014/main" id="{15075E32-AC8E-3CAF-F3F0-0D0061BB66F4}"/>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Number list and Picture rightHeader">
            <a:extLst>
              <a:ext uri="{FF2B5EF4-FFF2-40B4-BE49-F238E27FC236}">
                <a16:creationId xmlns:a16="http://schemas.microsoft.com/office/drawing/2014/main" id="{268DA098-BA3A-DB20-FA48-9209CF76D08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itle, Number list and Picture rightHeader" descr="&#10;Internal">
            <a:extLst>
              <a:ext uri="{FF2B5EF4-FFF2-40B4-BE49-F238E27FC236}">
                <a16:creationId xmlns:a16="http://schemas.microsoft.com/office/drawing/2014/main" id="{687E8AB2-D15D-2F5C-9BBA-7A45BD085EB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0990008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peech bubble and infographic">
    <p:bg>
      <p:bgPr>
        <a:solidFill>
          <a:schemeClr val="bg1"/>
        </a:solidFill>
        <a:effectLst/>
      </p:bgPr>
    </p:bg>
    <p:spTree>
      <p:nvGrpSpPr>
        <p:cNvPr id="1" name=""/>
        <p:cNvGrpSpPr/>
        <p:nvPr/>
      </p:nvGrpSpPr>
      <p:grpSpPr>
        <a:xfrm>
          <a:off x="0" y="0"/>
          <a:ext cx="0" cy="0"/>
          <a:chOff x="0" y="0"/>
          <a:chExt cx="0" cy="0"/>
        </a:xfrm>
      </p:grpSpPr>
      <p:pic>
        <p:nvPicPr>
          <p:cNvPr id="7" name="Picture 6" descr="Logo&#10;&#10;Description automatically generated with low confidence">
            <a:extLst>
              <a:ext uri="{FF2B5EF4-FFF2-40B4-BE49-F238E27FC236}">
                <a16:creationId xmlns:a16="http://schemas.microsoft.com/office/drawing/2014/main" id="{753FB6B4-3482-6027-124C-FDD28DE4AD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88484" y="1300766"/>
            <a:ext cx="6028335" cy="5029201"/>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656823" y="1443015"/>
            <a:ext cx="5937160" cy="4114219"/>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a:extLst>
              <a:ext uri="{FF2B5EF4-FFF2-40B4-BE49-F238E27FC236}">
                <a16:creationId xmlns:a16="http://schemas.microsoft.com/office/drawing/2014/main" id="{F654D83B-79B0-F8E1-32B3-83EA0C822111}"/>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B285D07-D355-908E-482E-826C4ECCA6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6685158" y="1335769"/>
            <a:ext cx="4992792" cy="4872978"/>
          </a:xfrm>
          <a:prstGeom prst="rect">
            <a:avLst/>
          </a:prstGeom>
        </p:spPr>
      </p:pic>
      <p:sp>
        <p:nvSpPr>
          <p:cNvPr id="2" name="hlSlideMaster2984.Title Speech bubble and infographicHeader">
            <a:extLst>
              <a:ext uri="{FF2B5EF4-FFF2-40B4-BE49-F238E27FC236}">
                <a16:creationId xmlns:a16="http://schemas.microsoft.com/office/drawing/2014/main" id="{834B78CE-A060-E21F-163A-502F65DEED51}"/>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Speech bubble and infographicHeader" descr="&#10;Internal">
            <a:extLst>
              <a:ext uri="{FF2B5EF4-FFF2-40B4-BE49-F238E27FC236}">
                <a16:creationId xmlns:a16="http://schemas.microsoft.com/office/drawing/2014/main" id="{9BD99AED-2DDE-6955-126A-7293E738595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0880922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1">
    <p:bg>
      <p:bgPr>
        <a:solidFill>
          <a:schemeClr val="bg1"/>
        </a:solidFill>
        <a:effectLst/>
      </p:bgPr>
    </p:bg>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A2FA4458-9799-77DC-58E7-125107E9C8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156656" y="0"/>
            <a:ext cx="8033036"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550796" y="1211195"/>
            <a:ext cx="5937160" cy="2723301"/>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2337087"/>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F4B3919F-F3A5-A94B-801C-7BF9F7AC07DC}"/>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Icon&#10;&#10;Description automatically generated">
            <a:extLst>
              <a:ext uri="{FF2B5EF4-FFF2-40B4-BE49-F238E27FC236}">
                <a16:creationId xmlns:a16="http://schemas.microsoft.com/office/drawing/2014/main" id="{43E9A55E-B61A-6E02-77C9-D92D86F854A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5233" y="4229398"/>
            <a:ext cx="2205101" cy="2019920"/>
          </a:xfrm>
          <a:prstGeom prst="rect">
            <a:avLst/>
          </a:prstGeom>
        </p:spPr>
      </p:pic>
      <p:sp>
        <p:nvSpPr>
          <p:cNvPr id="2" name="hlSlideMaster2984.Title Content Speech bubble and infographic 1Header">
            <a:extLst>
              <a:ext uri="{FF2B5EF4-FFF2-40B4-BE49-F238E27FC236}">
                <a16:creationId xmlns:a16="http://schemas.microsoft.com/office/drawing/2014/main" id="{4D149F9A-5834-C29B-BF54-7C4D89DA581E}"/>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Speech bubble and infographic 1Header" descr="&#10;Internal">
            <a:extLst>
              <a:ext uri="{FF2B5EF4-FFF2-40B4-BE49-F238E27FC236}">
                <a16:creationId xmlns:a16="http://schemas.microsoft.com/office/drawing/2014/main" id="{49422569-03FF-D707-FBF0-9442F6998DC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22695181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tle and Infographic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1107A96E-6C1B-CEB6-5443-762A8A75671A}"/>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a:extLst>
              <a:ext uri="{FF2B5EF4-FFF2-40B4-BE49-F238E27FC236}">
                <a16:creationId xmlns:a16="http://schemas.microsoft.com/office/drawing/2014/main" id="{EFB06ADC-172F-B225-F5DF-2093E3D44DA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2" name="hlSlideMaster2984.Ttle and Infographic 1Header">
            <a:extLst>
              <a:ext uri="{FF2B5EF4-FFF2-40B4-BE49-F238E27FC236}">
                <a16:creationId xmlns:a16="http://schemas.microsoft.com/office/drawing/2014/main" id="{B346345A-7375-062F-0546-D3709EBA07D5}"/>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tle and Infographic 1Header" descr="&#10;Internal">
            <a:extLst>
              <a:ext uri="{FF2B5EF4-FFF2-40B4-BE49-F238E27FC236}">
                <a16:creationId xmlns:a16="http://schemas.microsoft.com/office/drawing/2014/main" id="{17FBA474-675F-E712-49D8-0947352D60C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9982395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Content Speech bubble and infographic 2">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43B1A7-FFAA-2339-BAFB-628214DFA2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65372" y="0"/>
            <a:ext cx="7524320" cy="6858000"/>
          </a:xfrm>
          <a:prstGeom prst="rect">
            <a:avLst/>
          </a:prstGeom>
        </p:spPr>
      </p:pic>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0" name="Content Placeholder 2">
            <a:extLst>
              <a:ext uri="{FF2B5EF4-FFF2-40B4-BE49-F238E27FC236}">
                <a16:creationId xmlns:a16="http://schemas.microsoft.com/office/drawing/2014/main" id="{388EBB52-D7DD-8651-96EA-9541DCD7FA75}"/>
              </a:ext>
            </a:extLst>
          </p:cNvPr>
          <p:cNvSpPr>
            <a:spLocks noGrp="1"/>
          </p:cNvSpPr>
          <p:nvPr>
            <p:ph idx="1"/>
          </p:nvPr>
        </p:nvSpPr>
        <p:spPr>
          <a:xfrm>
            <a:off x="5865725" y="1034394"/>
            <a:ext cx="5937160" cy="2471958"/>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0E0704B8-61F9-AB35-0DAF-4700B502F4A1}"/>
              </a:ext>
            </a:extLst>
          </p:cNvPr>
          <p:cNvSpPr>
            <a:spLocks noGrp="1"/>
          </p:cNvSpPr>
          <p:nvPr>
            <p:ph idx="16"/>
          </p:nvPr>
        </p:nvSpPr>
        <p:spPr>
          <a:xfrm>
            <a:off x="535234" y="1437701"/>
            <a:ext cx="3814604"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12" name="Content Placeholder 2">
            <a:extLst>
              <a:ext uri="{FF2B5EF4-FFF2-40B4-BE49-F238E27FC236}">
                <a16:creationId xmlns:a16="http://schemas.microsoft.com/office/drawing/2014/main" id="{589D6F9B-27A5-23F0-CD05-7F5BF6D2297B}"/>
              </a:ext>
            </a:extLst>
          </p:cNvPr>
          <p:cNvSpPr>
            <a:spLocks noGrp="1"/>
          </p:cNvSpPr>
          <p:nvPr>
            <p:ph idx="17"/>
          </p:nvPr>
        </p:nvSpPr>
        <p:spPr>
          <a:xfrm>
            <a:off x="535233" y="1867864"/>
            <a:ext cx="3814605" cy="4275359"/>
          </a:xfrm>
        </p:spPr>
        <p:txBody>
          <a:bodyPr>
            <a:noAutofit/>
          </a:bodyPr>
          <a:lstStyle>
            <a:lvl1pPr marL="179388" indent="-179388">
              <a:lnSpc>
                <a:spcPts val="2400"/>
              </a:lnSpc>
              <a:spcBef>
                <a:spcPts val="0"/>
              </a:spcBef>
              <a:spcAft>
                <a:spcPts val="600"/>
              </a:spcAft>
              <a:defRPr sz="2000">
                <a:solidFill>
                  <a:schemeClr val="tx2"/>
                </a:solidFill>
              </a:defRPr>
            </a:lvl1pPr>
            <a:lvl2pPr marL="449263" indent="-269875">
              <a:lnSpc>
                <a:spcPts val="2400"/>
              </a:lnSpc>
              <a:spcBef>
                <a:spcPts val="0"/>
              </a:spcBef>
              <a:spcAft>
                <a:spcPts val="600"/>
              </a:spcAft>
              <a:buFont typeface="Calibri" panose="020F0502020204030204" pitchFamily="34" charset="0"/>
              <a:buChar char="‒"/>
              <a:defRPr sz="2000">
                <a:solidFill>
                  <a:schemeClr val="tx2"/>
                </a:solidFill>
              </a:defRPr>
            </a:lvl2pPr>
            <a:lvl3pPr marL="628650" indent="-179388">
              <a:lnSpc>
                <a:spcPts val="2400"/>
              </a:lnSpc>
              <a:spcBef>
                <a:spcPts val="0"/>
              </a:spcBef>
              <a:spcAft>
                <a:spcPts val="600"/>
              </a:spcAft>
              <a:buFont typeface="Arial" panose="020B0604020202020204" pitchFamily="34" charset="0"/>
              <a:buChar char="▪"/>
              <a:defRPr sz="2000">
                <a:solidFill>
                  <a:schemeClr val="tx2"/>
                </a:solidFill>
              </a:defRPr>
            </a:lvl3pPr>
            <a:lvl4pPr marL="0" indent="0">
              <a:lnSpc>
                <a:spcPts val="2400"/>
              </a:lnSpc>
              <a:spcBef>
                <a:spcPts val="0"/>
              </a:spcBef>
              <a:spcAft>
                <a:spcPts val="600"/>
              </a:spcAft>
              <a:buNone/>
              <a:defRPr sz="2000">
                <a:solidFill>
                  <a:schemeClr val="tx2"/>
                </a:solidFill>
              </a:defRPr>
            </a:lvl4pPr>
            <a:lvl5pPr marL="898525" indent="-179388">
              <a:lnSpc>
                <a:spcPts val="2400"/>
              </a:lnSpc>
              <a:spcBef>
                <a:spcPts val="0"/>
              </a:spcBef>
              <a:spcAft>
                <a:spcPts val="600"/>
              </a:spcAft>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3833AEDA-36CF-AF59-1474-3FE1A0F0CDDF}"/>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pic>
        <p:nvPicPr>
          <p:cNvPr id="3" name="Picture 2" descr="Shape&#10;&#10;Description automatically generated with medium confidence">
            <a:extLst>
              <a:ext uri="{FF2B5EF4-FFF2-40B4-BE49-F238E27FC236}">
                <a16:creationId xmlns:a16="http://schemas.microsoft.com/office/drawing/2014/main" id="{0A3C3088-E853-7B95-3A2C-C90E6CE59543}"/>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9424914" y="4213692"/>
            <a:ext cx="2207172" cy="1995055"/>
          </a:xfrm>
          <a:prstGeom prst="rect">
            <a:avLst/>
          </a:prstGeom>
        </p:spPr>
      </p:pic>
      <p:sp>
        <p:nvSpPr>
          <p:cNvPr id="2" name="hlSlideMaster2984.Title Content Speech bubble and infographic 2Header">
            <a:extLst>
              <a:ext uri="{FF2B5EF4-FFF2-40B4-BE49-F238E27FC236}">
                <a16:creationId xmlns:a16="http://schemas.microsoft.com/office/drawing/2014/main" id="{BA9F1CC9-2880-C624-2A3B-38ADF608C24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Content Speech bubble and infographic 2Header" descr="&#10;Internal">
            <a:extLst>
              <a:ext uri="{FF2B5EF4-FFF2-40B4-BE49-F238E27FC236}">
                <a16:creationId xmlns:a16="http://schemas.microsoft.com/office/drawing/2014/main" id="{0B4785E7-F4F0-63B4-D633-BEE48B0A74E9}"/>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5822391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tle and Infographic 2">
    <p:bg>
      <p:bgPr>
        <a:solidFill>
          <a:schemeClr val="bg1"/>
        </a:soli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813A9C51-303A-22DC-161F-864DC2F50AB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56947" y="1261241"/>
            <a:ext cx="5222687" cy="4988078"/>
          </a:xfrm>
          <a:prstGeom prst="rect">
            <a:avLst/>
          </a:prstGeom>
        </p:spPr>
      </p:pic>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7" name="Title 1">
            <a:extLst>
              <a:ext uri="{FF2B5EF4-FFF2-40B4-BE49-F238E27FC236}">
                <a16:creationId xmlns:a16="http://schemas.microsoft.com/office/drawing/2014/main" id="{FBF44576-E262-8C4C-0227-516068065925}"/>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tle and Infographic 2Header">
            <a:extLst>
              <a:ext uri="{FF2B5EF4-FFF2-40B4-BE49-F238E27FC236}">
                <a16:creationId xmlns:a16="http://schemas.microsoft.com/office/drawing/2014/main" id="{5BEA0040-1154-8256-A8E3-ACB7C08D2A5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Ttle and Infographic 2Header" descr="&#10;Internal">
            <a:extLst>
              <a:ext uri="{FF2B5EF4-FFF2-40B4-BE49-F238E27FC236}">
                <a16:creationId xmlns:a16="http://schemas.microsoft.com/office/drawing/2014/main" id="{CE14929D-B291-B248-7553-39CA24DB1DF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59422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4091198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9_D. Title OnlyHeader">
            <a:extLst>
              <a:ext uri="{FF2B5EF4-FFF2-40B4-BE49-F238E27FC236}">
                <a16:creationId xmlns:a16="http://schemas.microsoft.com/office/drawing/2014/main" id="{5BA46BF7-E236-78D3-0366-036F93C127B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9_D. Title OnlyHeader" descr="&#10;Internal">
            <a:extLst>
              <a:ext uri="{FF2B5EF4-FFF2-40B4-BE49-F238E27FC236}">
                <a16:creationId xmlns:a16="http://schemas.microsoft.com/office/drawing/2014/main" id="{B30EAC72-F62F-C6F3-F9F2-8C3C726310F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898973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6">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887026"/>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84.Title and Content 6Header">
            <a:extLst>
              <a:ext uri="{FF2B5EF4-FFF2-40B4-BE49-F238E27FC236}">
                <a16:creationId xmlns:a16="http://schemas.microsoft.com/office/drawing/2014/main" id="{2A2B42A0-9E23-FA74-9778-FCDE103A004F}"/>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Content 6Header" descr="&#10;Internal">
            <a:extLst>
              <a:ext uri="{FF2B5EF4-FFF2-40B4-BE49-F238E27FC236}">
                <a16:creationId xmlns:a16="http://schemas.microsoft.com/office/drawing/2014/main" id="{62A6BB6A-B9FA-D7FE-8407-58D1ECECD74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64177274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976A6DB3-8DE0-B761-5B4F-22489959D235}"/>
              </a:ext>
            </a:extLst>
          </p:cNvPr>
          <p:cNvSpPr/>
          <p:nvPr userDrawn="1"/>
        </p:nvSpPr>
        <p:spPr>
          <a:xfrm>
            <a:off x="640815" y="3834822"/>
            <a:ext cx="3597925" cy="2263014"/>
          </a:xfrm>
          <a:prstGeom prst="roundRect">
            <a:avLst>
              <a:gd name="adj" fmla="val 1956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Top Corners Rounded 30">
            <a:extLst>
              <a:ext uri="{FF2B5EF4-FFF2-40B4-BE49-F238E27FC236}">
                <a16:creationId xmlns:a16="http://schemas.microsoft.com/office/drawing/2014/main" id="{7FB0673E-8C1D-94C5-DB76-89A80219B1CB}"/>
              </a:ext>
            </a:extLst>
          </p:cNvPr>
          <p:cNvSpPr/>
          <p:nvPr userDrawn="1"/>
        </p:nvSpPr>
        <p:spPr>
          <a:xfrm rot="10800000">
            <a:off x="636681" y="4999100"/>
            <a:ext cx="3597926" cy="1098733"/>
          </a:xfrm>
          <a:prstGeom prst="round2SameRect">
            <a:avLst>
              <a:gd name="adj1" fmla="val 41586"/>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Shape&#10;&#10;Description automatically generated">
            <a:extLst>
              <a:ext uri="{FF2B5EF4-FFF2-40B4-BE49-F238E27FC236}">
                <a16:creationId xmlns:a16="http://schemas.microsoft.com/office/drawing/2014/main" id="{4B72CE24-C8EF-4F0C-DF15-63DB54C84D0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9261" y="3785082"/>
            <a:ext cx="3679633" cy="2352101"/>
          </a:xfrm>
          <a:prstGeom prst="rect">
            <a:avLst/>
          </a:prstGeom>
        </p:spPr>
      </p:pic>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2677099" cy="2211635"/>
          </a:xfrm>
          <a:prstGeom prst="roundRect">
            <a:avLst>
              <a:gd name="adj" fmla="val 1602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29E109-125B-247E-6704-255A99CE6971}"/>
              </a:ext>
            </a:extLst>
          </p:cNvPr>
          <p:cNvSpPr/>
          <p:nvPr userDrawn="1"/>
        </p:nvSpPr>
        <p:spPr>
          <a:xfrm>
            <a:off x="3388606" y="1539608"/>
            <a:ext cx="2677099" cy="2211635"/>
          </a:xfrm>
          <a:prstGeom prst="roundRect">
            <a:avLst>
              <a:gd name="adj" fmla="val 165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1D119CD6-5FF4-8F94-F162-26E3C7F0EF78}"/>
              </a:ext>
            </a:extLst>
          </p:cNvPr>
          <p:cNvSpPr/>
          <p:nvPr userDrawn="1"/>
        </p:nvSpPr>
        <p:spPr>
          <a:xfrm>
            <a:off x="6128132" y="1539608"/>
            <a:ext cx="2677099" cy="2211635"/>
          </a:xfrm>
          <a:prstGeom prst="roundRect">
            <a:avLst>
              <a:gd name="adj" fmla="val 170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7496B4C-527D-E6C8-6334-B027CE02727C}"/>
              </a:ext>
            </a:extLst>
          </p:cNvPr>
          <p:cNvSpPr/>
          <p:nvPr userDrawn="1"/>
        </p:nvSpPr>
        <p:spPr>
          <a:xfrm>
            <a:off x="8867658" y="1539608"/>
            <a:ext cx="2677099" cy="2211635"/>
          </a:xfrm>
          <a:prstGeom prst="roundRect">
            <a:avLst>
              <a:gd name="adj" fmla="val 1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16" name="Picture 15" descr="A screenshot of a video game&#10;&#10;Description automatically generated with medium confidence">
            <a:extLst>
              <a:ext uri="{FF2B5EF4-FFF2-40B4-BE49-F238E27FC236}">
                <a16:creationId xmlns:a16="http://schemas.microsoft.com/office/drawing/2014/main" id="{B98A368E-03F0-C393-04AC-BC1617ACFAD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371380" y="1704860"/>
            <a:ext cx="827645" cy="881350"/>
          </a:xfrm>
          <a:prstGeom prst="rect">
            <a:avLst/>
          </a:prstGeom>
        </p:spPr>
      </p:pic>
      <p:pic>
        <p:nvPicPr>
          <p:cNvPr id="18" name="Picture 17" descr="A screenshot of a video game&#10;&#10;Description automatically generated with medium confidence">
            <a:extLst>
              <a:ext uri="{FF2B5EF4-FFF2-40B4-BE49-F238E27FC236}">
                <a16:creationId xmlns:a16="http://schemas.microsoft.com/office/drawing/2014/main" id="{F38297AD-947F-4878-21B8-9A2D9A6F8F19}"/>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91699" y="1776470"/>
            <a:ext cx="721605" cy="727113"/>
          </a:xfrm>
          <a:prstGeom prst="rect">
            <a:avLst/>
          </a:prstGeom>
        </p:spPr>
      </p:pic>
      <p:pic>
        <p:nvPicPr>
          <p:cNvPr id="20" name="Picture 19">
            <a:extLst>
              <a:ext uri="{FF2B5EF4-FFF2-40B4-BE49-F238E27FC236}">
                <a16:creationId xmlns:a16="http://schemas.microsoft.com/office/drawing/2014/main" id="{2FD876C5-AA0A-22E7-726D-DEE0BD3E2895}"/>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716397" y="1776470"/>
            <a:ext cx="840955" cy="754655"/>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07A057F3-17B3-7837-9D1E-83C48B722E92}"/>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645048" y="1732402"/>
            <a:ext cx="688554" cy="798723"/>
          </a:xfrm>
          <a:prstGeom prst="rect">
            <a:avLst/>
          </a:prstGeom>
        </p:spPr>
      </p:pic>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Title 1">
            <a:extLst>
              <a:ext uri="{FF2B5EF4-FFF2-40B4-BE49-F238E27FC236}">
                <a16:creationId xmlns:a16="http://schemas.microsoft.com/office/drawing/2014/main" id="{B1255965-AC73-32BF-DAE8-20E63788875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1" name="Content Placeholder 2">
            <a:extLst>
              <a:ext uri="{FF2B5EF4-FFF2-40B4-BE49-F238E27FC236}">
                <a16:creationId xmlns:a16="http://schemas.microsoft.com/office/drawing/2014/main" id="{BCDE3867-AE67-D540-D84B-2E107DF8A6D9}"/>
              </a:ext>
            </a:extLst>
          </p:cNvPr>
          <p:cNvSpPr>
            <a:spLocks noGrp="1"/>
          </p:cNvSpPr>
          <p:nvPr>
            <p:ph idx="16"/>
          </p:nvPr>
        </p:nvSpPr>
        <p:spPr>
          <a:xfrm>
            <a:off x="813412" y="2586210"/>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7" name="Content Placeholder 2">
            <a:extLst>
              <a:ext uri="{FF2B5EF4-FFF2-40B4-BE49-F238E27FC236}">
                <a16:creationId xmlns:a16="http://schemas.microsoft.com/office/drawing/2014/main" id="{AFE5F185-6DA9-4056-B911-E0B9E0430364}"/>
              </a:ext>
            </a:extLst>
          </p:cNvPr>
          <p:cNvSpPr>
            <a:spLocks noGrp="1"/>
          </p:cNvSpPr>
          <p:nvPr>
            <p:ph idx="17"/>
          </p:nvPr>
        </p:nvSpPr>
        <p:spPr>
          <a:xfrm>
            <a:off x="3561203" y="2598537"/>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8" name="Content Placeholder 2">
            <a:extLst>
              <a:ext uri="{FF2B5EF4-FFF2-40B4-BE49-F238E27FC236}">
                <a16:creationId xmlns:a16="http://schemas.microsoft.com/office/drawing/2014/main" id="{3348F7E8-BF10-85CE-59A8-3AFB2A361210}"/>
              </a:ext>
            </a:extLst>
          </p:cNvPr>
          <p:cNvSpPr>
            <a:spLocks noGrp="1"/>
          </p:cNvSpPr>
          <p:nvPr>
            <p:ph idx="18"/>
          </p:nvPr>
        </p:nvSpPr>
        <p:spPr>
          <a:xfrm>
            <a:off x="6306237" y="2598706"/>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sp>
        <p:nvSpPr>
          <p:cNvPr id="29" name="Content Placeholder 2">
            <a:extLst>
              <a:ext uri="{FF2B5EF4-FFF2-40B4-BE49-F238E27FC236}">
                <a16:creationId xmlns:a16="http://schemas.microsoft.com/office/drawing/2014/main" id="{D422D6A4-3505-7867-447C-ACBA0E82A94B}"/>
              </a:ext>
            </a:extLst>
          </p:cNvPr>
          <p:cNvSpPr>
            <a:spLocks noGrp="1"/>
          </p:cNvSpPr>
          <p:nvPr>
            <p:ph idx="19"/>
          </p:nvPr>
        </p:nvSpPr>
        <p:spPr>
          <a:xfrm>
            <a:off x="9045763" y="2586209"/>
            <a:ext cx="2320887" cy="901053"/>
          </a:xfrm>
        </p:spPr>
        <p:txBody>
          <a:bodyPr anchor="t" anchorCtr="0">
            <a:noAutofit/>
          </a:bodyPr>
          <a:lstStyle>
            <a:lvl1pPr marL="0" indent="0">
              <a:lnSpc>
                <a:spcPts val="1700"/>
              </a:lnSpc>
              <a:spcBef>
                <a:spcPts val="0"/>
              </a:spcBef>
              <a:buNone/>
              <a:defRPr sz="14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a:t>
            </a:r>
          </a:p>
        </p:txBody>
      </p:sp>
      <p:pic>
        <p:nvPicPr>
          <p:cNvPr id="3" name="Picture 2" descr="Shape, polygon&#10;&#10;Description automatically generated">
            <a:extLst>
              <a:ext uri="{FF2B5EF4-FFF2-40B4-BE49-F238E27FC236}">
                <a16:creationId xmlns:a16="http://schemas.microsoft.com/office/drawing/2014/main" id="{F896BC11-8B01-DD37-39E8-211F73849E21}"/>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8261131" y="3877936"/>
            <a:ext cx="3370954" cy="2303479"/>
          </a:xfrm>
          <a:prstGeom prst="rect">
            <a:avLst/>
          </a:prstGeom>
        </p:spPr>
      </p:pic>
      <p:pic>
        <p:nvPicPr>
          <p:cNvPr id="8" name="Picture 7" descr="Shape, polygon&#10;&#10;Description automatically generated">
            <a:extLst>
              <a:ext uri="{FF2B5EF4-FFF2-40B4-BE49-F238E27FC236}">
                <a16:creationId xmlns:a16="http://schemas.microsoft.com/office/drawing/2014/main" id="{64CEE12A-429D-0C0F-CC4F-4B87450CE282}"/>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4742953" y="3806326"/>
            <a:ext cx="2711395" cy="2375089"/>
          </a:xfrm>
          <a:prstGeom prst="rect">
            <a:avLst/>
          </a:prstGeom>
        </p:spPr>
      </p:pic>
      <p:sp>
        <p:nvSpPr>
          <p:cNvPr id="2" name="hlSlideMaster2984.Title and Content 7Header">
            <a:extLst>
              <a:ext uri="{FF2B5EF4-FFF2-40B4-BE49-F238E27FC236}">
                <a16:creationId xmlns:a16="http://schemas.microsoft.com/office/drawing/2014/main" id="{D700E617-28E1-DFE0-568B-F44383C1B61D}"/>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7Header" descr="&#10;Internal">
            <a:extLst>
              <a:ext uri="{FF2B5EF4-FFF2-40B4-BE49-F238E27FC236}">
                <a16:creationId xmlns:a16="http://schemas.microsoft.com/office/drawing/2014/main" id="{AA4F2D47-058F-DA27-3736-93A021614E70}"/>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61738099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Content 8">
    <p:bg>
      <p:bgPr>
        <a:solidFill>
          <a:schemeClr val="bg1"/>
        </a:solidFill>
        <a:effectLst/>
      </p:bgPr>
    </p:bg>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2B1D35B-CEF4-38ED-D37D-CD9DBADCC9E4}"/>
              </a:ext>
            </a:extLst>
          </p:cNvPr>
          <p:cNvSpPr/>
          <p:nvPr userDrawn="1"/>
        </p:nvSpPr>
        <p:spPr>
          <a:xfrm>
            <a:off x="4332379" y="1550624"/>
            <a:ext cx="3461131" cy="4569246"/>
          </a:xfrm>
          <a:prstGeom prst="roundRect">
            <a:avLst>
              <a:gd name="adj" fmla="val 55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DA3661A0-A7AB-8FB0-A352-1ABBEEA4BB4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260772" y="3268832"/>
            <a:ext cx="3597009" cy="2906122"/>
          </a:xfrm>
          <a:prstGeom prst="rect">
            <a:avLst/>
          </a:prstGeom>
        </p:spPr>
      </p:pic>
      <p:sp>
        <p:nvSpPr>
          <p:cNvPr id="31" name="Rectangle: Top Corners Rounded 30">
            <a:extLst>
              <a:ext uri="{FF2B5EF4-FFF2-40B4-BE49-F238E27FC236}">
                <a16:creationId xmlns:a16="http://schemas.microsoft.com/office/drawing/2014/main" id="{66DB0518-83A1-11A7-B9E0-A2B308F83B59}"/>
              </a:ext>
            </a:extLst>
          </p:cNvPr>
          <p:cNvSpPr/>
          <p:nvPr userDrawn="1"/>
        </p:nvSpPr>
        <p:spPr>
          <a:xfrm>
            <a:off x="8093725" y="2881828"/>
            <a:ext cx="3461131" cy="1588266"/>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Top Corners Rounded 29">
            <a:extLst>
              <a:ext uri="{FF2B5EF4-FFF2-40B4-BE49-F238E27FC236}">
                <a16:creationId xmlns:a16="http://schemas.microsoft.com/office/drawing/2014/main" id="{FAAD8882-5215-F809-BBBF-0C47ED20EC83}"/>
              </a:ext>
            </a:extLst>
          </p:cNvPr>
          <p:cNvSpPr/>
          <p:nvPr userDrawn="1"/>
        </p:nvSpPr>
        <p:spPr>
          <a:xfrm rot="10800000">
            <a:off x="8093726" y="4530686"/>
            <a:ext cx="3461131" cy="1569902"/>
          </a:xfrm>
          <a:prstGeom prst="round2SameRect">
            <a:avLst>
              <a:gd name="adj1" fmla="val 898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Top Corners Rounded 28">
            <a:extLst>
              <a:ext uri="{FF2B5EF4-FFF2-40B4-BE49-F238E27FC236}">
                <a16:creationId xmlns:a16="http://schemas.microsoft.com/office/drawing/2014/main" id="{BC46B7A1-F6EB-570C-838D-D0135A428F19}"/>
              </a:ext>
            </a:extLst>
          </p:cNvPr>
          <p:cNvSpPr/>
          <p:nvPr userDrawn="1"/>
        </p:nvSpPr>
        <p:spPr>
          <a:xfrm>
            <a:off x="8093728"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C259D9CD-F9CD-BEC3-CA52-095F99F23EE4}"/>
              </a:ext>
            </a:extLst>
          </p:cNvPr>
          <p:cNvSpPr/>
          <p:nvPr userDrawn="1"/>
        </p:nvSpPr>
        <p:spPr>
          <a:xfrm rot="10800000">
            <a:off x="637139" y="2881828"/>
            <a:ext cx="3461131" cy="3218761"/>
          </a:xfrm>
          <a:prstGeom prst="round2SameRect">
            <a:avLst>
              <a:gd name="adj1" fmla="val 4773"/>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Rounded 14">
            <a:extLst>
              <a:ext uri="{FF2B5EF4-FFF2-40B4-BE49-F238E27FC236}">
                <a16:creationId xmlns:a16="http://schemas.microsoft.com/office/drawing/2014/main" id="{9A446BDA-AE87-A7FF-1CE6-0B7A7A25DD93}"/>
              </a:ext>
            </a:extLst>
          </p:cNvPr>
          <p:cNvSpPr/>
          <p:nvPr userDrawn="1"/>
        </p:nvSpPr>
        <p:spPr>
          <a:xfrm>
            <a:off x="637141" y="1550624"/>
            <a:ext cx="3461131" cy="1272449"/>
          </a:xfrm>
          <a:prstGeom prst="round2SameRect">
            <a:avLst>
              <a:gd name="adj1" fmla="val 11961"/>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71250" y="3268832"/>
            <a:ext cx="3042491" cy="2713327"/>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sp>
        <p:nvSpPr>
          <p:cNvPr id="8" name="Content Placeholder 2">
            <a:extLst>
              <a:ext uri="{FF2B5EF4-FFF2-40B4-BE49-F238E27FC236}">
                <a16:creationId xmlns:a16="http://schemas.microsoft.com/office/drawing/2014/main" id="{7416B41D-4E3B-D592-9C98-BD1D130E37E7}"/>
              </a:ext>
            </a:extLst>
          </p:cNvPr>
          <p:cNvSpPr>
            <a:spLocks noGrp="1"/>
          </p:cNvSpPr>
          <p:nvPr>
            <p:ph idx="14"/>
          </p:nvPr>
        </p:nvSpPr>
        <p:spPr>
          <a:xfrm>
            <a:off x="4930966" y="3268833"/>
            <a:ext cx="2330068" cy="2382818"/>
          </a:xfrm>
        </p:spPr>
        <p:txBody>
          <a:bodyPr>
            <a:noAutofit/>
          </a:bodyPr>
          <a:lstStyle>
            <a:lvl1pPr marL="179388" indent="-179388">
              <a:lnSpc>
                <a:spcPts val="2400"/>
              </a:lnSpc>
              <a:defRPr sz="2000">
                <a:solidFill>
                  <a:schemeClr val="tx2"/>
                </a:solidFill>
              </a:defRPr>
            </a:lvl1pPr>
            <a:lvl2pPr marL="449263" indent="-269875">
              <a:lnSpc>
                <a:spcPts val="2400"/>
              </a:lnSpc>
              <a:buFont typeface="Calibri" panose="020F0502020204030204" pitchFamily="34" charset="0"/>
              <a:buChar char="‒"/>
              <a:defRPr sz="2000">
                <a:solidFill>
                  <a:schemeClr val="tx2"/>
                </a:solidFill>
              </a:defRPr>
            </a:lvl2pPr>
            <a:lvl3pPr marL="628650" indent="-179388">
              <a:lnSpc>
                <a:spcPts val="2400"/>
              </a:lnSpc>
              <a:buFont typeface="Arial" panose="020B0604020202020204" pitchFamily="34" charset="0"/>
              <a:buChar char="▪"/>
              <a:defRPr sz="2000">
                <a:solidFill>
                  <a:schemeClr val="tx2"/>
                </a:solidFill>
              </a:defRPr>
            </a:lvl3pPr>
            <a:lvl4pPr marL="0" indent="0">
              <a:lnSpc>
                <a:spcPts val="2400"/>
              </a:lnSpc>
              <a:buNone/>
              <a:defRPr sz="2000">
                <a:solidFill>
                  <a:schemeClr val="tx2"/>
                </a:solidFill>
              </a:defRPr>
            </a:lvl4pPr>
            <a:lvl5pPr marL="898525" indent="-179388">
              <a:lnSpc>
                <a:spcPts val="2400"/>
              </a:lnSpc>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B24ED76-CE12-AB8C-B183-44703A4757CC}"/>
              </a:ext>
            </a:extLst>
          </p:cNvPr>
          <p:cNvSpPr>
            <a:spLocks noGrp="1"/>
          </p:cNvSpPr>
          <p:nvPr>
            <p:ph idx="15"/>
          </p:nvPr>
        </p:nvSpPr>
        <p:spPr>
          <a:xfrm>
            <a:off x="8301209" y="3301885"/>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4" name="Content Placeholder 2">
            <a:extLst>
              <a:ext uri="{FF2B5EF4-FFF2-40B4-BE49-F238E27FC236}">
                <a16:creationId xmlns:a16="http://schemas.microsoft.com/office/drawing/2014/main" id="{6F64C5B7-DEC2-DB8B-C422-0238098DA7CC}"/>
              </a:ext>
            </a:extLst>
          </p:cNvPr>
          <p:cNvSpPr>
            <a:spLocks noGrp="1"/>
          </p:cNvSpPr>
          <p:nvPr>
            <p:ph idx="16"/>
          </p:nvPr>
        </p:nvSpPr>
        <p:spPr>
          <a:xfrm>
            <a:off x="8278259" y="4710208"/>
            <a:ext cx="3070952" cy="1060796"/>
          </a:xfrm>
        </p:spPr>
        <p:txBody>
          <a:bodyPr>
            <a:noAutofit/>
          </a:bodyPr>
          <a:lstStyle>
            <a:lvl1pPr marL="179388" indent="-179388">
              <a:lnSpc>
                <a:spcPts val="2400"/>
              </a:lnSpc>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4" name="Picture 33" descr="Icon&#10;&#10;Description automatically generated">
            <a:extLst>
              <a:ext uri="{FF2B5EF4-FFF2-40B4-BE49-F238E27FC236}">
                <a16:creationId xmlns:a16="http://schemas.microsoft.com/office/drawing/2014/main" id="{C37B85C5-D9D2-22D5-2F7A-5065BB637AC1}"/>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4585771" y="1938968"/>
            <a:ext cx="2958029" cy="512285"/>
          </a:xfrm>
          <a:prstGeom prst="rect">
            <a:avLst/>
          </a:prstGeom>
        </p:spPr>
      </p:pic>
      <p:pic>
        <p:nvPicPr>
          <p:cNvPr id="36" name="Picture 35" descr="Icon&#10;&#10;Description automatically generated">
            <a:extLst>
              <a:ext uri="{FF2B5EF4-FFF2-40B4-BE49-F238E27FC236}">
                <a16:creationId xmlns:a16="http://schemas.microsoft.com/office/drawing/2014/main" id="{4CAB841E-BFD2-F07D-2DE4-A93030C10D81}"/>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3004850" y="1663547"/>
            <a:ext cx="908891" cy="1079654"/>
          </a:xfrm>
          <a:prstGeom prst="rect">
            <a:avLst/>
          </a:prstGeom>
        </p:spPr>
      </p:pic>
      <p:pic>
        <p:nvPicPr>
          <p:cNvPr id="38" name="Picture 37" descr="Icon&#10;&#10;Description automatically generated">
            <a:extLst>
              <a:ext uri="{FF2B5EF4-FFF2-40B4-BE49-F238E27FC236}">
                <a16:creationId xmlns:a16="http://schemas.microsoft.com/office/drawing/2014/main" id="{7C7F8F89-F4F5-D589-D6A8-6E1DDE0A7B11}"/>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10430218" y="1663547"/>
            <a:ext cx="918993" cy="1008044"/>
          </a:xfrm>
          <a:prstGeom prst="rect">
            <a:avLst/>
          </a:prstGeom>
        </p:spPr>
      </p:pic>
      <p:sp>
        <p:nvSpPr>
          <p:cNvPr id="25" name="Content Placeholder 2">
            <a:extLst>
              <a:ext uri="{FF2B5EF4-FFF2-40B4-BE49-F238E27FC236}">
                <a16:creationId xmlns:a16="http://schemas.microsoft.com/office/drawing/2014/main" id="{CD4E4F7D-26E6-BC4C-72F7-BD1964047ED3}"/>
              </a:ext>
            </a:extLst>
          </p:cNvPr>
          <p:cNvSpPr>
            <a:spLocks noGrp="1"/>
          </p:cNvSpPr>
          <p:nvPr>
            <p:ph idx="17"/>
          </p:nvPr>
        </p:nvSpPr>
        <p:spPr>
          <a:xfrm>
            <a:off x="871250" y="2017646"/>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26" name="Content Placeholder 2">
            <a:extLst>
              <a:ext uri="{FF2B5EF4-FFF2-40B4-BE49-F238E27FC236}">
                <a16:creationId xmlns:a16="http://schemas.microsoft.com/office/drawing/2014/main" id="{50122481-2FDC-93C8-4822-86933934B94B}"/>
              </a:ext>
            </a:extLst>
          </p:cNvPr>
          <p:cNvSpPr>
            <a:spLocks noGrp="1"/>
          </p:cNvSpPr>
          <p:nvPr>
            <p:ph idx="18"/>
          </p:nvPr>
        </p:nvSpPr>
        <p:spPr>
          <a:xfrm>
            <a:off x="8301209" y="2012432"/>
            <a:ext cx="3003933" cy="288408"/>
          </a:xfrm>
        </p:spPr>
        <p:txBody>
          <a:bodyPr anchor="ctr" anchorCtr="0">
            <a:noAutofit/>
          </a:bodyPr>
          <a:lstStyle>
            <a:lvl1pPr marL="0" indent="0">
              <a:lnSpc>
                <a:spcPts val="1700"/>
              </a:lnSpc>
              <a:spcBef>
                <a:spcPts val="0"/>
              </a:spcBef>
              <a:buNone/>
              <a:defRPr sz="1200" b="1">
                <a:solidFill>
                  <a:schemeClr val="bg1"/>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4" name="hlSlideMaster2984.Title and Content 8Header">
            <a:extLst>
              <a:ext uri="{FF2B5EF4-FFF2-40B4-BE49-F238E27FC236}">
                <a16:creationId xmlns:a16="http://schemas.microsoft.com/office/drawing/2014/main" id="{2856B9B1-B39A-6B59-50DA-29EC4F71959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7" name="hcSlideMaster2984.Title and Content 8Header" descr="&#10;Internal">
            <a:extLst>
              <a:ext uri="{FF2B5EF4-FFF2-40B4-BE49-F238E27FC236}">
                <a16:creationId xmlns:a16="http://schemas.microsoft.com/office/drawing/2014/main" id="{2C0C48D2-364D-CF25-F025-1E2E7678E58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0342866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tandout text double 2">
    <p:bg>
      <p:bgPr>
        <a:solidFill>
          <a:schemeClr val="tx2"/>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801A37F-F749-AEC6-09CB-E59E97320707}"/>
              </a:ext>
            </a:extLst>
          </p:cNvPr>
          <p:cNvSpPr/>
          <p:nvPr userDrawn="1"/>
        </p:nvSpPr>
        <p:spPr>
          <a:xfrm>
            <a:off x="410378" y="3439217"/>
            <a:ext cx="11385934" cy="3049200"/>
          </a:xfrm>
          <a:prstGeom prst="roundRect">
            <a:avLst>
              <a:gd name="adj" fmla="val 1422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1E76B46-F2F1-1DF8-CBE4-6B21445E0A31}"/>
              </a:ext>
            </a:extLst>
          </p:cNvPr>
          <p:cNvSpPr/>
          <p:nvPr userDrawn="1"/>
        </p:nvSpPr>
        <p:spPr>
          <a:xfrm>
            <a:off x="410378" y="299696"/>
            <a:ext cx="11407967" cy="3060000"/>
          </a:xfrm>
          <a:prstGeom prst="roundRect">
            <a:avLst>
              <a:gd name="adj" fmla="val 145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2055253" y="820474"/>
            <a:ext cx="8081493" cy="1776537"/>
          </a:xfrm>
          <a:prstGeom prst="rect">
            <a:avLst/>
          </a:prstGeom>
        </p:spPr>
        <p:txBody>
          <a:bodyPr anchor="ctr" anchorCtr="0">
            <a:noAutofit/>
          </a:bodyPr>
          <a:lstStyle>
            <a:lvl1pPr algn="ctr">
              <a:defRPr sz="3200" b="0">
                <a:solidFill>
                  <a:schemeClr val="tx2"/>
                </a:solidFill>
              </a:defRPr>
            </a:lvl1pPr>
          </a:lstStyle>
          <a:p>
            <a:r>
              <a:rPr lang="en-US"/>
              <a:t>Click to edit Master title style</a:t>
            </a:r>
          </a:p>
        </p:txBody>
      </p:sp>
      <p:sp>
        <p:nvSpPr>
          <p:cNvPr id="8" name="Text Placeholder 7">
            <a:extLst>
              <a:ext uri="{FF2B5EF4-FFF2-40B4-BE49-F238E27FC236}">
                <a16:creationId xmlns:a16="http://schemas.microsoft.com/office/drawing/2014/main" id="{CBDA2BA8-44ED-A053-623B-564CCC025435}"/>
              </a:ext>
            </a:extLst>
          </p:cNvPr>
          <p:cNvSpPr>
            <a:spLocks noGrp="1"/>
          </p:cNvSpPr>
          <p:nvPr>
            <p:ph type="body" sz="quarter" idx="13"/>
          </p:nvPr>
        </p:nvSpPr>
        <p:spPr>
          <a:xfrm>
            <a:off x="2055813" y="4322618"/>
            <a:ext cx="8080375" cy="1636176"/>
          </a:xfrm>
        </p:spPr>
        <p:txBody>
          <a:bodyPr anchor="ctr" anchorCtr="0"/>
          <a:lstStyle>
            <a:lvl1pPr marL="0" indent="0" algn="ctr">
              <a:lnSpc>
                <a:spcPts val="3840"/>
              </a:lnSpc>
              <a:spcBef>
                <a:spcPts val="0"/>
              </a:spcBef>
              <a:buNone/>
              <a:defRPr sz="3200" b="0">
                <a:solidFill>
                  <a:schemeClr val="tx2"/>
                </a:solidFill>
              </a:defRPr>
            </a:lvl1pPr>
          </a:lstStyle>
          <a:p>
            <a:pPr lvl="0"/>
            <a:r>
              <a:rPr lang="en-US"/>
              <a:t>Click to edit Master text styles</a:t>
            </a:r>
          </a:p>
        </p:txBody>
      </p:sp>
      <p:pic>
        <p:nvPicPr>
          <p:cNvPr id="5" name="Picture 4" descr="A picture containing text, silhouette&#10;&#10;Description automatically generated">
            <a:extLst>
              <a:ext uri="{FF2B5EF4-FFF2-40B4-BE49-F238E27FC236}">
                <a16:creationId xmlns:a16="http://schemas.microsoft.com/office/drawing/2014/main" id="{8F93D790-FAB4-5F97-145D-D61DBBE6A7E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49786" y="247916"/>
            <a:ext cx="2291508" cy="3126347"/>
          </a:xfrm>
          <a:prstGeom prst="rect">
            <a:avLst/>
          </a:prstGeom>
        </p:spPr>
      </p:pic>
      <p:pic>
        <p:nvPicPr>
          <p:cNvPr id="11" name="Picture 10" descr="A picture containing text, silhouette&#10;&#10;Description automatically generated">
            <a:extLst>
              <a:ext uri="{FF2B5EF4-FFF2-40B4-BE49-F238E27FC236}">
                <a16:creationId xmlns:a16="http://schemas.microsoft.com/office/drawing/2014/main" id="{5EE5E27A-46EE-2D0F-CDE1-E4C389E4A6E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9532346" y="3411476"/>
            <a:ext cx="2341084" cy="3121526"/>
          </a:xfrm>
          <a:prstGeom prst="rect">
            <a:avLst/>
          </a:prstGeom>
        </p:spPr>
      </p:pic>
      <p:sp>
        <p:nvSpPr>
          <p:cNvPr id="10" name="Rectangle: Rounded Corners 9">
            <a:extLst>
              <a:ext uri="{FF2B5EF4-FFF2-40B4-BE49-F238E27FC236}">
                <a16:creationId xmlns:a16="http://schemas.microsoft.com/office/drawing/2014/main" id="{A3BD8691-4090-5574-9491-807016E022A1}"/>
              </a:ext>
            </a:extLst>
          </p:cNvPr>
          <p:cNvSpPr/>
          <p:nvPr userDrawn="1"/>
        </p:nvSpPr>
        <p:spPr>
          <a:xfrm>
            <a:off x="5200831" y="2853487"/>
            <a:ext cx="1791152" cy="1138380"/>
          </a:xfrm>
          <a:prstGeom prst="roundRect">
            <a:avLst>
              <a:gd name="adj" fmla="val 2382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77A678E-DBCE-2CCB-5537-CAC6336887E3}"/>
              </a:ext>
            </a:extLst>
          </p:cNvPr>
          <p:cNvSpPr>
            <a:spLocks noGrp="1"/>
          </p:cNvSpPr>
          <p:nvPr>
            <p:ph type="body" sz="quarter" idx="14" hasCustomPrompt="1"/>
          </p:nvPr>
        </p:nvSpPr>
        <p:spPr>
          <a:xfrm>
            <a:off x="5200650" y="3213505"/>
            <a:ext cx="1790700" cy="441272"/>
          </a:xfrm>
        </p:spPr>
        <p:txBody>
          <a:bodyPr anchor="ctr" anchorCtr="0"/>
          <a:lstStyle>
            <a:lvl1pPr marL="0" indent="0" algn="ctr">
              <a:buNone/>
              <a:defRPr sz="3200">
                <a:solidFill>
                  <a:schemeClr val="bg1"/>
                </a:solidFill>
              </a:defRPr>
            </a:lvl1pPr>
          </a:lstStyle>
          <a:p>
            <a:pPr lvl="0"/>
            <a:r>
              <a:rPr lang="en-US"/>
              <a:t>xx</a:t>
            </a:r>
          </a:p>
        </p:txBody>
      </p:sp>
      <p:sp>
        <p:nvSpPr>
          <p:cNvPr id="3" name="hlSlideMaster2984.Standout text double 2Header">
            <a:extLst>
              <a:ext uri="{FF2B5EF4-FFF2-40B4-BE49-F238E27FC236}">
                <a16:creationId xmlns:a16="http://schemas.microsoft.com/office/drawing/2014/main" id="{13701F21-DFB7-0E4E-E79F-44461BB59C64}"/>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Standout text double 2Header" descr="&#10;Internal">
            <a:extLst>
              <a:ext uri="{FF2B5EF4-FFF2-40B4-BE49-F238E27FC236}">
                <a16:creationId xmlns:a16="http://schemas.microsoft.com/office/drawing/2014/main" id="{1DADE1A0-AACB-4CAE-9124-18E06FC46C6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374975560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Subheading and Content">
    <p:bg>
      <p:bgPr>
        <a:solidFill>
          <a:schemeClr val="bg1"/>
        </a:solidFill>
        <a:effectLst/>
      </p:bgPr>
    </p:bg>
    <p:spTree>
      <p:nvGrpSpPr>
        <p:cNvPr id="1" name=""/>
        <p:cNvGrpSpPr/>
        <p:nvPr/>
      </p:nvGrpSpPr>
      <p:grpSpPr>
        <a:xfrm>
          <a:off x="0" y="0"/>
          <a:ext cx="0" cy="0"/>
          <a:chOff x="0" y="0"/>
          <a:chExt cx="0" cy="0"/>
        </a:xfrm>
      </p:grpSpPr>
      <p:pic>
        <p:nvPicPr>
          <p:cNvPr id="16" name="Picture 15" descr="A group of carved pumpkins&#10;&#10;Description automatically generated with medium confidence">
            <a:extLst>
              <a:ext uri="{FF2B5EF4-FFF2-40B4-BE49-F238E27FC236}">
                <a16:creationId xmlns:a16="http://schemas.microsoft.com/office/drawing/2014/main" id="{3125684A-2152-58FC-7C78-7245B3355F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01448" y="3556230"/>
            <a:ext cx="2688116" cy="3301769"/>
          </a:xfrm>
          <a:prstGeom prst="rect">
            <a:avLst/>
          </a:prstGeom>
        </p:spPr>
      </p:pic>
      <p:sp>
        <p:nvSpPr>
          <p:cNvPr id="2" name="Title 1">
            <a:extLst>
              <a:ext uri="{FF2B5EF4-FFF2-40B4-BE49-F238E27FC236}">
                <a16:creationId xmlns:a16="http://schemas.microsoft.com/office/drawing/2014/main" id="{54BAA321-7343-2BBC-5440-BB12334AEF89}"/>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22" name="Rectangle: Rounded Corners 21">
            <a:extLst>
              <a:ext uri="{FF2B5EF4-FFF2-40B4-BE49-F238E27FC236}">
                <a16:creationId xmlns:a16="http://schemas.microsoft.com/office/drawing/2014/main" id="{8B5683F2-A14D-A4D6-EDFF-630AAFBB7E44}"/>
              </a:ext>
            </a:extLst>
          </p:cNvPr>
          <p:cNvSpPr/>
          <p:nvPr userDrawn="1"/>
        </p:nvSpPr>
        <p:spPr>
          <a:xfrm>
            <a:off x="641737"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850137" y="2313332"/>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27" name="Rectangle: Rounded Corners 26">
            <a:extLst>
              <a:ext uri="{FF2B5EF4-FFF2-40B4-BE49-F238E27FC236}">
                <a16:creationId xmlns:a16="http://schemas.microsoft.com/office/drawing/2014/main" id="{3D3AE05D-F5A0-5B2F-7920-966D18E6838E}"/>
              </a:ext>
            </a:extLst>
          </p:cNvPr>
          <p:cNvSpPr/>
          <p:nvPr userDrawn="1"/>
        </p:nvSpPr>
        <p:spPr>
          <a:xfrm>
            <a:off x="2476964" y="2024352"/>
            <a:ext cx="1751678" cy="1335794"/>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3B0CA195-6076-EC93-1A35-55FDF5B4CC8B}"/>
              </a:ext>
            </a:extLst>
          </p:cNvPr>
          <p:cNvSpPr/>
          <p:nvPr userDrawn="1"/>
        </p:nvSpPr>
        <p:spPr>
          <a:xfrm>
            <a:off x="4312191" y="2024352"/>
            <a:ext cx="1751678" cy="1308250"/>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4999410A-D411-E910-C2EA-17C2C73C4265}"/>
              </a:ext>
            </a:extLst>
          </p:cNvPr>
          <p:cNvSpPr/>
          <p:nvPr userDrawn="1"/>
        </p:nvSpPr>
        <p:spPr>
          <a:xfrm>
            <a:off x="6150172" y="2039501"/>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547D4B28-F448-B918-7A8C-D2B1FB362E20}"/>
              </a:ext>
            </a:extLst>
          </p:cNvPr>
          <p:cNvSpPr>
            <a:spLocks noGrp="1"/>
          </p:cNvSpPr>
          <p:nvPr>
            <p:ph idx="17"/>
          </p:nvPr>
        </p:nvSpPr>
        <p:spPr>
          <a:xfrm>
            <a:off x="535233" y="1437701"/>
            <a:ext cx="11009523" cy="405716"/>
          </a:xfrm>
        </p:spPr>
        <p:txBody>
          <a:bodyPr>
            <a:noAutofit/>
          </a:bodyPr>
          <a:lstStyle>
            <a:lvl1pPr marL="0" indent="0">
              <a:lnSpc>
                <a:spcPts val="2400"/>
              </a:lnSpc>
              <a:spcBef>
                <a:spcPts val="0"/>
              </a:spcBef>
              <a:buNone/>
              <a:defRPr sz="2000" b="1">
                <a:solidFill>
                  <a:schemeClr val="accent4"/>
                </a:solidFill>
              </a:defRPr>
            </a:lvl1pPr>
            <a:lvl2pPr marL="449263" indent="-269875">
              <a:lnSpc>
                <a:spcPts val="2400"/>
              </a:lnSpc>
              <a:buFont typeface="Calibri" panose="020F0502020204030204" pitchFamily="34" charset="0"/>
              <a:buChar char="‒"/>
              <a:defRPr sz="2000" b="1">
                <a:solidFill>
                  <a:schemeClr val="tx1"/>
                </a:solidFill>
              </a:defRPr>
            </a:lvl2pPr>
            <a:lvl3pPr marL="628650" indent="-179388">
              <a:lnSpc>
                <a:spcPts val="2400"/>
              </a:lnSpc>
              <a:buFont typeface="Arial" panose="020B0604020202020204" pitchFamily="34" charset="0"/>
              <a:buChar char="▪"/>
              <a:defRPr sz="2000" b="1">
                <a:solidFill>
                  <a:schemeClr val="tx1"/>
                </a:solidFill>
              </a:defRPr>
            </a:lvl3pPr>
            <a:lvl4pPr marL="0" indent="0">
              <a:lnSpc>
                <a:spcPts val="2400"/>
              </a:lnSpc>
              <a:buNone/>
              <a:defRPr sz="2000" b="1">
                <a:solidFill>
                  <a:schemeClr val="tx1"/>
                </a:solidFill>
              </a:defRPr>
            </a:lvl4pPr>
            <a:lvl5pPr marL="898525" indent="-179388">
              <a:lnSpc>
                <a:spcPts val="2400"/>
              </a:lnSpc>
              <a:defRPr sz="2000" b="1">
                <a:solidFill>
                  <a:schemeClr val="tx1"/>
                </a:solidFill>
              </a:defRPr>
            </a:lvl5pPr>
          </a:lstStyle>
          <a:p>
            <a:pPr lvl="0"/>
            <a:r>
              <a:rPr lang="en-US"/>
              <a:t>Click to edit Master text styles</a:t>
            </a:r>
          </a:p>
        </p:txBody>
      </p:sp>
      <p:sp>
        <p:nvSpPr>
          <p:cNvPr id="39" name="Content Placeholder 2">
            <a:extLst>
              <a:ext uri="{FF2B5EF4-FFF2-40B4-BE49-F238E27FC236}">
                <a16:creationId xmlns:a16="http://schemas.microsoft.com/office/drawing/2014/main" id="{4FEA68ED-D72C-AE04-CD63-249F3B44645A}"/>
              </a:ext>
            </a:extLst>
          </p:cNvPr>
          <p:cNvSpPr>
            <a:spLocks noGrp="1"/>
          </p:cNvSpPr>
          <p:nvPr>
            <p:ph idx="18"/>
          </p:nvPr>
        </p:nvSpPr>
        <p:spPr>
          <a:xfrm>
            <a:off x="4520591" y="2313331"/>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0" name="Rectangle: Rounded Corners 39">
            <a:extLst>
              <a:ext uri="{FF2B5EF4-FFF2-40B4-BE49-F238E27FC236}">
                <a16:creationId xmlns:a16="http://schemas.microsoft.com/office/drawing/2014/main" id="{6C52E652-D329-1638-4BD0-DC85F82B1CDC}"/>
              </a:ext>
            </a:extLst>
          </p:cNvPr>
          <p:cNvSpPr/>
          <p:nvPr userDrawn="1"/>
        </p:nvSpPr>
        <p:spPr>
          <a:xfrm>
            <a:off x="7985398" y="2039501"/>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C66EDD7-541D-DFA1-D989-E2EB4A7ACE15}"/>
              </a:ext>
            </a:extLst>
          </p:cNvPr>
          <p:cNvSpPr/>
          <p:nvPr userDrawn="1"/>
        </p:nvSpPr>
        <p:spPr>
          <a:xfrm>
            <a:off x="641738"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B8735EE7-874E-77A3-7F1E-391B09B06B4E}"/>
              </a:ext>
            </a:extLst>
          </p:cNvPr>
          <p:cNvSpPr/>
          <p:nvPr userDrawn="1"/>
        </p:nvSpPr>
        <p:spPr>
          <a:xfrm>
            <a:off x="637143" y="4807488"/>
            <a:ext cx="3559357" cy="1293101"/>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854E277C-5BBE-6123-2729-B366E654C452}"/>
              </a:ext>
            </a:extLst>
          </p:cNvPr>
          <p:cNvSpPr/>
          <p:nvPr userDrawn="1"/>
        </p:nvSpPr>
        <p:spPr>
          <a:xfrm>
            <a:off x="8000097" y="3417107"/>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E116810E-8261-5A92-CD66-9F9D029400B0}"/>
              </a:ext>
            </a:extLst>
          </p:cNvPr>
          <p:cNvSpPr/>
          <p:nvPr userDrawn="1"/>
        </p:nvSpPr>
        <p:spPr>
          <a:xfrm>
            <a:off x="7960610" y="4807488"/>
            <a:ext cx="1751678" cy="1320645"/>
          </a:xfrm>
          <a:prstGeom prst="roundRect">
            <a:avLst>
              <a:gd name="adj" fmla="val 337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3ED166C2-F1F0-F857-245E-D6C9393E9B23}"/>
              </a:ext>
            </a:extLst>
          </p:cNvPr>
          <p:cNvSpPr/>
          <p:nvPr userDrawn="1"/>
        </p:nvSpPr>
        <p:spPr>
          <a:xfrm>
            <a:off x="9793077" y="4793715"/>
            <a:ext cx="1751678" cy="1320645"/>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5909496-FEF5-5EFF-8C5F-133EEEB10499}"/>
              </a:ext>
            </a:extLst>
          </p:cNvPr>
          <p:cNvSpPr>
            <a:spLocks noGrp="1"/>
          </p:cNvSpPr>
          <p:nvPr>
            <p:ph idx="19"/>
          </p:nvPr>
        </p:nvSpPr>
        <p:spPr>
          <a:xfrm>
            <a:off x="764291" y="3691128"/>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8" name="Content Placeholder 2">
            <a:extLst>
              <a:ext uri="{FF2B5EF4-FFF2-40B4-BE49-F238E27FC236}">
                <a16:creationId xmlns:a16="http://schemas.microsoft.com/office/drawing/2014/main" id="{AAE4252D-485D-336D-04DD-89ADB7E8F694}"/>
              </a:ext>
            </a:extLst>
          </p:cNvPr>
          <p:cNvSpPr>
            <a:spLocks noGrp="1"/>
          </p:cNvSpPr>
          <p:nvPr>
            <p:ph idx="20"/>
          </p:nvPr>
        </p:nvSpPr>
        <p:spPr>
          <a:xfrm>
            <a:off x="8121725" y="3691127"/>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49" name="Content Placeholder 2">
            <a:extLst>
              <a:ext uri="{FF2B5EF4-FFF2-40B4-BE49-F238E27FC236}">
                <a16:creationId xmlns:a16="http://schemas.microsoft.com/office/drawing/2014/main" id="{72949328-B677-30A6-BCC5-1B228385ADB5}"/>
              </a:ext>
            </a:extLst>
          </p:cNvPr>
          <p:cNvSpPr>
            <a:spLocks noGrp="1"/>
          </p:cNvSpPr>
          <p:nvPr>
            <p:ph idx="21"/>
          </p:nvPr>
        </p:nvSpPr>
        <p:spPr>
          <a:xfrm>
            <a:off x="8112546" y="2320906"/>
            <a:ext cx="3305059"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sp>
        <p:nvSpPr>
          <p:cNvPr id="50" name="Content Placeholder 2">
            <a:extLst>
              <a:ext uri="{FF2B5EF4-FFF2-40B4-BE49-F238E27FC236}">
                <a16:creationId xmlns:a16="http://schemas.microsoft.com/office/drawing/2014/main" id="{CCBF9C6B-D6D0-8950-E3F8-73F44953E939}"/>
              </a:ext>
            </a:extLst>
          </p:cNvPr>
          <p:cNvSpPr>
            <a:spLocks noGrp="1"/>
          </p:cNvSpPr>
          <p:nvPr>
            <p:ph idx="22"/>
          </p:nvPr>
        </p:nvSpPr>
        <p:spPr>
          <a:xfrm>
            <a:off x="10001477" y="5088893"/>
            <a:ext cx="1334878" cy="757833"/>
          </a:xfrm>
        </p:spPr>
        <p:txBody>
          <a:bodyPr anchor="ctr" anchorCtr="0">
            <a:noAutofit/>
          </a:bodyPr>
          <a:lstStyle>
            <a:lvl1pPr marL="0" indent="0" algn="ctr">
              <a:lnSpc>
                <a:spcPts val="2400"/>
              </a:lnSpc>
              <a:buNone/>
              <a:defRPr sz="2000">
                <a:solidFill>
                  <a:schemeClr val="bg1"/>
                </a:solidFill>
              </a:defRPr>
            </a:lvl1pPr>
            <a:lvl2pPr marL="449263" indent="-269875">
              <a:lnSpc>
                <a:spcPts val="2400"/>
              </a:lnSpc>
              <a:buFont typeface="Calibri" panose="020F0502020204030204" pitchFamily="34" charset="0"/>
              <a:buChar char="‒"/>
              <a:defRPr sz="2000">
                <a:solidFill>
                  <a:schemeClr val="bg1"/>
                </a:solidFill>
              </a:defRPr>
            </a:lvl2pPr>
            <a:lvl3pPr marL="628650" indent="-179388">
              <a:lnSpc>
                <a:spcPts val="2400"/>
              </a:lnSpc>
              <a:buFont typeface="Arial" panose="020B0604020202020204" pitchFamily="34" charset="0"/>
              <a:buChar char="▪"/>
              <a:defRPr sz="2000">
                <a:solidFill>
                  <a:schemeClr val="bg1"/>
                </a:solidFill>
              </a:defRPr>
            </a:lvl3pPr>
            <a:lvl4pPr marL="0" indent="0">
              <a:lnSpc>
                <a:spcPts val="2400"/>
              </a:lnSpc>
              <a:buNone/>
              <a:defRPr sz="2000">
                <a:solidFill>
                  <a:schemeClr val="bg1"/>
                </a:solidFill>
              </a:defRPr>
            </a:lvl4pPr>
            <a:lvl5pPr marL="898525" indent="-179388">
              <a:lnSpc>
                <a:spcPts val="2400"/>
              </a:lnSpc>
              <a:defRPr sz="2000">
                <a:solidFill>
                  <a:schemeClr val="bg1"/>
                </a:solidFill>
              </a:defRPr>
            </a:lvl5pPr>
          </a:lstStyle>
          <a:p>
            <a:pPr lvl="0"/>
            <a:r>
              <a:rPr lang="en-US"/>
              <a:t>Click to</a:t>
            </a:r>
          </a:p>
        </p:txBody>
      </p:sp>
      <p:pic>
        <p:nvPicPr>
          <p:cNvPr id="7" name="Picture 6" descr="A group of carved pumpkins&#10;&#10;Description automatically generated with medium confidence">
            <a:extLst>
              <a:ext uri="{FF2B5EF4-FFF2-40B4-BE49-F238E27FC236}">
                <a16:creationId xmlns:a16="http://schemas.microsoft.com/office/drawing/2014/main" id="{960872AD-496A-07F0-6EA8-7F20D3FB12D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59106" y="4807488"/>
            <a:ext cx="3637394" cy="1364143"/>
          </a:xfrm>
          <a:prstGeom prst="rect">
            <a:avLst/>
          </a:prstGeom>
        </p:spPr>
      </p:pic>
      <p:pic>
        <p:nvPicPr>
          <p:cNvPr id="11" name="Picture 10" descr="A group of carved pumpkins&#10;&#10;Description automatically generated with medium confidence">
            <a:extLst>
              <a:ext uri="{FF2B5EF4-FFF2-40B4-BE49-F238E27FC236}">
                <a16:creationId xmlns:a16="http://schemas.microsoft.com/office/drawing/2014/main" id="{2E22040E-8326-8812-E57A-D3B0CD5CA5A8}"/>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601815" y="1843417"/>
            <a:ext cx="1467535" cy="1538761"/>
          </a:xfrm>
          <a:prstGeom prst="rect">
            <a:avLst/>
          </a:prstGeom>
        </p:spPr>
      </p:pic>
      <p:pic>
        <p:nvPicPr>
          <p:cNvPr id="13" name="Picture 12" descr="A group of carved pumpkins&#10;&#10;Description automatically generated with medium confidence">
            <a:extLst>
              <a:ext uri="{FF2B5EF4-FFF2-40B4-BE49-F238E27FC236}">
                <a16:creationId xmlns:a16="http://schemas.microsoft.com/office/drawing/2014/main" id="{79F19C80-6B9A-B10C-53EB-DE6193A0722E}"/>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348469" y="1843417"/>
            <a:ext cx="1349567" cy="1573690"/>
          </a:xfrm>
          <a:prstGeom prst="rect">
            <a:avLst/>
          </a:prstGeom>
        </p:spPr>
      </p:pic>
      <p:pic>
        <p:nvPicPr>
          <p:cNvPr id="18" name="Picture 17" descr="A group of carved pumpkins&#10;&#10;Description automatically generated with medium confidence">
            <a:extLst>
              <a:ext uri="{FF2B5EF4-FFF2-40B4-BE49-F238E27FC236}">
                <a16:creationId xmlns:a16="http://schemas.microsoft.com/office/drawing/2014/main" id="{4EDD592B-BF15-1A6D-B0E0-65EF99572195}"/>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8210320" y="4759286"/>
            <a:ext cx="1294482" cy="1412345"/>
          </a:xfrm>
          <a:prstGeom prst="rect">
            <a:avLst/>
          </a:prstGeom>
        </p:spPr>
      </p:pic>
      <p:sp>
        <p:nvSpPr>
          <p:cNvPr id="4" name="hlSlideMaster2984.Title Subheading and ContentHeader">
            <a:extLst>
              <a:ext uri="{FF2B5EF4-FFF2-40B4-BE49-F238E27FC236}">
                <a16:creationId xmlns:a16="http://schemas.microsoft.com/office/drawing/2014/main" id="{97BEA95F-A881-2DAE-92EA-3986262F11B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6" name="hcSlideMaster2984.Title Subheading and ContentHeader" descr="&#10;Internal">
            <a:extLst>
              <a:ext uri="{FF2B5EF4-FFF2-40B4-BE49-F238E27FC236}">
                <a16:creationId xmlns:a16="http://schemas.microsoft.com/office/drawing/2014/main" id="{B2FF6E69-C2D3-9589-3AA8-F5BE7C43B87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963763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398444" y="333260"/>
            <a:ext cx="11403375" cy="6191479"/>
          </a:xfrm>
          <a:prstGeom prst="roundRect">
            <a:avLst>
              <a:gd name="adj" fmla="val 70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BAA321-7343-2BBC-5440-BB12334AEF89}"/>
              </a:ext>
            </a:extLst>
          </p:cNvPr>
          <p:cNvSpPr>
            <a:spLocks noGrp="1"/>
          </p:cNvSpPr>
          <p:nvPr>
            <p:ph type="title" hasCustomPrompt="1"/>
          </p:nvPr>
        </p:nvSpPr>
        <p:spPr>
          <a:xfrm>
            <a:off x="608682" y="1349566"/>
            <a:ext cx="11000342" cy="1725326"/>
          </a:xfrm>
          <a:prstGeom prst="rect">
            <a:avLst/>
          </a:prstGeom>
        </p:spPr>
        <p:txBody>
          <a:bodyPr anchor="b" anchorCtr="0">
            <a:noAutofit/>
          </a:bodyPr>
          <a:lstStyle>
            <a:lvl1pPr algn="ctr">
              <a:defRPr sz="3200" b="1">
                <a:solidFill>
                  <a:schemeClr val="bg1"/>
                </a:solidFill>
              </a:defRPr>
            </a:lvl1pPr>
          </a:lstStyle>
          <a:p>
            <a:r>
              <a:rPr lang="en-US"/>
              <a:t>Thankyou text</a:t>
            </a:r>
          </a:p>
        </p:txBody>
      </p:sp>
      <p:sp>
        <p:nvSpPr>
          <p:cNvPr id="3" name="hlSlideMaster2984.Thank youHeader">
            <a:extLst>
              <a:ext uri="{FF2B5EF4-FFF2-40B4-BE49-F238E27FC236}">
                <a16:creationId xmlns:a16="http://schemas.microsoft.com/office/drawing/2014/main" id="{748A679F-917A-3A4D-AC5F-023FEF17EEB8}"/>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hank youHeader" descr="&#10;Internal">
            <a:extLst>
              <a:ext uri="{FF2B5EF4-FFF2-40B4-BE49-F238E27FC236}">
                <a16:creationId xmlns:a16="http://schemas.microsoft.com/office/drawing/2014/main" id="{47A4EFD8-1CD2-5CF7-8F91-1BFAA6D15BD3}"/>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3993527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End logo">
    <p:bg>
      <p:bgPr>
        <a:solidFill>
          <a:schemeClr val="bg1"/>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7FD6A7F6-39D4-8041-EB26-75736CAE7CF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81111" y="2726675"/>
            <a:ext cx="3194891" cy="1364524"/>
          </a:xfrm>
          <a:prstGeom prst="rect">
            <a:avLst/>
          </a:prstGeom>
        </p:spPr>
      </p:pic>
      <p:sp>
        <p:nvSpPr>
          <p:cNvPr id="2" name="hlSlideMaster2984.End logoHeader">
            <a:extLst>
              <a:ext uri="{FF2B5EF4-FFF2-40B4-BE49-F238E27FC236}">
                <a16:creationId xmlns:a16="http://schemas.microsoft.com/office/drawing/2014/main" id="{E8350294-D217-720C-9E62-34ED6290ABF0}"/>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3" name="hcSlideMaster2984.End logoHeader" descr="&#10;Internal">
            <a:extLst>
              <a:ext uri="{FF2B5EF4-FFF2-40B4-BE49-F238E27FC236}">
                <a16:creationId xmlns:a16="http://schemas.microsoft.com/office/drawing/2014/main" id="{27B5D679-97FA-3CE0-11AB-CA1E8C31486E}"/>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18452643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4 boxes spare slide">
    <p:bg>
      <p:bgPr>
        <a:solidFill>
          <a:schemeClr val="bg1"/>
        </a:solid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319BD053-75B8-95D0-7270-2F07C4A64992}"/>
              </a:ext>
            </a:extLst>
          </p:cNvPr>
          <p:cNvSpPr/>
          <p:nvPr userDrawn="1"/>
        </p:nvSpPr>
        <p:spPr>
          <a:xfrm>
            <a:off x="6122833" y="1546148"/>
            <a:ext cx="5421925" cy="2256440"/>
          </a:xfrm>
          <a:prstGeom prst="roundRect">
            <a:avLst>
              <a:gd name="adj" fmla="val 632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52682EEB-BC66-1B4E-F009-E1E92236CFA3}"/>
              </a:ext>
            </a:extLst>
          </p:cNvPr>
          <p:cNvSpPr/>
          <p:nvPr userDrawn="1"/>
        </p:nvSpPr>
        <p:spPr>
          <a:xfrm>
            <a:off x="647244" y="1539608"/>
            <a:ext cx="5421925" cy="2256440"/>
          </a:xfrm>
          <a:prstGeom prst="roundRect">
            <a:avLst>
              <a:gd name="adj" fmla="val 632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CAC05-9982-CAA7-2018-51D4AC302D4B}"/>
              </a:ext>
            </a:extLst>
          </p:cNvPr>
          <p:cNvSpPr>
            <a:spLocks noGrp="1"/>
          </p:cNvSpPr>
          <p:nvPr>
            <p:ph idx="1"/>
          </p:nvPr>
        </p:nvSpPr>
        <p:spPr>
          <a:xfrm>
            <a:off x="1097808"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4A4C22A-2FBC-CADE-224E-B3F2D38E767B}"/>
              </a:ext>
            </a:extLst>
          </p:cNvPr>
          <p:cNvSpPr>
            <a:spLocks noGrp="1"/>
          </p:cNvSpPr>
          <p:nvPr>
            <p:ph type="ftr" sz="quarter" idx="11"/>
          </p:nvPr>
        </p:nvSpPr>
        <p:spPr/>
        <p:txBody>
          <a:bodyPr/>
          <a:lstStyle/>
          <a:p>
            <a:r>
              <a:rPr lang="en-US"/>
              <a:t>Active Bystanders Module 1</a:t>
            </a:r>
          </a:p>
        </p:txBody>
      </p:sp>
      <p:sp>
        <p:nvSpPr>
          <p:cNvPr id="6" name="Slide Number Placeholder 5">
            <a:extLst>
              <a:ext uri="{FF2B5EF4-FFF2-40B4-BE49-F238E27FC236}">
                <a16:creationId xmlns:a16="http://schemas.microsoft.com/office/drawing/2014/main" id="{16926E36-6FFC-4D25-86B0-1CBA36F5EC66}"/>
              </a:ext>
            </a:extLst>
          </p:cNvPr>
          <p:cNvSpPr>
            <a:spLocks noGrp="1"/>
          </p:cNvSpPr>
          <p:nvPr>
            <p:ph type="sldNum" sz="quarter" idx="12"/>
          </p:nvPr>
        </p:nvSpPr>
        <p:spPr/>
        <p:txBody>
          <a:bodyPr/>
          <a:lstStyle/>
          <a:p>
            <a:fld id="{3830CAAF-21A0-4241-92AC-0D55EFAA1541}" type="slidenum">
              <a:rPr lang="en-US" smtClean="0"/>
              <a:t>‹#›</a:t>
            </a:fld>
            <a:endParaRPr lang="en-US"/>
          </a:p>
        </p:txBody>
      </p:sp>
      <p:pic>
        <p:nvPicPr>
          <p:cNvPr id="23" name="Picture 22" descr="Shape&#10;&#10;Description automatically generated with low confidence">
            <a:extLst>
              <a:ext uri="{FF2B5EF4-FFF2-40B4-BE49-F238E27FC236}">
                <a16:creationId xmlns:a16="http://schemas.microsoft.com/office/drawing/2014/main" id="{A08C4322-B972-5F5A-045B-688ABD6B841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738692" y="6249318"/>
            <a:ext cx="864824" cy="424149"/>
          </a:xfrm>
          <a:prstGeom prst="rect">
            <a:avLst/>
          </a:prstGeom>
        </p:spPr>
      </p:pic>
      <p:sp>
        <p:nvSpPr>
          <p:cNvPr id="19" name="Rectangle: Rounded Corners 18">
            <a:extLst>
              <a:ext uri="{FF2B5EF4-FFF2-40B4-BE49-F238E27FC236}">
                <a16:creationId xmlns:a16="http://schemas.microsoft.com/office/drawing/2014/main" id="{BDBCD67E-2E5B-EB33-AE56-DC4DBBD7ECD0}"/>
              </a:ext>
            </a:extLst>
          </p:cNvPr>
          <p:cNvSpPr/>
          <p:nvPr userDrawn="1"/>
        </p:nvSpPr>
        <p:spPr>
          <a:xfrm>
            <a:off x="647243" y="3863171"/>
            <a:ext cx="5421925" cy="2256440"/>
          </a:xfrm>
          <a:prstGeom prst="roundRect">
            <a:avLst>
              <a:gd name="adj" fmla="val 632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Z</a:t>
            </a:r>
          </a:p>
        </p:txBody>
      </p:sp>
      <p:sp>
        <p:nvSpPr>
          <p:cNvPr id="24" name="Content Placeholder 2">
            <a:extLst>
              <a:ext uri="{FF2B5EF4-FFF2-40B4-BE49-F238E27FC236}">
                <a16:creationId xmlns:a16="http://schemas.microsoft.com/office/drawing/2014/main" id="{52FE5A01-4F4A-A2D7-5028-32BC059BC8F4}"/>
              </a:ext>
            </a:extLst>
          </p:cNvPr>
          <p:cNvSpPr>
            <a:spLocks noGrp="1"/>
          </p:cNvSpPr>
          <p:nvPr>
            <p:ph idx="13"/>
          </p:nvPr>
        </p:nvSpPr>
        <p:spPr>
          <a:xfrm>
            <a:off x="1097808"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
            <a:extLst>
              <a:ext uri="{FF2B5EF4-FFF2-40B4-BE49-F238E27FC236}">
                <a16:creationId xmlns:a16="http://schemas.microsoft.com/office/drawing/2014/main" id="{107CF92A-DD15-EB30-51DD-24015C5F52C8}"/>
              </a:ext>
            </a:extLst>
          </p:cNvPr>
          <p:cNvSpPr>
            <a:spLocks noGrp="1"/>
          </p:cNvSpPr>
          <p:nvPr>
            <p:ph idx="14"/>
          </p:nvPr>
        </p:nvSpPr>
        <p:spPr>
          <a:xfrm>
            <a:off x="6424670" y="1539608"/>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Rounded Corners 13">
            <a:extLst>
              <a:ext uri="{FF2B5EF4-FFF2-40B4-BE49-F238E27FC236}">
                <a16:creationId xmlns:a16="http://schemas.microsoft.com/office/drawing/2014/main" id="{39F4CDDA-2060-8518-132C-88DEFEEC31D5}"/>
              </a:ext>
            </a:extLst>
          </p:cNvPr>
          <p:cNvSpPr/>
          <p:nvPr userDrawn="1"/>
        </p:nvSpPr>
        <p:spPr>
          <a:xfrm>
            <a:off x="6122833" y="3869711"/>
            <a:ext cx="5421925" cy="2256440"/>
          </a:xfrm>
          <a:prstGeom prst="roundRect">
            <a:avLst>
              <a:gd name="adj" fmla="val 632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9905663-681C-4D19-EC56-2FD5BE615CA2}"/>
              </a:ext>
            </a:extLst>
          </p:cNvPr>
          <p:cNvSpPr>
            <a:spLocks noGrp="1"/>
          </p:cNvSpPr>
          <p:nvPr>
            <p:ph idx="15"/>
          </p:nvPr>
        </p:nvSpPr>
        <p:spPr>
          <a:xfrm>
            <a:off x="6424670" y="3863171"/>
            <a:ext cx="4537942" cy="2256440"/>
          </a:xfrm>
        </p:spPr>
        <p:txBody>
          <a:bodyPr anchor="ctr" anchorCtr="0">
            <a:noAutofit/>
          </a:bodyPr>
          <a:lstStyle>
            <a:lvl1pPr marL="179388" indent="-179388">
              <a:lnSpc>
                <a:spcPts val="2400"/>
              </a:lnSpc>
              <a:spcBef>
                <a:spcPts val="0"/>
              </a:spcBef>
              <a:defRPr sz="2000" b="1">
                <a:solidFill>
                  <a:schemeClr val="bg1"/>
                </a:solidFill>
              </a:defRPr>
            </a:lvl1pPr>
            <a:lvl2pPr marL="449263" indent="-269875">
              <a:lnSpc>
                <a:spcPts val="2400"/>
              </a:lnSpc>
              <a:spcBef>
                <a:spcPts val="0"/>
              </a:spcBef>
              <a:buFont typeface="Calibri" panose="020F0502020204030204" pitchFamily="34" charset="0"/>
              <a:buChar char="‒"/>
              <a:defRPr sz="2000" b="1">
                <a:solidFill>
                  <a:schemeClr val="bg1"/>
                </a:solidFill>
              </a:defRPr>
            </a:lvl2pPr>
            <a:lvl3pPr marL="628650" indent="-179388">
              <a:lnSpc>
                <a:spcPts val="2400"/>
              </a:lnSpc>
              <a:spcBef>
                <a:spcPts val="0"/>
              </a:spcBef>
              <a:buFont typeface="Arial" panose="020B0604020202020204" pitchFamily="34" charset="0"/>
              <a:buChar char="▪"/>
              <a:defRPr sz="2000" b="1">
                <a:solidFill>
                  <a:schemeClr val="bg1"/>
                </a:solidFill>
              </a:defRPr>
            </a:lvl3pPr>
            <a:lvl4pPr marL="0" indent="0" algn="ctr">
              <a:lnSpc>
                <a:spcPts val="2400"/>
              </a:lnSpc>
              <a:spcBef>
                <a:spcPts val="0"/>
              </a:spcBef>
              <a:buNone/>
              <a:defRPr sz="2000" b="1">
                <a:solidFill>
                  <a:schemeClr val="bg1"/>
                </a:solidFill>
              </a:defRPr>
            </a:lvl4pPr>
            <a:lvl5pPr marL="898525" indent="-179388">
              <a:lnSpc>
                <a:spcPts val="2400"/>
              </a:lnSpc>
              <a:spcBef>
                <a:spcPts val="0"/>
              </a:spcBef>
              <a:defRPr sz="20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B226A2B-7F6B-2A69-0467-9486C562C9EE}"/>
              </a:ext>
            </a:extLst>
          </p:cNvPr>
          <p:cNvSpPr>
            <a:spLocks noGrp="1"/>
          </p:cNvSpPr>
          <p:nvPr>
            <p:ph type="title"/>
          </p:nvPr>
        </p:nvSpPr>
        <p:spPr>
          <a:xfrm>
            <a:off x="518710" y="500085"/>
            <a:ext cx="11062772" cy="488682"/>
          </a:xfrm>
          <a:prstGeom prst="rect">
            <a:avLst/>
          </a:prstGeom>
        </p:spPr>
        <p:txBody>
          <a:bodyPr>
            <a:noAutofit/>
          </a:bodyPr>
          <a:lstStyle>
            <a:lvl1pPr>
              <a:defRPr sz="3200" b="1">
                <a:solidFill>
                  <a:schemeClr val="accent1"/>
                </a:solidFill>
              </a:defRPr>
            </a:lvl1pPr>
          </a:lstStyle>
          <a:p>
            <a:r>
              <a:rPr lang="en-US"/>
              <a:t>Click to edit Master title style</a:t>
            </a:r>
          </a:p>
        </p:txBody>
      </p:sp>
      <p:sp>
        <p:nvSpPr>
          <p:cNvPr id="2" name="hlSlideMaster2984.Title and Content, 4 boxes spare slideHeader">
            <a:extLst>
              <a:ext uri="{FF2B5EF4-FFF2-40B4-BE49-F238E27FC236}">
                <a16:creationId xmlns:a16="http://schemas.microsoft.com/office/drawing/2014/main" id="{2EA04819-C396-0660-DB86-524E8DD96A82}"/>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4" name="hcSlideMaster2984.Title and Content, 4 boxes spare slideHeader" descr="&#10;Internal">
            <a:extLst>
              <a:ext uri="{FF2B5EF4-FFF2-40B4-BE49-F238E27FC236}">
                <a16:creationId xmlns:a16="http://schemas.microsoft.com/office/drawing/2014/main" id="{17F5C456-91DF-D2D1-BCA2-4644C040AF7D}"/>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219527677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userDrawn="1">
  <p:cSld name="Title 2: Full image orange, white title">
    <p:spTree>
      <p:nvGrpSpPr>
        <p:cNvPr id="1" name=""/>
        <p:cNvGrpSpPr/>
        <p:nvPr/>
      </p:nvGrpSpPr>
      <p:grpSpPr>
        <a:xfrm>
          <a:off x="0" y="0"/>
          <a:ext cx="0" cy="0"/>
          <a:chOff x="0" y="0"/>
          <a:chExt cx="0" cy="0"/>
        </a:xfrm>
      </p:grpSpPr>
      <p:sp>
        <p:nvSpPr>
          <p:cNvPr id="2" name="Title"/>
          <p:cNvSpPr>
            <a:spLocks noGrp="1"/>
          </p:cNvSpPr>
          <p:nvPr>
            <p:ph type="ctrTitle" hasCustomPrompt="1"/>
          </p:nvPr>
        </p:nvSpPr>
        <p:spPr>
          <a:xfrm>
            <a:off x="491070" y="1885950"/>
            <a:ext cx="11216215" cy="1023506"/>
          </a:xfrm>
        </p:spPr>
        <p:txBody>
          <a:bodyPr anchor="t"/>
          <a:lstStyle>
            <a:lvl1pPr>
              <a:defRPr sz="4000">
                <a:solidFill>
                  <a:schemeClr val="bg1"/>
                </a:solidFill>
              </a:defRPr>
            </a:lvl1pPr>
          </a:lstStyle>
          <a:p>
            <a:r>
              <a:rPr lang="en-US"/>
              <a:t>Click to add Presentation Title</a:t>
            </a:r>
          </a:p>
        </p:txBody>
      </p:sp>
      <p:sp>
        <p:nvSpPr>
          <p:cNvPr id="3" name="Subtitle 1"/>
          <p:cNvSpPr>
            <a:spLocks noGrp="1"/>
          </p:cNvSpPr>
          <p:nvPr>
            <p:ph type="subTitle" idx="1" hasCustomPrompt="1"/>
          </p:nvPr>
        </p:nvSpPr>
        <p:spPr>
          <a:xfrm>
            <a:off x="491069" y="3190875"/>
            <a:ext cx="5604932" cy="1606460"/>
          </a:xfrm>
        </p:spPr>
        <p:txBody>
          <a:bodyPr/>
          <a:lstStyle>
            <a:lvl1pPr marL="0" indent="0" algn="l">
              <a:buNone/>
              <a:defRPr sz="1800">
                <a:solidFill>
                  <a:srgbClr val="FAB6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 of Presenter</a:t>
            </a:r>
          </a:p>
        </p:txBody>
      </p:sp>
      <p:sp>
        <p:nvSpPr>
          <p:cNvPr id="6" name="Freeform 5"/>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4" name="hlSlideMaster2984.Title 2: Full image orange, white titleHeader">
            <a:extLst>
              <a:ext uri="{FF2B5EF4-FFF2-40B4-BE49-F238E27FC236}">
                <a16:creationId xmlns:a16="http://schemas.microsoft.com/office/drawing/2014/main" id="{5F67CE3F-868F-F69C-8E63-1093AD78D55B}"/>
              </a:ext>
            </a:extLst>
          </p:cNvPr>
          <p:cNvSpPr txBox="1"/>
          <p:nvPr userDrawn="1"/>
        </p:nvSpPr>
        <p:spPr>
          <a:xfrm>
            <a:off x="0" y="0"/>
            <a:ext cx="12192000" cy="369332"/>
          </a:xfrm>
          <a:prstGeom prst="rect">
            <a:avLst/>
          </a:prstGeom>
          <a:noFill/>
        </p:spPr>
        <p:txBody>
          <a:bodyPr vert="horz" rtlCol="0">
            <a:spAutoFit/>
          </a:bodyPr>
          <a:lstStyle/>
          <a:p>
            <a:endParaRPr lang="en-AU"/>
          </a:p>
        </p:txBody>
      </p:sp>
      <p:sp>
        <p:nvSpPr>
          <p:cNvPr id="5" name="hcSlideMaster2984.Title 2: Full image orange, white titleHeader" descr="&#10;Internal">
            <a:extLst>
              <a:ext uri="{FF2B5EF4-FFF2-40B4-BE49-F238E27FC236}">
                <a16:creationId xmlns:a16="http://schemas.microsoft.com/office/drawing/2014/main" id="{92B035B2-61BF-79DE-A1BA-5ABCE9787CF4}"/>
              </a:ext>
            </a:extLst>
          </p:cNvPr>
          <p:cNvSpPr txBox="1"/>
          <p:nvPr userDrawn="1"/>
        </p:nvSpPr>
        <p:spPr>
          <a:xfrm>
            <a:off x="0" y="0"/>
            <a:ext cx="12192000" cy="292388"/>
          </a:xfrm>
          <a:prstGeom prst="rect">
            <a:avLst/>
          </a:prstGeom>
          <a:noFill/>
        </p:spPr>
        <p:txBody>
          <a:bodyPr vert="horz" rtlCol="0">
            <a:sp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p>
        </p:txBody>
      </p:sp>
    </p:spTree>
    <p:extLst>
      <p:ext uri="{BB962C8B-B14F-4D97-AF65-F5344CB8AC3E}">
        <p14:creationId xmlns:p14="http://schemas.microsoft.com/office/powerpoint/2010/main" val="7020718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B36B-8E25-7C55-013F-132DA241E4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302C4D-7EB0-278C-CADF-BD722E0BE4B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1B2D4-E228-34C5-1950-D0288B6A6ECC}"/>
              </a:ext>
            </a:extLst>
          </p:cNvPr>
          <p:cNvSpPr>
            <a:spLocks noGrp="1"/>
          </p:cNvSpPr>
          <p:nvPr>
            <p:ph type="dt" sz="half" idx="10"/>
          </p:nvPr>
        </p:nvSpPr>
        <p:spPr/>
        <p:txBody>
          <a:bodyPr/>
          <a:lstStyle/>
          <a:p>
            <a:fld id="{E6B3E22B-EF72-5E46-8F5F-78068B117D1A}" type="datetimeFigureOut">
              <a:rPr lang="en-US" smtClean="0"/>
              <a:t>5/25/2023</a:t>
            </a:fld>
            <a:endParaRPr lang="en-US"/>
          </a:p>
        </p:txBody>
      </p:sp>
      <p:sp>
        <p:nvSpPr>
          <p:cNvPr id="5" name="Footer Placeholder 4">
            <a:extLst>
              <a:ext uri="{FF2B5EF4-FFF2-40B4-BE49-F238E27FC236}">
                <a16:creationId xmlns:a16="http://schemas.microsoft.com/office/drawing/2014/main" id="{39B9867A-B39C-03F1-2B0F-7BF73B9045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389C2-995B-0161-69D7-6DF5E0ADBF3E}"/>
              </a:ext>
            </a:extLst>
          </p:cNvPr>
          <p:cNvSpPr>
            <a:spLocks noGrp="1"/>
          </p:cNvSpPr>
          <p:nvPr>
            <p:ph type="sldNum" sz="quarter" idx="12"/>
          </p:nvPr>
        </p:nvSpPr>
        <p:spPr/>
        <p:txBody>
          <a:bodyPr/>
          <a:lstStyle/>
          <a:p>
            <a:fld id="{B8854728-3EE8-7F4A-A7A2-7DE7E536EBEB}" type="slidenum">
              <a:rPr lang="en-US" smtClean="0"/>
              <a:t>‹#›</a:t>
            </a:fld>
            <a:endParaRPr lang="en-US"/>
          </a:p>
        </p:txBody>
      </p:sp>
    </p:spTree>
    <p:extLst>
      <p:ext uri="{BB962C8B-B14F-4D97-AF65-F5344CB8AC3E}">
        <p14:creationId xmlns:p14="http://schemas.microsoft.com/office/powerpoint/2010/main" val="3296492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6014360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8_D. Title OnlyHeader">
            <a:extLst>
              <a:ext uri="{FF2B5EF4-FFF2-40B4-BE49-F238E27FC236}">
                <a16:creationId xmlns:a16="http://schemas.microsoft.com/office/drawing/2014/main" id="{826082AD-14A9-DAD7-C32C-9DB48B106AA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8_D. Title OnlyHeader" descr="&#10;Internal">
            <a:extLst>
              <a:ext uri="{FF2B5EF4-FFF2-40B4-BE49-F238E27FC236}">
                <a16:creationId xmlns:a16="http://schemas.microsoft.com/office/drawing/2014/main" id="{97E55A47-E9AD-4187-7D80-98C0C66DD26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91347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083377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7_D. Title OnlyHeader">
            <a:extLst>
              <a:ext uri="{FF2B5EF4-FFF2-40B4-BE49-F238E27FC236}">
                <a16:creationId xmlns:a16="http://schemas.microsoft.com/office/drawing/2014/main" id="{99A1A4C1-6DB7-8B04-67F2-E1C0F98AF3B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7_D. Title OnlyHeader" descr="&#10;Internal">
            <a:extLst>
              <a:ext uri="{FF2B5EF4-FFF2-40B4-BE49-F238E27FC236}">
                <a16:creationId xmlns:a16="http://schemas.microsoft.com/office/drawing/2014/main" id="{ECAAFF34-3AD5-369B-31CF-869E3153F22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34935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4357412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6_D. Title OnlyHeader">
            <a:extLst>
              <a:ext uri="{FF2B5EF4-FFF2-40B4-BE49-F238E27FC236}">
                <a16:creationId xmlns:a16="http://schemas.microsoft.com/office/drawing/2014/main" id="{FF2D4B17-3E6C-23A0-25BE-9E1EF2CD22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6_D. Title OnlyHeader" descr="&#10;Internal">
            <a:extLst>
              <a:ext uri="{FF2B5EF4-FFF2-40B4-BE49-F238E27FC236}">
                <a16:creationId xmlns:a16="http://schemas.microsoft.com/office/drawing/2014/main" id="{A699EF7B-27FD-A45B-1142-4D1D5DB141F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43680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Title 1"/>
          <p:cNvSpPr>
            <a:spLocks noGrp="1"/>
          </p:cNvSpPr>
          <p:nvPr>
            <p:ph type="ctrTitle"/>
          </p:nvPr>
        </p:nvSpPr>
        <p:spPr>
          <a:xfrm>
            <a:off x="491070" y="1885950"/>
            <a:ext cx="11216215" cy="1307591"/>
          </a:xfrm>
        </p:spPr>
        <p:txBody>
          <a:bodyPr anchor="t">
            <a:noAutofit/>
          </a:bodyPr>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14"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3" name="Freeform 2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latin typeface="Arial" panose="020B0604020202020204" pitchFamily="34" charset="0"/>
              <a:cs typeface="Arial"/>
              <a:sym typeface="Arial" panose="020B0604020202020204" pitchFamily="34" charset="0"/>
            </a:endParaRPr>
          </a:p>
        </p:txBody>
      </p:sp>
      <p:sp>
        <p:nvSpPr>
          <p:cNvPr id="3" name="hlSlideMaster.Title Slide IHeader">
            <a:extLst>
              <a:ext uri="{FF2B5EF4-FFF2-40B4-BE49-F238E27FC236}">
                <a16:creationId xmlns:a16="http://schemas.microsoft.com/office/drawing/2014/main" id="{0117E564-2B1E-8534-11E4-FD78091B655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Slide IHeader" descr="&#10;Internal">
            <a:extLst>
              <a:ext uri="{FF2B5EF4-FFF2-40B4-BE49-F238E27FC236}">
                <a16:creationId xmlns:a16="http://schemas.microsoft.com/office/drawing/2014/main" id="{30C20878-402B-E170-3C47-DAE0322BA07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77150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636342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5_D. Title OnlyHeader">
            <a:extLst>
              <a:ext uri="{FF2B5EF4-FFF2-40B4-BE49-F238E27FC236}">
                <a16:creationId xmlns:a16="http://schemas.microsoft.com/office/drawing/2014/main" id="{12770750-2ABC-155B-F02B-72B388E0B2C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5_D. Title OnlyHeader" descr="&#10;Internal">
            <a:extLst>
              <a:ext uri="{FF2B5EF4-FFF2-40B4-BE49-F238E27FC236}">
                <a16:creationId xmlns:a16="http://schemas.microsoft.com/office/drawing/2014/main" id="{E29AAD5B-D9F6-938C-A006-A06B3B0DF49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87508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799522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4_D. Title OnlyHeader">
            <a:extLst>
              <a:ext uri="{FF2B5EF4-FFF2-40B4-BE49-F238E27FC236}">
                <a16:creationId xmlns:a16="http://schemas.microsoft.com/office/drawing/2014/main" id="{3D6698B3-8873-D8AE-89B6-A37BA82815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4_D. Title OnlyHeader" descr="&#10;Internal">
            <a:extLst>
              <a:ext uri="{FF2B5EF4-FFF2-40B4-BE49-F238E27FC236}">
                <a16:creationId xmlns:a16="http://schemas.microsoft.com/office/drawing/2014/main" id="{FB649804-D62C-88F8-E679-BFA4453B0EB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27177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8944729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3_D. Title OnlyHeader">
            <a:extLst>
              <a:ext uri="{FF2B5EF4-FFF2-40B4-BE49-F238E27FC236}">
                <a16:creationId xmlns:a16="http://schemas.microsoft.com/office/drawing/2014/main" id="{AB1FF361-5704-1FC1-1555-49CB1F1FA58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3_D. Title OnlyHeader" descr="&#10;Internal">
            <a:extLst>
              <a:ext uri="{FF2B5EF4-FFF2-40B4-BE49-F238E27FC236}">
                <a16:creationId xmlns:a16="http://schemas.microsoft.com/office/drawing/2014/main" id="{1EB6B151-58E9-2817-6777-EB44CDF727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3027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6087206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2_D. Title OnlyHeader">
            <a:extLst>
              <a:ext uri="{FF2B5EF4-FFF2-40B4-BE49-F238E27FC236}">
                <a16:creationId xmlns:a16="http://schemas.microsoft.com/office/drawing/2014/main" id="{30550038-AF01-CC8F-3C53-24F1FCB8F7E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_D. Title OnlyHeader" descr="&#10;Internal">
            <a:extLst>
              <a:ext uri="{FF2B5EF4-FFF2-40B4-BE49-F238E27FC236}">
                <a16:creationId xmlns:a16="http://schemas.microsoft.com/office/drawing/2014/main" id="{8CC86C7C-C231-2F15-86FB-4B4A061A650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607083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3" name="hlSlideMaster.BlankHeader">
            <a:extLst>
              <a:ext uri="{FF2B5EF4-FFF2-40B4-BE49-F238E27FC236}">
                <a16:creationId xmlns:a16="http://schemas.microsoft.com/office/drawing/2014/main" id="{03A4F638-4AF3-C841-4E6D-CD3E535B77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BlankHeader" descr="&#10;Internal">
            <a:extLst>
              <a:ext uri="{FF2B5EF4-FFF2-40B4-BE49-F238E27FC236}">
                <a16:creationId xmlns:a16="http://schemas.microsoft.com/office/drawing/2014/main" id="{84146052-C2F7-63E6-ED79-40A188F6C72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949743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13"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14"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15"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0" name="Content Placeholder 2"/>
          <p:cNvSpPr>
            <a:spLocks noGrp="1"/>
          </p:cNvSpPr>
          <p:nvPr>
            <p:ph idx="1"/>
          </p:nvPr>
        </p:nvSpPr>
        <p:spPr>
          <a:xfrm>
            <a:off x="480001" y="1368000"/>
            <a:ext cx="11222567" cy="4536000"/>
          </a:xfrm>
        </p:spPr>
        <p:txBody>
          <a:bodyPr/>
          <a:lstStyle>
            <a:lvl1pPr>
              <a:defRPr sz="1400" b="1">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3" name="hlSlideMaster.Bulleted ContentHeader">
            <a:extLst>
              <a:ext uri="{FF2B5EF4-FFF2-40B4-BE49-F238E27FC236}">
                <a16:creationId xmlns:a16="http://schemas.microsoft.com/office/drawing/2014/main" id="{C59B39C6-A2ED-85D3-C627-23E7BCC012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Bulleted ContentHeader" descr="&#10;Internal">
            <a:extLst>
              <a:ext uri="{FF2B5EF4-FFF2-40B4-BE49-F238E27FC236}">
                <a16:creationId xmlns:a16="http://schemas.microsoft.com/office/drawing/2014/main" id="{69CA3A1C-C1A2-7887-BCC7-54E396A011D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5375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3297105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Content Placeholder 2"/>
          <p:cNvSpPr>
            <a:spLocks noGrp="1"/>
          </p:cNvSpPr>
          <p:nvPr>
            <p:ph idx="1"/>
          </p:nvPr>
        </p:nvSpPr>
        <p:spPr>
          <a:xfrm>
            <a:off x="480001" y="1368000"/>
            <a:ext cx="11222567" cy="4536000"/>
          </a:xfrm>
        </p:spPr>
        <p:txBody>
          <a:bodyPr/>
          <a:lstStyle>
            <a:lvl1pPr>
              <a:defRPr sz="1400" b="1">
                <a:solidFill>
                  <a:schemeClr val="tx2"/>
                </a:solidFill>
              </a:defRPr>
            </a:lvl1pPr>
            <a:lvl2pPr marL="0" indent="0">
              <a:buNone/>
              <a:defRPr>
                <a:solidFill>
                  <a:schemeClr val="tx1"/>
                </a:solidFill>
              </a:defRPr>
            </a:lvl2pPr>
            <a:lvl3pPr marL="0" indent="0">
              <a:buNone/>
              <a:defRPr>
                <a:solidFill>
                  <a:schemeClr val="tx1"/>
                </a:solidFill>
              </a:defRPr>
            </a:lvl3pPr>
            <a:lvl4pPr marL="0" indent="0">
              <a:buNone/>
              <a:defRPr>
                <a:solidFill>
                  <a:schemeClr val="tx1"/>
                </a:solidFill>
              </a:defRPr>
            </a:lvl4pPr>
            <a:lvl5pPr marL="0" indent="0">
              <a:buNone/>
              <a:defRPr>
                <a:solidFill>
                  <a:schemeClr val="tx1"/>
                </a:solidFill>
              </a:defRPr>
            </a:lvl5pPr>
          </a:lstStyle>
          <a:p>
            <a:pPr lvl="0"/>
            <a:r>
              <a:rPr lang="en-US"/>
              <a:t>Click to edit Master text styles</a:t>
            </a:r>
          </a:p>
        </p:txBody>
      </p:sp>
      <p:sp>
        <p:nvSpPr>
          <p:cNvPr id="3" name="hlSlideMaster.ContentHeader">
            <a:extLst>
              <a:ext uri="{FF2B5EF4-FFF2-40B4-BE49-F238E27FC236}">
                <a16:creationId xmlns:a16="http://schemas.microsoft.com/office/drawing/2014/main" id="{FF11F350-7EC9-6577-98DC-1C201F84263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ContentHeader" descr="&#10;Internal">
            <a:extLst>
              <a:ext uri="{FF2B5EF4-FFF2-40B4-BE49-F238E27FC236}">
                <a16:creationId xmlns:a16="http://schemas.microsoft.com/office/drawing/2014/main" id="{7AECC427-634D-0D2D-E0FC-B8BDFD0538D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62395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ed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4012264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4" name="Content Placeholder 2"/>
          <p:cNvSpPr>
            <a:spLocks noGrp="1"/>
          </p:cNvSpPr>
          <p:nvPr>
            <p:ph sz="half" idx="1"/>
          </p:nvPr>
        </p:nvSpPr>
        <p:spPr>
          <a:xfrm>
            <a:off x="480000" y="1368000"/>
            <a:ext cx="5352288" cy="4536000"/>
          </a:xfrm>
        </p:spPr>
        <p:txBody>
          <a:bodyPr/>
          <a:lstStyle>
            <a:lvl1pPr>
              <a:defRPr sz="1400" b="1">
                <a:solidFill>
                  <a:srgbClr val="E65400"/>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2"/>
          </p:nvPr>
        </p:nvSpPr>
        <p:spPr>
          <a:xfrm>
            <a:off x="6360000" y="1368000"/>
            <a:ext cx="5352288" cy="4536000"/>
          </a:xfrm>
        </p:spPr>
        <p:txBody>
          <a:bodyPr/>
          <a:lstStyle>
            <a:lvl1pPr>
              <a:defRPr sz="1400" b="1">
                <a:solidFill>
                  <a:srgbClr val="E65400"/>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wo Column Bulleted ContentHeader">
            <a:extLst>
              <a:ext uri="{FF2B5EF4-FFF2-40B4-BE49-F238E27FC236}">
                <a16:creationId xmlns:a16="http://schemas.microsoft.com/office/drawing/2014/main" id="{94B5C95B-6160-2608-2675-0F07B463491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wo Column Bulleted ContentHeader" descr="&#10;Internal">
            <a:extLst>
              <a:ext uri="{FF2B5EF4-FFF2-40B4-BE49-F238E27FC236}">
                <a16:creationId xmlns:a16="http://schemas.microsoft.com/office/drawing/2014/main" id="{CEC331A4-C228-5F5A-20E2-79F7A3FE1B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93202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309620680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Content Placeholder 2"/>
          <p:cNvSpPr>
            <a:spLocks noGrp="1"/>
          </p:cNvSpPr>
          <p:nvPr>
            <p:ph sz="half" idx="1"/>
          </p:nvPr>
        </p:nvSpPr>
        <p:spPr>
          <a:xfrm>
            <a:off x="480000" y="1368000"/>
            <a:ext cx="5352288"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6" name="Content Placeholder 3"/>
          <p:cNvSpPr>
            <a:spLocks noGrp="1"/>
          </p:cNvSpPr>
          <p:nvPr>
            <p:ph sz="half" idx="2"/>
          </p:nvPr>
        </p:nvSpPr>
        <p:spPr>
          <a:xfrm>
            <a:off x="6360000" y="1368000"/>
            <a:ext cx="5352288"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wo Column ContentHeader">
            <a:extLst>
              <a:ext uri="{FF2B5EF4-FFF2-40B4-BE49-F238E27FC236}">
                <a16:creationId xmlns:a16="http://schemas.microsoft.com/office/drawing/2014/main" id="{4DC5CBAB-0804-389C-23BF-8CEFA3D5D51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wo Column ContentHeader" descr="&#10;Internal">
            <a:extLst>
              <a:ext uri="{FF2B5EF4-FFF2-40B4-BE49-F238E27FC236}">
                <a16:creationId xmlns:a16="http://schemas.microsoft.com/office/drawing/2014/main" id="{6BE15603-761E-2084-C631-FC54FFE8D4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103750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userDrawn="1">
            <p:custDataLst>
              <p:tags r:id="rId1"/>
            </p:custDataLst>
            <p:extLst>
              <p:ext uri="{D42A27DB-BD31-4B8C-83A1-F6EECF244321}">
                <p14:modId xmlns:p14="http://schemas.microsoft.com/office/powerpoint/2010/main" val="111516775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52" imgH="355" progId="TCLayout.ActiveDocument.1">
                  <p:embed/>
                </p:oleObj>
              </mc:Choice>
              <mc:Fallback>
                <p:oleObj name="think-cell Slide" r:id="rId3" imgW="352" imgH="355" progId="TCLayout.ActiveDocument.1">
                  <p:embed/>
                  <p:pic>
                    <p:nvPicPr>
                      <p:cNvPr id="15" name="Object 14"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480000" y="378001"/>
            <a:ext cx="11216219" cy="619125"/>
          </a:xfrm>
        </p:spPr>
        <p:txBody>
          <a:bodyPr/>
          <a:lstStyle>
            <a:lvl1pPr>
              <a:defRPr kumimoji="0" lang="en-US" sz="3200" b="1" i="0" u="none" strike="noStrike" kern="1200" cap="none" spc="0" normalizeH="0" baseline="0" dirty="0">
                <a:ln>
                  <a:noFill/>
                </a:ln>
                <a:solidFill>
                  <a:srgbClr val="476475"/>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6" name="Text Placeholder 14"/>
          <p:cNvSpPr>
            <a:spLocks noGrp="1"/>
          </p:cNvSpPr>
          <p:nvPr>
            <p:ph type="body" sz="quarter" idx="12"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7" name="Text Placeholder 12"/>
          <p:cNvSpPr>
            <a:spLocks noGrp="1"/>
          </p:cNvSpPr>
          <p:nvPr>
            <p:ph type="body" sz="quarter" idx="13"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7" name="Content Placeholder 2"/>
          <p:cNvSpPr>
            <a:spLocks noGrp="1"/>
          </p:cNvSpPr>
          <p:nvPr>
            <p:ph sz="half" idx="1"/>
          </p:nvPr>
        </p:nvSpPr>
        <p:spPr>
          <a:xfrm>
            <a:off x="491068"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8" name="Content Placeholder 3"/>
          <p:cNvSpPr>
            <a:spLocks noGrp="1"/>
          </p:cNvSpPr>
          <p:nvPr>
            <p:ph sz="half" idx="2"/>
          </p:nvPr>
        </p:nvSpPr>
        <p:spPr>
          <a:xfrm>
            <a:off x="4384602"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19" name="Content Placeholder 3"/>
          <p:cNvSpPr>
            <a:spLocks noGrp="1"/>
          </p:cNvSpPr>
          <p:nvPr>
            <p:ph sz="half" idx="14"/>
          </p:nvPr>
        </p:nvSpPr>
        <p:spPr>
          <a:xfrm>
            <a:off x="8284742" y="1368000"/>
            <a:ext cx="3416449" cy="4536000"/>
          </a:xfrm>
        </p:spPr>
        <p:txBody>
          <a:bodyPr/>
          <a:lstStyle>
            <a:lvl1pPr>
              <a:defRPr sz="1400" b="1">
                <a:solidFill>
                  <a:srgbClr val="E65400"/>
                </a:solidFill>
              </a:defRPr>
            </a:lvl1pPr>
            <a:lvl2pPr marL="0" indent="0">
              <a:buNone/>
              <a:defRPr sz="1400">
                <a:solidFill>
                  <a:schemeClr val="tx1"/>
                </a:solidFill>
              </a:defRPr>
            </a:lvl2pPr>
            <a:lvl3pPr marL="0" indent="0">
              <a:buNone/>
              <a:defRPr sz="1400">
                <a:solidFill>
                  <a:schemeClr val="tx1"/>
                </a:solidFill>
              </a:defRPr>
            </a:lvl3pPr>
            <a:lvl4pPr marL="0" indent="0">
              <a:buNone/>
              <a:defRPr sz="1400">
                <a:solidFill>
                  <a:schemeClr val="tx1"/>
                </a:solidFill>
              </a:defRPr>
            </a:lvl4pPr>
            <a:lvl5pPr marL="0" indent="0">
              <a:buNone/>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p:txBody>
      </p:sp>
      <p:sp>
        <p:nvSpPr>
          <p:cNvPr id="3" name="hlSlideMaster.Three Column ContentHeader">
            <a:extLst>
              <a:ext uri="{FF2B5EF4-FFF2-40B4-BE49-F238E27FC236}">
                <a16:creationId xmlns:a16="http://schemas.microsoft.com/office/drawing/2014/main" id="{C026B2CE-C4DA-168B-788F-E0425E63838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hree Column ContentHeader" descr="&#10;Internal">
            <a:extLst>
              <a:ext uri="{FF2B5EF4-FFF2-40B4-BE49-F238E27FC236}">
                <a16:creationId xmlns:a16="http://schemas.microsoft.com/office/drawing/2014/main" id="{6D9999F3-2A44-0FDD-25EB-D9087BA8E42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86490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I">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8" name="Freeform 7"/>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9"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Title Slide IIHeader">
            <a:extLst>
              <a:ext uri="{FF2B5EF4-FFF2-40B4-BE49-F238E27FC236}">
                <a16:creationId xmlns:a16="http://schemas.microsoft.com/office/drawing/2014/main" id="{8F4C8B42-346D-1D73-4E49-BF08C91C1A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Slide IIHeader" descr="&#10;Internal">
            <a:extLst>
              <a:ext uri="{FF2B5EF4-FFF2-40B4-BE49-F238E27FC236}">
                <a16:creationId xmlns:a16="http://schemas.microsoft.com/office/drawing/2014/main" id="{61454FDB-28AA-D30C-7C8C-B5E57DEA80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499051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1747821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w="10795" cap="flat" cmpd="sng" algn="ctr">
            <a:solidFill>
              <a:srgbClr val="E654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Big statement iconHeader">
            <a:extLst>
              <a:ext uri="{FF2B5EF4-FFF2-40B4-BE49-F238E27FC236}">
                <a16:creationId xmlns:a16="http://schemas.microsoft.com/office/drawing/2014/main" id="{7DE1CB4E-4964-1203-0F1D-11F7191C3C4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Big statement iconHeader" descr="&#10;Internal">
            <a:extLst>
              <a:ext uri="{FF2B5EF4-FFF2-40B4-BE49-F238E27FC236}">
                <a16:creationId xmlns:a16="http://schemas.microsoft.com/office/drawing/2014/main" id="{8F146F16-68B2-2641-9A5A-EE9AA297781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563316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0850962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p>
        </p:txBody>
      </p:sp>
      <p:sp>
        <p:nvSpPr>
          <p:cNvPr id="6" name="Rectangle 5"/>
          <p:cNvSpPr/>
          <p:nvPr userDrawn="1"/>
        </p:nvSpPr>
        <p:spPr bwMode="white">
          <a:xfrm>
            <a:off x="630000" y="625475"/>
            <a:ext cx="932688" cy="932688"/>
          </a:xfrm>
          <a:prstGeom prst="rect">
            <a:avLst/>
          </a:prstGeom>
          <a:noFill/>
          <a:ln w="10795" cap="flat" cmpd="sng" algn="ctr">
            <a:solidFill>
              <a:srgbClr val="E654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1_D. Big statement iconHeader">
            <a:extLst>
              <a:ext uri="{FF2B5EF4-FFF2-40B4-BE49-F238E27FC236}">
                <a16:creationId xmlns:a16="http://schemas.microsoft.com/office/drawing/2014/main" id="{67C9815A-1072-B4EF-6B5F-6A5BAB06DB4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_D. Big statement iconHeader" descr="&#10;Internal">
            <a:extLst>
              <a:ext uri="{FF2B5EF4-FFF2-40B4-BE49-F238E27FC236}">
                <a16:creationId xmlns:a16="http://schemas.microsoft.com/office/drawing/2014/main" id="{8DCD1246-5917-98CF-21C3-B60E0069974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673611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2571625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1"/>
                </a:solidFill>
                <a:latin typeface="+mj-lt"/>
                <a:sym typeface="+mj-lt"/>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Section header lineHeader">
            <a:extLst>
              <a:ext uri="{FF2B5EF4-FFF2-40B4-BE49-F238E27FC236}">
                <a16:creationId xmlns:a16="http://schemas.microsoft.com/office/drawing/2014/main" id="{05ED3DAA-16B8-CA92-A453-A55E0C42962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Section header lineHeader" descr="&#10;Internal">
            <a:extLst>
              <a:ext uri="{FF2B5EF4-FFF2-40B4-BE49-F238E27FC236}">
                <a16:creationId xmlns:a16="http://schemas.microsoft.com/office/drawing/2014/main" id="{66AC4F6C-A7B9-6119-ADDA-7ED8076503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1282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483150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mj-lt"/>
                <a:ea typeface="+mj-ea"/>
                <a:cs typeface="+mj-cs"/>
                <a:sym typeface="+mj-lt"/>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w="10795" cap="flat" cmpd="sng" algn="ctr">
            <a:solidFill>
              <a:srgbClr val="E65400"/>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Arial" panose="020B0604020202020204" pitchFamily="34" charset="0"/>
              <a:cs typeface="+mn-cs"/>
              <a:sym typeface="Arial" panose="020B0604020202020204" pitchFamily="34" charset="0"/>
            </a:endParaRP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mn-cs"/>
              <a:sym typeface="Arial" panose="020B0604020202020204" pitchFamily="34" charset="0"/>
            </a:endParaRPr>
          </a:p>
        </p:txBody>
      </p:sp>
      <p:sp>
        <p:nvSpPr>
          <p:cNvPr id="3" name="hlSlideMaster.D. Section header boxHeader">
            <a:extLst>
              <a:ext uri="{FF2B5EF4-FFF2-40B4-BE49-F238E27FC236}">
                <a16:creationId xmlns:a16="http://schemas.microsoft.com/office/drawing/2014/main" id="{A27C4228-AD39-7A33-E3FD-B20412F5819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Section header boxHeader" descr="&#10;Internal">
            <a:extLst>
              <a:ext uri="{FF2B5EF4-FFF2-40B4-BE49-F238E27FC236}">
                <a16:creationId xmlns:a16="http://schemas.microsoft.com/office/drawing/2014/main" id="{3A21F2EF-2008-76ED-EB2D-80664ED60E1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65940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15" name="Text Placeholder 14"/>
          <p:cNvSpPr>
            <a:spLocks noGrp="1"/>
          </p:cNvSpPr>
          <p:nvPr>
            <p:ph type="body" sz="quarter" idx="11" hasCustomPrompt="1"/>
          </p:nvPr>
        </p:nvSpPr>
        <p:spPr>
          <a:xfrm>
            <a:off x="487680" y="6465786"/>
            <a:ext cx="3860800" cy="182564"/>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Day Month Year</a:t>
            </a:r>
          </a:p>
        </p:txBody>
      </p:sp>
      <p:sp>
        <p:nvSpPr>
          <p:cNvPr id="13" name="Text Placeholder 12"/>
          <p:cNvSpPr>
            <a:spLocks noGrp="1"/>
          </p:cNvSpPr>
          <p:nvPr>
            <p:ph type="body" sz="quarter" idx="10" hasCustomPrompt="1"/>
          </p:nvPr>
        </p:nvSpPr>
        <p:spPr>
          <a:xfrm>
            <a:off x="487680" y="6282145"/>
            <a:ext cx="3860800" cy="182563"/>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476475"/>
                </a:solidFill>
                <a:effectLst/>
                <a:uLnTx/>
                <a:uFillTx/>
                <a:latin typeface="Arial"/>
                <a:ea typeface="+mn-ea"/>
                <a:cs typeface="+mn-cs"/>
              </a:rPr>
              <a:t>Presentation Title</a:t>
            </a: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2" name="Title 1"/>
          <p:cNvSpPr>
            <a:spLocks noGrp="1"/>
          </p:cNvSpPr>
          <p:nvPr>
            <p:ph type="title" hasCustomPrompt="1"/>
          </p:nvPr>
        </p:nvSpPr>
        <p:spPr>
          <a:xfrm>
            <a:off x="487683" y="382587"/>
            <a:ext cx="11219603" cy="5504688"/>
          </a:xfrm>
        </p:spPr>
        <p:txBody>
          <a:bodyPr anchor="t">
            <a:noAutofit/>
          </a:bodyPr>
          <a:lstStyle>
            <a:lvl1pPr algn="l">
              <a:defRPr sz="4400" b="1" cap="none">
                <a:solidFill>
                  <a:schemeClr val="tx2"/>
                </a:solidFill>
              </a:defRPr>
            </a:lvl1pPr>
          </a:lstStyle>
          <a:p>
            <a:r>
              <a:rPr lang="en-US"/>
              <a:t>Click to edit master title style</a:t>
            </a:r>
          </a:p>
        </p:txBody>
      </p:sp>
      <p:sp>
        <p:nvSpPr>
          <p:cNvPr id="3" name="hlSlideMaster.QuoteHeader">
            <a:extLst>
              <a:ext uri="{FF2B5EF4-FFF2-40B4-BE49-F238E27FC236}">
                <a16:creationId xmlns:a16="http://schemas.microsoft.com/office/drawing/2014/main" id="{AE55D360-5F54-B6CE-48E3-93FFD6A8B12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QuoteHeader" descr="&#10;Internal">
            <a:extLst>
              <a:ext uri="{FF2B5EF4-FFF2-40B4-BE49-F238E27FC236}">
                <a16:creationId xmlns:a16="http://schemas.microsoft.com/office/drawing/2014/main" id="{C8AD7217-0A75-14C1-029A-2A0D17FDAB0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9720070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Arial" panose="020B0604020202020204" pitchFamily="34" charset="0"/>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latin typeface="Arial" panose="020B0604020202020204" pitchFamily="34" charset="0"/>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chemeClr val="bg1"/>
                </a:solidFill>
                <a:latin typeface="Arial" panose="020B0604020202020204" pitchFamily="34" charset="0"/>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234483"/>
          </a:solidFill>
          <a:ln w="0">
            <a:noFill/>
            <a:prstDash val="solid"/>
            <a:round/>
            <a:headEnd/>
            <a:tailEnd/>
          </a:ln>
        </p:spPr>
        <p:txBody>
          <a:bodyPr vert="horz" wrap="square" lIns="91440" tIns="45720" rIns="91440" bIns="45720" numCol="1" anchor="t" anchorCtr="0" compatLnSpc="1">
            <a:prstTxWarp prst="textNoShape">
              <a:avLst/>
            </a:prstTxWarp>
          </a:bodyPr>
          <a:lstStyle/>
          <a:p>
            <a:pPr marR="0" lvl="0" indent="0" fontAlgn="auto">
              <a:lnSpc>
                <a:spcPct val="100000"/>
              </a:lnSpc>
              <a:spcBef>
                <a:spcPts val="0"/>
              </a:spcBef>
              <a:spcAft>
                <a:spcPts val="0"/>
              </a:spcAft>
              <a:buClrTx/>
              <a:buSzTx/>
              <a:buFontTx/>
              <a:buNone/>
              <a:tabLst/>
            </a:pPr>
            <a:endParaRPr kumimoji="0" lang="en-AU" b="0" i="0" u="none" strike="noStrike" kern="0" cap="none" spc="0" normalizeH="0" baseline="0">
              <a:ln>
                <a:noFill/>
              </a:ln>
              <a:solidFill>
                <a:srgbClr val="476475"/>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3" name="hlSlideMaster.EndHeader">
            <a:extLst>
              <a:ext uri="{FF2B5EF4-FFF2-40B4-BE49-F238E27FC236}">
                <a16:creationId xmlns:a16="http://schemas.microsoft.com/office/drawing/2014/main" id="{1B65641B-83C5-7A70-DAD7-7BC6942B306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EndHeader" descr="&#10;Internal">
            <a:extLst>
              <a:ext uri="{FF2B5EF4-FFF2-40B4-BE49-F238E27FC236}">
                <a16:creationId xmlns:a16="http://schemas.microsoft.com/office/drawing/2014/main" id="{C22550A1-1208-7FE9-09CF-4628446FE8D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38887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2" name="hlSlideMaster.DisclaimerHeader">
            <a:extLst>
              <a:ext uri="{FF2B5EF4-FFF2-40B4-BE49-F238E27FC236}">
                <a16:creationId xmlns:a16="http://schemas.microsoft.com/office/drawing/2014/main" id="{510F5009-E032-0449-C4F4-BE73E2F868E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isclaimerHeader" descr="&#10;Internal">
            <a:extLst>
              <a:ext uri="{FF2B5EF4-FFF2-40B4-BE49-F238E27FC236}">
                <a16:creationId xmlns:a16="http://schemas.microsoft.com/office/drawing/2014/main" id="{33B3CC3F-74E2-1839-E9EF-1730FEA3CD9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37031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Arial" panose="020B0604020202020204" pitchFamily="34" charset="0"/>
                <a:cs typeface="Arial" panose="020B0604020202020204" pitchFamily="34" charset="0"/>
                <a:sym typeface="Arial" panose="020B0604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sym typeface="Arial" panose="020B0604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1. xxxx  2. xxxx  3. xxxx</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Arial" panose="020B0604020202020204" pitchFamily="34" charset="0"/>
                  <a:ea typeface="+mn-ea"/>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rPr>
              <a:t>20190320 On-boarding_v10.pptx</a:t>
            </a:r>
          </a:p>
        </p:txBody>
      </p:sp>
      <p:sp>
        <p:nvSpPr>
          <p:cNvPr id="9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9013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2"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23"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4" name="Freeform 23"/>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8"/>
            <a:ext cx="11215555" cy="2940050"/>
          </a:xfrm>
          <a:prstGeom prst="rect">
            <a:avLst/>
          </a:prstGeom>
        </p:spPr>
      </p:pic>
      <p:pic>
        <p:nvPicPr>
          <p:cNvPr id="9" name="Picture 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2758.Title SlideHeader">
            <a:extLst>
              <a:ext uri="{FF2B5EF4-FFF2-40B4-BE49-F238E27FC236}">
                <a16:creationId xmlns:a16="http://schemas.microsoft.com/office/drawing/2014/main" id="{FF76EB2E-57BD-ADD9-7539-AE1D1E365C6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Title SlideHeader" descr="&#10;Internal">
            <a:extLst>
              <a:ext uri="{FF2B5EF4-FFF2-40B4-BE49-F238E27FC236}">
                <a16:creationId xmlns:a16="http://schemas.microsoft.com/office/drawing/2014/main" id="{C7B3B403-83E9-7B7A-C704-365FE64A354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585273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Title 1"/>
          <p:cNvSpPr>
            <a:spLocks noGrp="1"/>
          </p:cNvSpPr>
          <p:nvPr>
            <p:ph type="ctrTitle"/>
          </p:nvPr>
        </p:nvSpPr>
        <p:spPr>
          <a:xfrm>
            <a:off x="491070" y="1885950"/>
            <a:ext cx="11216215" cy="664797"/>
          </a:xfrm>
        </p:spPr>
        <p:txBody>
          <a:bodyPr anchor="t"/>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14"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3" name="Freeform 2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sp>
        <p:nvSpPr>
          <p:cNvPr id="3" name="hlSlideMaster2758.1_Title SlideHeader">
            <a:extLst>
              <a:ext uri="{FF2B5EF4-FFF2-40B4-BE49-F238E27FC236}">
                <a16:creationId xmlns:a16="http://schemas.microsoft.com/office/drawing/2014/main" id="{3481B130-28DF-6AE8-D778-8F55744C8CB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1_Title SlideHeader" descr="&#10;Internal">
            <a:extLst>
              <a:ext uri="{FF2B5EF4-FFF2-40B4-BE49-F238E27FC236}">
                <a16:creationId xmlns:a16="http://schemas.microsoft.com/office/drawing/2014/main" id="{6BFF7FD9-6E32-2978-61D0-CF6B7818C9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43904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Half image oran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5" name="Freeform 4"/>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3" name="Title 2"/>
          <p:cNvSpPr>
            <a:spLocks noGrp="1"/>
          </p:cNvSpPr>
          <p:nvPr>
            <p:ph type="title"/>
          </p:nvPr>
        </p:nvSpPr>
        <p:spPr>
          <a:xfrm>
            <a:off x="491069" y="1885950"/>
            <a:ext cx="11216216" cy="1023506"/>
          </a:xfrm>
        </p:spPr>
        <p:txBody>
          <a:bodyPr/>
          <a:lstStyle>
            <a:lvl1pPr>
              <a:defRPr kumimoji="0" lang="en-US" sz="4000" b="1" i="0" u="none" strike="noStrike" kern="1200" cap="none" spc="0" normalizeH="0" baseline="0" dirty="0">
                <a:ln>
                  <a:noFill/>
                </a:ln>
                <a:solidFill>
                  <a:srgbClr val="E65400"/>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sp>
        <p:nvSpPr>
          <p:cNvPr id="13" name="Text Placeholder 12"/>
          <p:cNvSpPr>
            <a:spLocks noGrp="1"/>
          </p:cNvSpPr>
          <p:nvPr>
            <p:ph type="body" sz="quarter" idx="11" hasCustomPrompt="1"/>
          </p:nvPr>
        </p:nvSpPr>
        <p:spPr>
          <a:xfrm>
            <a:off x="491069" y="3190875"/>
            <a:ext cx="5858932" cy="720726"/>
          </a:xfr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kumimoji="0" lang="en-US" sz="1800" b="1" i="0" u="none" strike="noStrike" kern="1200" cap="none" spc="0" normalizeH="0" baseline="0" noProof="0" dirty="0">
                <a:ln>
                  <a:noFill/>
                </a:ln>
                <a:solidFill>
                  <a:srgbClr val="FAB636"/>
                </a:solidFill>
                <a:effectLst/>
                <a:uLnTx/>
                <a:uFillTx/>
                <a:latin typeface="Arial"/>
                <a:ea typeface="+mn-ea"/>
                <a:cs typeface="+mn-cs"/>
                <a:sym typeface="Arial" panose="020B0604020202020204" pitchFamily="34" charset="0"/>
              </a:defRPr>
            </a:lvl1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AB636"/>
                </a:solidFill>
                <a:effectLst/>
                <a:uLnTx/>
                <a:uFillTx/>
                <a:latin typeface="Arial"/>
                <a:ea typeface="+mn-ea"/>
                <a:cs typeface="+mn-cs"/>
              </a:rPr>
              <a:t>Click to edit Master subtitle style</a:t>
            </a:r>
          </a:p>
        </p:txBody>
      </p:sp>
      <p:sp>
        <p:nvSpPr>
          <p:cNvPr id="17" name="Picture Placeholder 9"/>
          <p:cNvSpPr>
            <a:spLocks noGrp="1" noChangeAspect="1"/>
          </p:cNvSpPr>
          <p:nvPr>
            <p:ph type="pic" sz="quarter" idx="10"/>
          </p:nvPr>
        </p:nvSpPr>
        <p:spPr>
          <a:xfrm>
            <a:off x="491729" y="3917950"/>
            <a:ext cx="11215555" cy="2940050"/>
          </a:xfrm>
          <a:noFill/>
          <a:ln>
            <a:noFill/>
          </a:ln>
        </p:spPr>
        <p:txBody>
          <a:bodyPr/>
          <a:lstStyle>
            <a:lvl1pPr>
              <a:defRPr sz="1400" b="1">
                <a:solidFill>
                  <a:schemeClr val="tx2"/>
                </a:solidFill>
              </a:defRPr>
            </a:lvl1pPr>
          </a:lstStyle>
          <a:p>
            <a:r>
              <a:rPr lang="en-US"/>
              <a:t>Click icon to add picture</a:t>
            </a:r>
          </a:p>
        </p:txBody>
      </p:sp>
      <p:sp>
        <p:nvSpPr>
          <p:cNvPr id="4" name="hlSlideMaster.Title 1: Half image orangeHeader">
            <a:extLst>
              <a:ext uri="{FF2B5EF4-FFF2-40B4-BE49-F238E27FC236}">
                <a16:creationId xmlns:a16="http://schemas.microsoft.com/office/drawing/2014/main" id="{17452EB0-14B5-7E3D-B502-1CA821718E7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Title 1: Half image orangeHeader" descr="&#10;Internal">
            <a:extLst>
              <a:ext uri="{FF2B5EF4-FFF2-40B4-BE49-F238E27FC236}">
                <a16:creationId xmlns:a16="http://schemas.microsoft.com/office/drawing/2014/main" id="{4148BD86-01EA-F233-D1D5-2C1C4750802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12593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a:blip r:embed="rId5"/>
          <a:stretch>
            <a:fillRect/>
          </a:stretch>
        </p:blipFill>
        <p:spPr>
          <a:xfrm>
            <a:off x="0" y="0"/>
            <a:ext cx="12192000" cy="6858000"/>
          </a:xfrm>
          <a:prstGeom prst="rect">
            <a:avLst/>
          </a:prstGeom>
        </p:spPr>
      </p:pic>
      <p:sp>
        <p:nvSpPr>
          <p:cNvPr id="8" name="Freeform 7"/>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panose="020B0604020202020204" pitchFamily="34" charset="0"/>
              <a:sym typeface="Arial" panose="020B0604020202020204" pitchFamily="34" charset="0"/>
            </a:endParaRPr>
          </a:p>
        </p:txBody>
      </p:sp>
      <p:sp>
        <p:nvSpPr>
          <p:cNvPr id="9"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2758.2_Title SlideHeader">
            <a:extLst>
              <a:ext uri="{FF2B5EF4-FFF2-40B4-BE49-F238E27FC236}">
                <a16:creationId xmlns:a16="http://schemas.microsoft.com/office/drawing/2014/main" id="{E6A73347-CC43-6791-2CCE-214A0BBC9D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2_Title SlideHeader" descr="&#10;Internal">
            <a:extLst>
              <a:ext uri="{FF2B5EF4-FFF2-40B4-BE49-F238E27FC236}">
                <a16:creationId xmlns:a16="http://schemas.microsoft.com/office/drawing/2014/main" id="{4283BE33-38BD-AFCA-D5D9-ADE901F0571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454796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Title OnlyHeader">
            <a:extLst>
              <a:ext uri="{FF2B5EF4-FFF2-40B4-BE49-F238E27FC236}">
                <a16:creationId xmlns:a16="http://schemas.microsoft.com/office/drawing/2014/main" id="{11C45647-200E-2EB6-8411-689CAC48057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7" name="hcSlideMaster2758.Title OnlyHeader" descr="&#10;Internal">
            <a:extLst>
              <a:ext uri="{FF2B5EF4-FFF2-40B4-BE49-F238E27FC236}">
                <a16:creationId xmlns:a16="http://schemas.microsoft.com/office/drawing/2014/main" id="{91AC14BB-A890-B201-2C3C-705FED7DEB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87660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52" imgH="355" progId="TCLayout.ActiveDocument.1">
                  <p:embed/>
                </p:oleObj>
              </mc:Choice>
              <mc:Fallback>
                <p:oleObj name="think-cell Slide" r:id="rId4" imgW="352" imgH="355"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4"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Gray slice headingHeader">
            <a:extLst>
              <a:ext uri="{FF2B5EF4-FFF2-40B4-BE49-F238E27FC236}">
                <a16:creationId xmlns:a16="http://schemas.microsoft.com/office/drawing/2014/main" id="{57167367-38C7-2A18-FE85-4CF694629D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Gray slice headingHeader" descr="&#10;Internal">
            <a:extLst>
              <a:ext uri="{FF2B5EF4-FFF2-40B4-BE49-F238E27FC236}">
                <a16:creationId xmlns:a16="http://schemas.microsoft.com/office/drawing/2014/main" id="{971AD626-359F-489A-3592-7161FDEAE42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822064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5" name="Object 4"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Section header boxHeader">
            <a:extLst>
              <a:ext uri="{FF2B5EF4-FFF2-40B4-BE49-F238E27FC236}">
                <a16:creationId xmlns:a16="http://schemas.microsoft.com/office/drawing/2014/main" id="{A2D81D9D-9474-3CBC-591E-3671E5683A7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Section header boxHeader" descr="&#10;Internal">
            <a:extLst>
              <a:ext uri="{FF2B5EF4-FFF2-40B4-BE49-F238E27FC236}">
                <a16:creationId xmlns:a16="http://schemas.microsoft.com/office/drawing/2014/main" id="{A9088B0E-5071-8CF2-29A1-C88B75B647B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98920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Arial" panose="020B0604020202020204" pitchFamily="34" charset="0"/>
                <a:sym typeface="Arial" panose="020B0604020202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Section header lineHeader">
            <a:extLst>
              <a:ext uri="{FF2B5EF4-FFF2-40B4-BE49-F238E27FC236}">
                <a16:creationId xmlns:a16="http://schemas.microsoft.com/office/drawing/2014/main" id="{0DECDC01-A44E-63A0-BBB1-D076B6715BC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Section header lineHeader" descr="&#10;Internal">
            <a:extLst>
              <a:ext uri="{FF2B5EF4-FFF2-40B4-BE49-F238E27FC236}">
                <a16:creationId xmlns:a16="http://schemas.microsoft.com/office/drawing/2014/main" id="{AA4A6A40-703D-4AF0-CC47-9BC619AA145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90045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White one thirdHeader">
            <a:extLst>
              <a:ext uri="{FF2B5EF4-FFF2-40B4-BE49-F238E27FC236}">
                <a16:creationId xmlns:a16="http://schemas.microsoft.com/office/drawing/2014/main" id="{B0E59248-A17B-AB59-2B75-33D16E0DB5D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White one thirdHeader" descr="&#10;Internal">
            <a:extLst>
              <a:ext uri="{FF2B5EF4-FFF2-40B4-BE49-F238E27FC236}">
                <a16:creationId xmlns:a16="http://schemas.microsoft.com/office/drawing/2014/main" id="{5F248D6B-140B-C8BA-1D4A-EBC0F5AC6D9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1608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highlightHeader">
            <a:extLst>
              <a:ext uri="{FF2B5EF4-FFF2-40B4-BE49-F238E27FC236}">
                <a16:creationId xmlns:a16="http://schemas.microsoft.com/office/drawing/2014/main" id="{A3361FF0-42FB-A965-9733-0EFB5CD74C6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highlightHeader" descr="&#10;Internal">
            <a:extLst>
              <a:ext uri="{FF2B5EF4-FFF2-40B4-BE49-F238E27FC236}">
                <a16:creationId xmlns:a16="http://schemas.microsoft.com/office/drawing/2014/main" id="{EB1DF195-7AE8-026E-1AC3-1C58C2E5DE9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072399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one thirdHeader">
            <a:extLst>
              <a:ext uri="{FF2B5EF4-FFF2-40B4-BE49-F238E27FC236}">
                <a16:creationId xmlns:a16="http://schemas.microsoft.com/office/drawing/2014/main" id="{7E86530B-2858-36D5-9E04-8A2FE4882E7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one thirdHeader" descr="&#10;Internal">
            <a:extLst>
              <a:ext uri="{FF2B5EF4-FFF2-40B4-BE49-F238E27FC236}">
                <a16:creationId xmlns:a16="http://schemas.microsoft.com/office/drawing/2014/main" id="{67186EF0-9292-60E3-B17F-6DF0B858226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75823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halfHeader">
            <a:extLst>
              <a:ext uri="{FF2B5EF4-FFF2-40B4-BE49-F238E27FC236}">
                <a16:creationId xmlns:a16="http://schemas.microsoft.com/office/drawing/2014/main" id="{842A21CB-8357-93DF-343C-B8B26EE5929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halfHeader" descr="&#10;Internal">
            <a:extLst>
              <a:ext uri="{FF2B5EF4-FFF2-40B4-BE49-F238E27FC236}">
                <a16:creationId xmlns:a16="http://schemas.microsoft.com/office/drawing/2014/main" id="{544A0310-420D-EC80-0FED-10A4B6CFAC1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44285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edit title</a:t>
            </a: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two thirdHeader">
            <a:extLst>
              <a:ext uri="{FF2B5EF4-FFF2-40B4-BE49-F238E27FC236}">
                <a16:creationId xmlns:a16="http://schemas.microsoft.com/office/drawing/2014/main" id="{37550D52-5C63-D581-C95A-190CBD561A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two thirdHeader" descr="&#10;Internal">
            <a:extLst>
              <a:ext uri="{FF2B5EF4-FFF2-40B4-BE49-F238E27FC236}">
                <a16:creationId xmlns:a16="http://schemas.microsoft.com/office/drawing/2014/main" id="{B1AD5ED1-4EAB-35DC-D9A4-F93D981E9C1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99858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Full image oran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5" name="Freeform 4"/>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
        <p:nvSpPr>
          <p:cNvPr id="14" name="Title 1"/>
          <p:cNvSpPr>
            <a:spLocks noGrp="1"/>
          </p:cNvSpPr>
          <p:nvPr>
            <p:ph type="ctrTitle"/>
          </p:nvPr>
        </p:nvSpPr>
        <p:spPr>
          <a:xfrm>
            <a:off x="491070" y="1885950"/>
            <a:ext cx="11216215" cy="1023506"/>
          </a:xfrm>
        </p:spPr>
        <p:txBody>
          <a:bodyPr anchor="t">
            <a:noAutofit/>
          </a:bodyPr>
          <a:lstStyle>
            <a:lvl1pPr>
              <a:defRPr sz="4000" b="1">
                <a:solidFill>
                  <a:schemeClr val="tx2"/>
                </a:solidFill>
              </a:defRPr>
            </a:lvl1pPr>
          </a:lstStyle>
          <a:p>
            <a:r>
              <a:rPr lang="en-US"/>
              <a:t>Click to edit Master title style</a:t>
            </a:r>
          </a:p>
        </p:txBody>
      </p:sp>
      <p:sp>
        <p:nvSpPr>
          <p:cNvPr id="15" name="Subtitle 2"/>
          <p:cNvSpPr>
            <a:spLocks noGrp="1"/>
          </p:cNvSpPr>
          <p:nvPr>
            <p:ph type="subTitle" idx="1"/>
          </p:nvPr>
        </p:nvSpPr>
        <p:spPr>
          <a:xfrm>
            <a:off x="491069" y="3190875"/>
            <a:ext cx="5607897" cy="1571624"/>
          </a:xfrm>
        </p:spPr>
        <p:txBody>
          <a:bodyPr/>
          <a:lstStyle>
            <a:lvl1pPr marL="0" indent="0" algn="l">
              <a:buNone/>
              <a:defRPr sz="1800" b="1">
                <a:solidFill>
                  <a:srgbClr val="FAB63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Title 2: Full image orangeHeader">
            <a:extLst>
              <a:ext uri="{FF2B5EF4-FFF2-40B4-BE49-F238E27FC236}">
                <a16:creationId xmlns:a16="http://schemas.microsoft.com/office/drawing/2014/main" id="{855CB339-D5ED-6FB7-962C-21B14D3CE53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Title 2: Full image orangeHeader" descr="&#10;Internal">
            <a:extLst>
              <a:ext uri="{FF2B5EF4-FFF2-40B4-BE49-F238E27FC236}">
                <a16:creationId xmlns:a16="http://schemas.microsoft.com/office/drawing/2014/main" id="{13934FE3-079F-95AA-5857-0ABAB80C649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20827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1" baseline="0">
                <a:solidFill>
                  <a:schemeClr val="tx1"/>
                </a:solidFill>
                <a:latin typeface="Arial" panose="020B0604020202020204" pitchFamily="34" charset="0"/>
                <a:sym typeface="Arial" panose="020B0604020202020204" pitchFamily="34" charset="0"/>
              </a:defRPr>
            </a:lvl1pPr>
          </a:lstStyle>
          <a:p>
            <a:r>
              <a:rPr lang="en-US">
                <a:solidFill>
                  <a:schemeClr val="tx2"/>
                </a:solidFill>
              </a:rPr>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Left arrowHeader">
            <a:extLst>
              <a:ext uri="{FF2B5EF4-FFF2-40B4-BE49-F238E27FC236}">
                <a16:creationId xmlns:a16="http://schemas.microsoft.com/office/drawing/2014/main" id="{37ECD3F9-B64F-5C02-79F1-20241A8DD65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Left arrowHeader" descr="&#10;Internal">
            <a:extLst>
              <a:ext uri="{FF2B5EF4-FFF2-40B4-BE49-F238E27FC236}">
                <a16:creationId xmlns:a16="http://schemas.microsoft.com/office/drawing/2014/main" id="{8A9FF090-A938-6259-80B1-A78E4998E5A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85002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1" baseline="0">
                <a:solidFill>
                  <a:srgbClr val="FFFFFF"/>
                </a:solidFill>
                <a:latin typeface="Arial" panose="020B0604020202020204" pitchFamily="34" charset="0"/>
                <a:sym typeface="Arial" panose="020B0604020202020204" pitchFamily="34" charset="0"/>
              </a:defRPr>
            </a:lvl1pPr>
          </a:lstStyle>
          <a:p>
            <a:r>
              <a:rPr lang="en-US"/>
              <a:t>Click to add title</a:t>
            </a:r>
          </a:p>
        </p:txBody>
      </p:sp>
      <p:pic>
        <p:nvPicPr>
          <p:cNvPr id="4" name="Picture 3"/>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5" name="hlSlideMaster2758.Green left arrowHeader">
            <a:extLst>
              <a:ext uri="{FF2B5EF4-FFF2-40B4-BE49-F238E27FC236}">
                <a16:creationId xmlns:a16="http://schemas.microsoft.com/office/drawing/2014/main" id="{7D578CA5-62DB-9E93-66E8-A76399731DB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Green left arrowHeader" descr="&#10;Internal">
            <a:extLst>
              <a:ext uri="{FF2B5EF4-FFF2-40B4-BE49-F238E27FC236}">
                <a16:creationId xmlns:a16="http://schemas.microsoft.com/office/drawing/2014/main" id="{82C453A3-AD5B-F31B-86F9-C7CC29E5DDC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0190049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1"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5"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Arrow one thirdHeader">
            <a:extLst>
              <a:ext uri="{FF2B5EF4-FFF2-40B4-BE49-F238E27FC236}">
                <a16:creationId xmlns:a16="http://schemas.microsoft.com/office/drawing/2014/main" id="{A5ECD4D2-84B7-B98E-4067-B1D864DED51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Arrow one thirdHeader" descr="&#10;Internal">
            <a:extLst>
              <a:ext uri="{FF2B5EF4-FFF2-40B4-BE49-F238E27FC236}">
                <a16:creationId xmlns:a16="http://schemas.microsoft.com/office/drawing/2014/main" id="{6C468775-4C14-410E-57B5-1B8E865ED2E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545978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rgbClr val="FFFFFF"/>
                </a:solidFill>
                <a:latin typeface="Arial" panose="020B0604020202020204" pitchFamily="34" charset="0"/>
                <a:sym typeface="Arial" panose="020B0604020202020204" pitchFamily="34" charset="0"/>
              </a:defRPr>
            </a:lvl1pPr>
          </a:lstStyle>
          <a:p>
            <a:r>
              <a:rPr lang="en-US"/>
              <a:t>Click to add title</a:t>
            </a:r>
          </a:p>
        </p:txBody>
      </p:sp>
      <p:pic>
        <p:nvPicPr>
          <p:cNvPr id="20" name="Picture 1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arrow one thirdHeader">
            <a:extLst>
              <a:ext uri="{FF2B5EF4-FFF2-40B4-BE49-F238E27FC236}">
                <a16:creationId xmlns:a16="http://schemas.microsoft.com/office/drawing/2014/main" id="{FCB3C60C-AD4F-9763-46EA-CC61CF6726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arrow one thirdHeader" descr="&#10;Internal">
            <a:extLst>
              <a:ext uri="{FF2B5EF4-FFF2-40B4-BE49-F238E27FC236}">
                <a16:creationId xmlns:a16="http://schemas.microsoft.com/office/drawing/2014/main" id="{3D401D22-4605-2A92-8F1A-A464D073BDF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16952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3"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7" name="TextBox 16"/>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Arrow halfHeader">
            <a:extLst>
              <a:ext uri="{FF2B5EF4-FFF2-40B4-BE49-F238E27FC236}">
                <a16:creationId xmlns:a16="http://schemas.microsoft.com/office/drawing/2014/main" id="{CF8FB5AA-0A88-6A78-DBD8-F681D607A44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Arrow halfHeader" descr="&#10;Internal">
            <a:extLst>
              <a:ext uri="{FF2B5EF4-FFF2-40B4-BE49-F238E27FC236}">
                <a16:creationId xmlns:a16="http://schemas.microsoft.com/office/drawing/2014/main" id="{3070E3EE-D801-67B7-2005-5C87D06ED28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28522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Arial" panose="020B0604020202020204" pitchFamily="34" charset="0"/>
                <a:sym typeface="Arial" panose="020B0604020202020204" pitchFamily="34" charset="0"/>
              </a:defRPr>
            </a:lvl1pPr>
          </a:lstStyle>
          <a:p>
            <a:pPr lvl="0"/>
            <a:r>
              <a:rPr lang="en-US"/>
              <a:t>Click to add title</a:t>
            </a:r>
          </a:p>
        </p:txBody>
      </p:sp>
      <p:pic>
        <p:nvPicPr>
          <p:cNvPr id="17" name="Picture 16"/>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Green arrow halfHeader">
            <a:extLst>
              <a:ext uri="{FF2B5EF4-FFF2-40B4-BE49-F238E27FC236}">
                <a16:creationId xmlns:a16="http://schemas.microsoft.com/office/drawing/2014/main" id="{97AAD692-EAAE-70D2-BE36-2D599119E72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arrow halfHeader" descr="&#10;Internal">
            <a:extLst>
              <a:ext uri="{FF2B5EF4-FFF2-40B4-BE49-F238E27FC236}">
                <a16:creationId xmlns:a16="http://schemas.microsoft.com/office/drawing/2014/main" id="{A331BEB9-D9B6-AE0D-62D7-8195D11FE03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23374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1"/>
                </a:solidFill>
                <a:latin typeface="Arial" panose="020B0604020202020204" pitchFamily="34" charset="0"/>
                <a:sym typeface="Arial" panose="020B0604020202020204" pitchFamily="34" charset="0"/>
              </a:defRPr>
            </a:lvl1pPr>
          </a:lstStyle>
          <a:p>
            <a:pPr lvl="0"/>
            <a:r>
              <a:rPr lang="en-US"/>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Arrow two thirdHeader">
            <a:extLst>
              <a:ext uri="{FF2B5EF4-FFF2-40B4-BE49-F238E27FC236}">
                <a16:creationId xmlns:a16="http://schemas.microsoft.com/office/drawing/2014/main" id="{3B1582FC-D706-50B0-38CE-8829F778EBF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Arrow two thirdHeader" descr="&#10;Internal">
            <a:extLst>
              <a:ext uri="{FF2B5EF4-FFF2-40B4-BE49-F238E27FC236}">
                <a16:creationId xmlns:a16="http://schemas.microsoft.com/office/drawing/2014/main" id="{684654A1-5CEC-065B-FF2B-8E697CDB52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18775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Arial" panose="020B0604020202020204" pitchFamily="34" charset="0"/>
                <a:sym typeface="Arial" panose="020B0604020202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3" name="Picture 1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6524770"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Green arrow two thirdHeader">
            <a:extLst>
              <a:ext uri="{FF2B5EF4-FFF2-40B4-BE49-F238E27FC236}">
                <a16:creationId xmlns:a16="http://schemas.microsoft.com/office/drawing/2014/main" id="{428CCAB5-87FB-DF9A-FF5B-7ECA428D789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Green arrow two thirdHeader" descr="&#10;Internal">
            <a:extLst>
              <a:ext uri="{FF2B5EF4-FFF2-40B4-BE49-F238E27FC236}">
                <a16:creationId xmlns:a16="http://schemas.microsoft.com/office/drawing/2014/main" id="{0354C7DF-C997-75EE-B7CB-8D2E6CD0CAF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84779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Big statement greenHeader">
            <a:extLst>
              <a:ext uri="{FF2B5EF4-FFF2-40B4-BE49-F238E27FC236}">
                <a16:creationId xmlns:a16="http://schemas.microsoft.com/office/drawing/2014/main" id="{C9B85847-C352-D00C-6C33-8BAF6B7C7B2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Big statement greenHeader" descr="&#10;Internal">
            <a:extLst>
              <a:ext uri="{FF2B5EF4-FFF2-40B4-BE49-F238E27FC236}">
                <a16:creationId xmlns:a16="http://schemas.microsoft.com/office/drawing/2014/main" id="{9413B169-0F05-C2A9-489A-1B94A643B47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58093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8"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Big statement iconHeader">
            <a:extLst>
              <a:ext uri="{FF2B5EF4-FFF2-40B4-BE49-F238E27FC236}">
                <a16:creationId xmlns:a16="http://schemas.microsoft.com/office/drawing/2014/main" id="{53E11D85-8CE9-265F-50D6-09B57E673E2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Big statement iconHeader" descr="&#10;Internal">
            <a:extLst>
              <a:ext uri="{FF2B5EF4-FFF2-40B4-BE49-F238E27FC236}">
                <a16:creationId xmlns:a16="http://schemas.microsoft.com/office/drawing/2014/main" id="{7F9A3834-5203-0838-4468-08E3DF93BC1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018835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935799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D. Title OnlyHeader">
            <a:extLst>
              <a:ext uri="{FF2B5EF4-FFF2-40B4-BE49-F238E27FC236}">
                <a16:creationId xmlns:a16="http://schemas.microsoft.com/office/drawing/2014/main" id="{7681223C-4AD3-981D-8D2E-B95E17C796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D. Title OnlyHeader" descr="&#10;Internal">
            <a:extLst>
              <a:ext uri="{FF2B5EF4-FFF2-40B4-BE49-F238E27FC236}">
                <a16:creationId xmlns:a16="http://schemas.microsoft.com/office/drawing/2014/main" id="{7F7E3394-8DCD-7FD4-B396-F62EFE093EA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6182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9" name="Freeform 58"/>
          <p:cNvSpPr>
            <a:spLocks/>
          </p:cNvSpPr>
          <p:nvPr/>
        </p:nvSpPr>
        <p:spPr bwMode="white">
          <a:xfrm flipH="1">
            <a:off x="0" y="-17145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2DA3D7"/>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476475"/>
              </a:solidFill>
              <a:cs typeface="Arial" panose="020B0604020202020204" pitchFamily="34" charset="0"/>
              <a:sym typeface="Arial" panose="020B0604020202020204" pitchFamily="34" charset="0"/>
            </a:endParaRPr>
          </a:p>
        </p:txBody>
      </p:sp>
      <p:sp>
        <p:nvSpPr>
          <p:cNvPr id="7" name="Freeform 6"/>
          <p:cNvSpPr>
            <a:spLocks noEditPoints="1"/>
          </p:cNvSpPr>
          <p:nvPr userDrawn="1"/>
        </p:nvSpPr>
        <p:spPr bwMode="auto">
          <a:xfrm>
            <a:off x="11367289" y="6444674"/>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8" name="TextBox 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02D1B69A-2896-AC47-832C-0757B74075E2}"/>
              </a:ext>
            </a:extLst>
          </p:cNvPr>
          <p:cNvSpPr txBox="1"/>
          <p:nvPr userDrawn="1"/>
        </p:nvSpPr>
        <p:spPr>
          <a:xfrm>
            <a:off x="590550" y="5638800"/>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err="1">
              <a:solidFill>
                <a:schemeClr val="tx1"/>
              </a:solidFill>
            </a:endParaRPr>
          </a:p>
        </p:txBody>
      </p:sp>
      <p:sp>
        <p:nvSpPr>
          <p:cNvPr id="4" name="hlSlideMaster2758.QuoteHeader">
            <a:extLst>
              <a:ext uri="{FF2B5EF4-FFF2-40B4-BE49-F238E27FC236}">
                <a16:creationId xmlns:a16="http://schemas.microsoft.com/office/drawing/2014/main" id="{90B115B8-8B05-8108-249E-DFF106A32DC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QuoteHeader" descr="&#10;Internal">
            <a:extLst>
              <a:ext uri="{FF2B5EF4-FFF2-40B4-BE49-F238E27FC236}">
                <a16:creationId xmlns:a16="http://schemas.microsoft.com/office/drawing/2014/main" id="{C9A26415-6C62-B898-131C-54A593CE2FB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24497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4" name="Title 3"/>
          <p:cNvSpPr>
            <a:spLocks noGrp="1"/>
          </p:cNvSpPr>
          <p:nvPr>
            <p:ph type="title" hasCustomPrompt="1"/>
          </p:nvPr>
        </p:nvSpPr>
        <p:spPr>
          <a:xfrm>
            <a:off x="630000" y="622800"/>
            <a:ext cx="10933200" cy="470898"/>
          </a:xfrm>
        </p:spPr>
        <p:txBody>
          <a:bodyPr/>
          <a:lstStyle>
            <a:lvl1pPr>
              <a:defRPr sz="3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5" name="hlSlideMaster2758.Special grayHeader">
            <a:extLst>
              <a:ext uri="{FF2B5EF4-FFF2-40B4-BE49-F238E27FC236}">
                <a16:creationId xmlns:a16="http://schemas.microsoft.com/office/drawing/2014/main" id="{3C1405A4-3349-E2D8-DB69-9CCC70DDBCB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6" name="hcSlideMaster2758.Special grayHeader" descr="&#10;Internal">
            <a:extLst>
              <a:ext uri="{FF2B5EF4-FFF2-40B4-BE49-F238E27FC236}">
                <a16:creationId xmlns:a16="http://schemas.microsoft.com/office/drawing/2014/main" id="{285CAE54-4704-8287-04B7-07EC2F8ACC4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56271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3" name="hlSlideMaster2758.BlankHeader">
            <a:extLst>
              <a:ext uri="{FF2B5EF4-FFF2-40B4-BE49-F238E27FC236}">
                <a16:creationId xmlns:a16="http://schemas.microsoft.com/office/drawing/2014/main" id="{306D1719-BBB3-FD3E-5AA4-7E98A2138A4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BlankHeader" descr="&#10;Internal">
            <a:extLst>
              <a:ext uri="{FF2B5EF4-FFF2-40B4-BE49-F238E27FC236}">
                <a16:creationId xmlns:a16="http://schemas.microsoft.com/office/drawing/2014/main" id="{CBBE77DC-C164-5BFA-AE75-393889B0AD4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12265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TextBox 9"/>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Blank greenHeader">
            <a:extLst>
              <a:ext uri="{FF2B5EF4-FFF2-40B4-BE49-F238E27FC236}">
                <a16:creationId xmlns:a16="http://schemas.microsoft.com/office/drawing/2014/main" id="{D4016973-F016-828C-9F21-3C2C5C736DC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Blank greenHeader" descr="&#10;Internal">
            <a:extLst>
              <a:ext uri="{FF2B5EF4-FFF2-40B4-BE49-F238E27FC236}">
                <a16:creationId xmlns:a16="http://schemas.microsoft.com/office/drawing/2014/main" id="{C5278FA8-F315-9BA1-EE88-7907F3D89AE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603944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2" name="hlSlideMaster2758.DisclaimerHeader">
            <a:extLst>
              <a:ext uri="{FF2B5EF4-FFF2-40B4-BE49-F238E27FC236}">
                <a16:creationId xmlns:a16="http://schemas.microsoft.com/office/drawing/2014/main" id="{8621C856-98CA-2A19-51A3-2789E1B3CC2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isclaimerHeader" descr="&#10;Internal">
            <a:extLst>
              <a:ext uri="{FF2B5EF4-FFF2-40B4-BE49-F238E27FC236}">
                <a16:creationId xmlns:a16="http://schemas.microsoft.com/office/drawing/2014/main" id="{81CF9C8F-AE14-4C81-0971-96642E57B15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99709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grpSp>
        <p:nvGrpSpPr>
          <p:cNvPr id="12" name="Group 4"/>
          <p:cNvGrpSpPr>
            <a:grpSpLocks noChangeAspect="1"/>
          </p:cNvGrpSpPr>
          <p:nvPr userDrawn="1"/>
        </p:nvGrpSpPr>
        <p:grpSpPr bwMode="auto">
          <a:xfrm>
            <a:off x="926090" y="2722052"/>
            <a:ext cx="4371144" cy="1344304"/>
            <a:chOff x="585" y="2014"/>
            <a:chExt cx="5583" cy="1717"/>
          </a:xfrm>
          <a:solidFill>
            <a:schemeClr val="bg1"/>
          </a:solidFill>
        </p:grpSpPr>
        <p:sp>
          <p:nvSpPr>
            <p:cNvPr id="13" name="Freeform 5"/>
            <p:cNvSpPr>
              <a:spLocks noEditPoints="1"/>
            </p:cNvSpPr>
            <p:nvPr/>
          </p:nvSpPr>
          <p:spPr bwMode="auto">
            <a:xfrm>
              <a:off x="585" y="2014"/>
              <a:ext cx="2558" cy="1055"/>
            </a:xfrm>
            <a:custGeom>
              <a:avLst/>
              <a:gdLst>
                <a:gd name="T0" fmla="*/ 123 w 1081"/>
                <a:gd name="T1" fmla="*/ 32 h 445"/>
                <a:gd name="T2" fmla="*/ 171 w 1081"/>
                <a:gd name="T3" fmla="*/ 25 h 445"/>
                <a:gd name="T4" fmla="*/ 150 w 1081"/>
                <a:gd name="T5" fmla="*/ 204 h 445"/>
                <a:gd name="T6" fmla="*/ 189 w 1081"/>
                <a:gd name="T7" fmla="*/ 420 h 445"/>
                <a:gd name="T8" fmla="*/ 123 w 1081"/>
                <a:gd name="T9" fmla="*/ 219 h 445"/>
                <a:gd name="T10" fmla="*/ 293 w 1081"/>
                <a:gd name="T11" fmla="*/ 318 h 445"/>
                <a:gd name="T12" fmla="*/ 905 w 1081"/>
                <a:gd name="T13" fmla="*/ 248 h 445"/>
                <a:gd name="T14" fmla="*/ 910 w 1081"/>
                <a:gd name="T15" fmla="*/ 260 h 445"/>
                <a:gd name="T16" fmla="*/ 974 w 1081"/>
                <a:gd name="T17" fmla="*/ 360 h 445"/>
                <a:gd name="T18" fmla="*/ 756 w 1081"/>
                <a:gd name="T19" fmla="*/ 226 h 445"/>
                <a:gd name="T20" fmla="*/ 1000 w 1081"/>
                <a:gd name="T21" fmla="*/ 127 h 445"/>
                <a:gd name="T22" fmla="*/ 1011 w 1081"/>
                <a:gd name="T23" fmla="*/ 132 h 445"/>
                <a:gd name="T24" fmla="*/ 1006 w 1081"/>
                <a:gd name="T25" fmla="*/ 4 h 445"/>
                <a:gd name="T26" fmla="*/ 994 w 1081"/>
                <a:gd name="T27" fmla="*/ 39 h 445"/>
                <a:gd name="T28" fmla="*/ 882 w 1081"/>
                <a:gd name="T29" fmla="*/ 0 h 445"/>
                <a:gd name="T30" fmla="*/ 686 w 1081"/>
                <a:gd name="T31" fmla="*/ 286 h 445"/>
                <a:gd name="T32" fmla="*/ 563 w 1081"/>
                <a:gd name="T33" fmla="*/ 429 h 445"/>
                <a:gd name="T34" fmla="*/ 554 w 1081"/>
                <a:gd name="T35" fmla="*/ 16 h 445"/>
                <a:gd name="T36" fmla="*/ 667 w 1081"/>
                <a:gd name="T37" fmla="*/ 109 h 445"/>
                <a:gd name="T38" fmla="*/ 672 w 1081"/>
                <a:gd name="T39" fmla="*/ 4 h 445"/>
                <a:gd name="T40" fmla="*/ 661 w 1081"/>
                <a:gd name="T41" fmla="*/ 7 h 445"/>
                <a:gd name="T42" fmla="*/ 655 w 1081"/>
                <a:gd name="T43" fmla="*/ 38 h 445"/>
                <a:gd name="T44" fmla="*/ 348 w 1081"/>
                <a:gd name="T45" fmla="*/ 227 h 445"/>
                <a:gd name="T46" fmla="*/ 349 w 1081"/>
                <a:gd name="T47" fmla="*/ 261 h 445"/>
                <a:gd name="T48" fmla="*/ 220 w 1081"/>
                <a:gd name="T49" fmla="*/ 206 h 445"/>
                <a:gd name="T50" fmla="*/ 168 w 1081"/>
                <a:gd name="T51" fmla="*/ 8 h 445"/>
                <a:gd name="T52" fmla="*/ 0 w 1081"/>
                <a:gd name="T53" fmla="*/ 8 h 445"/>
                <a:gd name="T54" fmla="*/ 4 w 1081"/>
                <a:gd name="T55" fmla="*/ 21 h 445"/>
                <a:gd name="T56" fmla="*/ 55 w 1081"/>
                <a:gd name="T57" fmla="*/ 336 h 445"/>
                <a:gd name="T58" fmla="*/ 0 w 1081"/>
                <a:gd name="T59" fmla="*/ 430 h 445"/>
                <a:gd name="T60" fmla="*/ 88 w 1081"/>
                <a:gd name="T61" fmla="*/ 435 h 445"/>
                <a:gd name="T62" fmla="*/ 366 w 1081"/>
                <a:gd name="T63" fmla="*/ 323 h 445"/>
                <a:gd name="T64" fmla="*/ 561 w 1081"/>
                <a:gd name="T65" fmla="*/ 445 h 445"/>
                <a:gd name="T66" fmla="*/ 679 w 1081"/>
                <a:gd name="T67" fmla="*/ 405 h 445"/>
                <a:gd name="T68" fmla="*/ 691 w 1081"/>
                <a:gd name="T69" fmla="*/ 441 h 445"/>
                <a:gd name="T70" fmla="*/ 696 w 1081"/>
                <a:gd name="T71" fmla="*/ 321 h 445"/>
                <a:gd name="T72" fmla="*/ 886 w 1081"/>
                <a:gd name="T73" fmla="*/ 445 h 445"/>
                <a:gd name="T74" fmla="*/ 1041 w 1081"/>
                <a:gd name="T75" fmla="*/ 387 h 445"/>
                <a:gd name="T76" fmla="*/ 1040 w 1081"/>
                <a:gd name="T77" fmla="*/ 323 h 445"/>
                <a:gd name="T78" fmla="*/ 1081 w 1081"/>
                <a:gd name="T79" fmla="*/ 255 h 445"/>
                <a:gd name="T80" fmla="*/ 1002 w 1081"/>
                <a:gd name="T81" fmla="*/ 249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1" h="445">
                  <a:moveTo>
                    <a:pt x="123" y="204"/>
                  </a:moveTo>
                  <a:cubicBezTo>
                    <a:pt x="123" y="32"/>
                    <a:pt x="123" y="32"/>
                    <a:pt x="123" y="32"/>
                  </a:cubicBezTo>
                  <a:cubicBezTo>
                    <a:pt x="123" y="28"/>
                    <a:pt x="124" y="27"/>
                    <a:pt x="130" y="26"/>
                  </a:cubicBezTo>
                  <a:cubicBezTo>
                    <a:pt x="139" y="25"/>
                    <a:pt x="161" y="25"/>
                    <a:pt x="171" y="25"/>
                  </a:cubicBezTo>
                  <a:cubicBezTo>
                    <a:pt x="223" y="25"/>
                    <a:pt x="257" y="56"/>
                    <a:pt x="257" y="115"/>
                  </a:cubicBezTo>
                  <a:cubicBezTo>
                    <a:pt x="257" y="180"/>
                    <a:pt x="217" y="204"/>
                    <a:pt x="150" y="204"/>
                  </a:cubicBezTo>
                  <a:lnTo>
                    <a:pt x="123" y="204"/>
                  </a:lnTo>
                  <a:close/>
                  <a:moveTo>
                    <a:pt x="189" y="420"/>
                  </a:moveTo>
                  <a:cubicBezTo>
                    <a:pt x="132" y="420"/>
                    <a:pt x="123" y="411"/>
                    <a:pt x="123" y="332"/>
                  </a:cubicBezTo>
                  <a:cubicBezTo>
                    <a:pt x="123" y="219"/>
                    <a:pt x="123" y="219"/>
                    <a:pt x="123" y="219"/>
                  </a:cubicBezTo>
                  <a:cubicBezTo>
                    <a:pt x="149" y="219"/>
                    <a:pt x="149" y="219"/>
                    <a:pt x="149" y="219"/>
                  </a:cubicBezTo>
                  <a:cubicBezTo>
                    <a:pt x="224" y="219"/>
                    <a:pt x="293" y="237"/>
                    <a:pt x="293" y="318"/>
                  </a:cubicBezTo>
                  <a:cubicBezTo>
                    <a:pt x="293" y="382"/>
                    <a:pt x="255" y="420"/>
                    <a:pt x="189" y="420"/>
                  </a:cubicBezTo>
                  <a:close/>
                  <a:moveTo>
                    <a:pt x="905" y="248"/>
                  </a:moveTo>
                  <a:cubicBezTo>
                    <a:pt x="905" y="255"/>
                    <a:pt x="905" y="255"/>
                    <a:pt x="905" y="255"/>
                  </a:cubicBezTo>
                  <a:cubicBezTo>
                    <a:pt x="905" y="258"/>
                    <a:pt x="906" y="260"/>
                    <a:pt x="910" y="260"/>
                  </a:cubicBezTo>
                  <a:cubicBezTo>
                    <a:pt x="974" y="262"/>
                    <a:pt x="974" y="269"/>
                    <a:pt x="974" y="319"/>
                  </a:cubicBezTo>
                  <a:cubicBezTo>
                    <a:pt x="974" y="360"/>
                    <a:pt x="974" y="360"/>
                    <a:pt x="974" y="360"/>
                  </a:cubicBezTo>
                  <a:cubicBezTo>
                    <a:pt x="974" y="402"/>
                    <a:pt x="946" y="429"/>
                    <a:pt x="890" y="429"/>
                  </a:cubicBezTo>
                  <a:cubicBezTo>
                    <a:pt x="796" y="429"/>
                    <a:pt x="756" y="339"/>
                    <a:pt x="756" y="226"/>
                  </a:cubicBezTo>
                  <a:cubicBezTo>
                    <a:pt x="756" y="119"/>
                    <a:pt x="785" y="16"/>
                    <a:pt x="888" y="16"/>
                  </a:cubicBezTo>
                  <a:cubicBezTo>
                    <a:pt x="947" y="16"/>
                    <a:pt x="996" y="56"/>
                    <a:pt x="1000" y="127"/>
                  </a:cubicBezTo>
                  <a:cubicBezTo>
                    <a:pt x="1000" y="132"/>
                    <a:pt x="1002" y="132"/>
                    <a:pt x="1005" y="132"/>
                  </a:cubicBezTo>
                  <a:cubicBezTo>
                    <a:pt x="1011" y="132"/>
                    <a:pt x="1011" y="132"/>
                    <a:pt x="1011" y="132"/>
                  </a:cubicBezTo>
                  <a:cubicBezTo>
                    <a:pt x="1011" y="103"/>
                    <a:pt x="1010" y="34"/>
                    <a:pt x="1010" y="4"/>
                  </a:cubicBezTo>
                  <a:cubicBezTo>
                    <a:pt x="1006" y="4"/>
                    <a:pt x="1006" y="4"/>
                    <a:pt x="1006" y="4"/>
                  </a:cubicBezTo>
                  <a:cubicBezTo>
                    <a:pt x="1002" y="4"/>
                    <a:pt x="1000" y="5"/>
                    <a:pt x="1000" y="7"/>
                  </a:cubicBezTo>
                  <a:cubicBezTo>
                    <a:pt x="994" y="39"/>
                    <a:pt x="994" y="39"/>
                    <a:pt x="994" y="39"/>
                  </a:cubicBezTo>
                  <a:cubicBezTo>
                    <a:pt x="993" y="39"/>
                    <a:pt x="993" y="39"/>
                    <a:pt x="993" y="39"/>
                  </a:cubicBezTo>
                  <a:cubicBezTo>
                    <a:pt x="964" y="12"/>
                    <a:pt x="921" y="0"/>
                    <a:pt x="882" y="0"/>
                  </a:cubicBezTo>
                  <a:cubicBezTo>
                    <a:pt x="760" y="0"/>
                    <a:pt x="680" y="103"/>
                    <a:pt x="680" y="227"/>
                  </a:cubicBezTo>
                  <a:cubicBezTo>
                    <a:pt x="680" y="248"/>
                    <a:pt x="682" y="268"/>
                    <a:pt x="686" y="286"/>
                  </a:cubicBezTo>
                  <a:cubicBezTo>
                    <a:pt x="685" y="304"/>
                    <a:pt x="685" y="304"/>
                    <a:pt x="685" y="304"/>
                  </a:cubicBezTo>
                  <a:cubicBezTo>
                    <a:pt x="678" y="399"/>
                    <a:pt x="622" y="429"/>
                    <a:pt x="563" y="429"/>
                  </a:cubicBezTo>
                  <a:cubicBezTo>
                    <a:pt x="469" y="429"/>
                    <a:pt x="424" y="343"/>
                    <a:pt x="424" y="226"/>
                  </a:cubicBezTo>
                  <a:cubicBezTo>
                    <a:pt x="424" y="119"/>
                    <a:pt x="451" y="16"/>
                    <a:pt x="554" y="16"/>
                  </a:cubicBezTo>
                  <a:cubicBezTo>
                    <a:pt x="606" y="16"/>
                    <a:pt x="651" y="49"/>
                    <a:pt x="661" y="104"/>
                  </a:cubicBezTo>
                  <a:cubicBezTo>
                    <a:pt x="662" y="109"/>
                    <a:pt x="663" y="109"/>
                    <a:pt x="667" y="109"/>
                  </a:cubicBezTo>
                  <a:cubicBezTo>
                    <a:pt x="673" y="109"/>
                    <a:pt x="673" y="109"/>
                    <a:pt x="673" y="109"/>
                  </a:cubicBezTo>
                  <a:cubicBezTo>
                    <a:pt x="672" y="80"/>
                    <a:pt x="672" y="34"/>
                    <a:pt x="672" y="4"/>
                  </a:cubicBezTo>
                  <a:cubicBezTo>
                    <a:pt x="668" y="4"/>
                    <a:pt x="668" y="4"/>
                    <a:pt x="668" y="4"/>
                  </a:cubicBezTo>
                  <a:cubicBezTo>
                    <a:pt x="663" y="4"/>
                    <a:pt x="662" y="5"/>
                    <a:pt x="661" y="7"/>
                  </a:cubicBezTo>
                  <a:cubicBezTo>
                    <a:pt x="655" y="38"/>
                    <a:pt x="655" y="38"/>
                    <a:pt x="655" y="38"/>
                  </a:cubicBezTo>
                  <a:cubicBezTo>
                    <a:pt x="655" y="38"/>
                    <a:pt x="655" y="38"/>
                    <a:pt x="655" y="38"/>
                  </a:cubicBezTo>
                  <a:cubicBezTo>
                    <a:pt x="626" y="12"/>
                    <a:pt x="585" y="0"/>
                    <a:pt x="546" y="0"/>
                  </a:cubicBezTo>
                  <a:cubicBezTo>
                    <a:pt x="427" y="0"/>
                    <a:pt x="348" y="103"/>
                    <a:pt x="348" y="227"/>
                  </a:cubicBezTo>
                  <a:cubicBezTo>
                    <a:pt x="348" y="239"/>
                    <a:pt x="349" y="250"/>
                    <a:pt x="351" y="261"/>
                  </a:cubicBezTo>
                  <a:cubicBezTo>
                    <a:pt x="349" y="261"/>
                    <a:pt x="349" y="261"/>
                    <a:pt x="349" y="261"/>
                  </a:cubicBezTo>
                  <a:cubicBezTo>
                    <a:pt x="325" y="227"/>
                    <a:pt x="278" y="210"/>
                    <a:pt x="220" y="207"/>
                  </a:cubicBezTo>
                  <a:cubicBezTo>
                    <a:pt x="220" y="206"/>
                    <a:pt x="220" y="206"/>
                    <a:pt x="220" y="206"/>
                  </a:cubicBezTo>
                  <a:cubicBezTo>
                    <a:pt x="283" y="194"/>
                    <a:pt x="325" y="162"/>
                    <a:pt x="325" y="109"/>
                  </a:cubicBezTo>
                  <a:cubicBezTo>
                    <a:pt x="325" y="29"/>
                    <a:pt x="238" y="8"/>
                    <a:pt x="168" y="8"/>
                  </a:cubicBezTo>
                  <a:cubicBezTo>
                    <a:pt x="149" y="8"/>
                    <a:pt x="106" y="10"/>
                    <a:pt x="93" y="10"/>
                  </a:cubicBezTo>
                  <a:cubicBezTo>
                    <a:pt x="62" y="10"/>
                    <a:pt x="29" y="9"/>
                    <a:pt x="0" y="8"/>
                  </a:cubicBezTo>
                  <a:cubicBezTo>
                    <a:pt x="0" y="15"/>
                    <a:pt x="0" y="15"/>
                    <a:pt x="0" y="15"/>
                  </a:cubicBezTo>
                  <a:cubicBezTo>
                    <a:pt x="0" y="19"/>
                    <a:pt x="1" y="21"/>
                    <a:pt x="4" y="21"/>
                  </a:cubicBezTo>
                  <a:cubicBezTo>
                    <a:pt x="55" y="23"/>
                    <a:pt x="55" y="30"/>
                    <a:pt x="55" y="109"/>
                  </a:cubicBezTo>
                  <a:cubicBezTo>
                    <a:pt x="55" y="336"/>
                    <a:pt x="55" y="336"/>
                    <a:pt x="55" y="336"/>
                  </a:cubicBezTo>
                  <a:cubicBezTo>
                    <a:pt x="55" y="415"/>
                    <a:pt x="55" y="422"/>
                    <a:pt x="5" y="424"/>
                  </a:cubicBezTo>
                  <a:cubicBezTo>
                    <a:pt x="1" y="424"/>
                    <a:pt x="0" y="426"/>
                    <a:pt x="0" y="430"/>
                  </a:cubicBezTo>
                  <a:cubicBezTo>
                    <a:pt x="0" y="436"/>
                    <a:pt x="0" y="436"/>
                    <a:pt x="0" y="436"/>
                  </a:cubicBezTo>
                  <a:cubicBezTo>
                    <a:pt x="30" y="436"/>
                    <a:pt x="58" y="435"/>
                    <a:pt x="88" y="435"/>
                  </a:cubicBezTo>
                  <a:cubicBezTo>
                    <a:pt x="126" y="435"/>
                    <a:pt x="142" y="436"/>
                    <a:pt x="192" y="436"/>
                  </a:cubicBezTo>
                  <a:cubicBezTo>
                    <a:pt x="297" y="436"/>
                    <a:pt x="361" y="387"/>
                    <a:pt x="366" y="323"/>
                  </a:cubicBezTo>
                  <a:cubicBezTo>
                    <a:pt x="367" y="323"/>
                    <a:pt x="367" y="323"/>
                    <a:pt x="367" y="323"/>
                  </a:cubicBezTo>
                  <a:cubicBezTo>
                    <a:pt x="399" y="398"/>
                    <a:pt x="469" y="445"/>
                    <a:pt x="561" y="445"/>
                  </a:cubicBezTo>
                  <a:cubicBezTo>
                    <a:pt x="605" y="445"/>
                    <a:pt x="645" y="431"/>
                    <a:pt x="678" y="405"/>
                  </a:cubicBezTo>
                  <a:cubicBezTo>
                    <a:pt x="679" y="405"/>
                    <a:pt x="679" y="405"/>
                    <a:pt x="679" y="405"/>
                  </a:cubicBezTo>
                  <a:cubicBezTo>
                    <a:pt x="684" y="438"/>
                    <a:pt x="684" y="438"/>
                    <a:pt x="684" y="438"/>
                  </a:cubicBezTo>
                  <a:cubicBezTo>
                    <a:pt x="685" y="440"/>
                    <a:pt x="687" y="441"/>
                    <a:pt x="691" y="441"/>
                  </a:cubicBezTo>
                  <a:cubicBezTo>
                    <a:pt x="695" y="441"/>
                    <a:pt x="695" y="441"/>
                    <a:pt x="695" y="441"/>
                  </a:cubicBezTo>
                  <a:cubicBezTo>
                    <a:pt x="695" y="420"/>
                    <a:pt x="696" y="363"/>
                    <a:pt x="696" y="321"/>
                  </a:cubicBezTo>
                  <a:cubicBezTo>
                    <a:pt x="697" y="321"/>
                    <a:pt x="697" y="321"/>
                    <a:pt x="697" y="321"/>
                  </a:cubicBezTo>
                  <a:cubicBezTo>
                    <a:pt x="729" y="399"/>
                    <a:pt x="800" y="445"/>
                    <a:pt x="886" y="445"/>
                  </a:cubicBezTo>
                  <a:cubicBezTo>
                    <a:pt x="970" y="445"/>
                    <a:pt x="1001" y="393"/>
                    <a:pt x="1037" y="393"/>
                  </a:cubicBezTo>
                  <a:cubicBezTo>
                    <a:pt x="1040" y="393"/>
                    <a:pt x="1041" y="392"/>
                    <a:pt x="1041" y="387"/>
                  </a:cubicBezTo>
                  <a:cubicBezTo>
                    <a:pt x="1041" y="380"/>
                    <a:pt x="1040" y="362"/>
                    <a:pt x="1040" y="351"/>
                  </a:cubicBezTo>
                  <a:cubicBezTo>
                    <a:pt x="1040" y="323"/>
                    <a:pt x="1040" y="323"/>
                    <a:pt x="1040" y="323"/>
                  </a:cubicBezTo>
                  <a:cubicBezTo>
                    <a:pt x="1040" y="269"/>
                    <a:pt x="1040" y="262"/>
                    <a:pt x="1076" y="260"/>
                  </a:cubicBezTo>
                  <a:cubicBezTo>
                    <a:pt x="1081" y="260"/>
                    <a:pt x="1081" y="258"/>
                    <a:pt x="1081" y="255"/>
                  </a:cubicBezTo>
                  <a:cubicBezTo>
                    <a:pt x="1081" y="248"/>
                    <a:pt x="1081" y="248"/>
                    <a:pt x="1081" y="248"/>
                  </a:cubicBezTo>
                  <a:cubicBezTo>
                    <a:pt x="1052" y="248"/>
                    <a:pt x="1032" y="249"/>
                    <a:pt x="1002" y="249"/>
                  </a:cubicBezTo>
                  <a:cubicBezTo>
                    <a:pt x="971" y="249"/>
                    <a:pt x="934" y="248"/>
                    <a:pt x="905" y="2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sp>
          <p:nvSpPr>
            <p:cNvPr id="14" name="Freeform 6"/>
            <p:cNvSpPr>
              <a:spLocks noEditPoints="1"/>
            </p:cNvSpPr>
            <p:nvPr/>
          </p:nvSpPr>
          <p:spPr bwMode="auto">
            <a:xfrm>
              <a:off x="1475" y="3449"/>
              <a:ext cx="4693" cy="282"/>
            </a:xfrm>
            <a:custGeom>
              <a:avLst/>
              <a:gdLst>
                <a:gd name="T0" fmla="*/ 101 w 1984"/>
                <a:gd name="T1" fmla="*/ 32 h 119"/>
                <a:gd name="T2" fmla="*/ 43 w 1984"/>
                <a:gd name="T3" fmla="*/ 12 h 119"/>
                <a:gd name="T4" fmla="*/ 355 w 1984"/>
                <a:gd name="T5" fmla="*/ 29 h 119"/>
                <a:gd name="T6" fmla="*/ 274 w 1984"/>
                <a:gd name="T7" fmla="*/ 117 h 119"/>
                <a:gd name="T8" fmla="*/ 340 w 1984"/>
                <a:gd name="T9" fmla="*/ 31 h 119"/>
                <a:gd name="T10" fmla="*/ 869 w 1984"/>
                <a:gd name="T11" fmla="*/ 82 h 119"/>
                <a:gd name="T12" fmla="*/ 861 w 1984"/>
                <a:gd name="T13" fmla="*/ 6 h 119"/>
                <a:gd name="T14" fmla="*/ 153 w 1984"/>
                <a:gd name="T15" fmla="*/ 117 h 119"/>
                <a:gd name="T16" fmla="*/ 121 w 1984"/>
                <a:gd name="T17" fmla="*/ 117 h 119"/>
                <a:gd name="T18" fmla="*/ 103 w 1984"/>
                <a:gd name="T19" fmla="*/ 38 h 119"/>
                <a:gd name="T20" fmla="*/ 135 w 1984"/>
                <a:gd name="T21" fmla="*/ 38 h 119"/>
                <a:gd name="T22" fmla="*/ 153 w 1984"/>
                <a:gd name="T23" fmla="*/ 117 h 119"/>
                <a:gd name="T24" fmla="*/ 177 w 1984"/>
                <a:gd name="T25" fmla="*/ 38 h 119"/>
                <a:gd name="T26" fmla="*/ 201 w 1984"/>
                <a:gd name="T27" fmla="*/ 73 h 119"/>
                <a:gd name="T28" fmla="*/ 201 w 1984"/>
                <a:gd name="T29" fmla="*/ 78 h 119"/>
                <a:gd name="T30" fmla="*/ 374 w 1984"/>
                <a:gd name="T31" fmla="*/ 79 h 119"/>
                <a:gd name="T32" fmla="*/ 461 w 1984"/>
                <a:gd name="T33" fmla="*/ 117 h 119"/>
                <a:gd name="T34" fmla="*/ 497 w 1984"/>
                <a:gd name="T35" fmla="*/ 41 h 119"/>
                <a:gd name="T36" fmla="*/ 481 w 1984"/>
                <a:gd name="T37" fmla="*/ 119 h 119"/>
                <a:gd name="T38" fmla="*/ 515 w 1984"/>
                <a:gd name="T39" fmla="*/ 61 h 119"/>
                <a:gd name="T40" fmla="*/ 561 w 1984"/>
                <a:gd name="T41" fmla="*/ 44 h 119"/>
                <a:gd name="T42" fmla="*/ 622 w 1984"/>
                <a:gd name="T43" fmla="*/ 36 h 119"/>
                <a:gd name="T44" fmla="*/ 684 w 1984"/>
                <a:gd name="T45" fmla="*/ 53 h 119"/>
                <a:gd name="T46" fmla="*/ 675 w 1984"/>
                <a:gd name="T47" fmla="*/ 84 h 119"/>
                <a:gd name="T48" fmla="*/ 716 w 1984"/>
                <a:gd name="T49" fmla="*/ 43 h 119"/>
                <a:gd name="T50" fmla="*/ 921 w 1984"/>
                <a:gd name="T51" fmla="*/ 119 h 119"/>
                <a:gd name="T52" fmla="*/ 1029 w 1984"/>
                <a:gd name="T53" fmla="*/ 119 h 119"/>
                <a:gd name="T54" fmla="*/ 963 w 1984"/>
                <a:gd name="T55" fmla="*/ 113 h 119"/>
                <a:gd name="T56" fmla="*/ 1030 w 1984"/>
                <a:gd name="T57" fmla="*/ 96 h 119"/>
                <a:gd name="T58" fmla="*/ 1038 w 1984"/>
                <a:gd name="T59" fmla="*/ 119 h 119"/>
                <a:gd name="T60" fmla="*/ 1097 w 1984"/>
                <a:gd name="T61" fmla="*/ 101 h 119"/>
                <a:gd name="T62" fmla="*/ 1080 w 1984"/>
                <a:gd name="T63" fmla="*/ 43 h 119"/>
                <a:gd name="T64" fmla="*/ 1111 w 1984"/>
                <a:gd name="T65" fmla="*/ 38 h 119"/>
                <a:gd name="T66" fmla="*/ 1163 w 1984"/>
                <a:gd name="T67" fmla="*/ 43 h 119"/>
                <a:gd name="T68" fmla="*/ 1243 w 1984"/>
                <a:gd name="T69" fmla="*/ 117 h 119"/>
                <a:gd name="T70" fmla="*/ 1217 w 1984"/>
                <a:gd name="T71" fmla="*/ 38 h 119"/>
                <a:gd name="T72" fmla="*/ 1261 w 1984"/>
                <a:gd name="T73" fmla="*/ 91 h 119"/>
                <a:gd name="T74" fmla="*/ 1276 w 1984"/>
                <a:gd name="T75" fmla="*/ 44 h 119"/>
                <a:gd name="T76" fmla="*/ 1322 w 1984"/>
                <a:gd name="T77" fmla="*/ 61 h 119"/>
                <a:gd name="T78" fmla="*/ 1331 w 1984"/>
                <a:gd name="T79" fmla="*/ 117 h 119"/>
                <a:gd name="T80" fmla="*/ 1367 w 1984"/>
                <a:gd name="T81" fmla="*/ 42 h 119"/>
                <a:gd name="T82" fmla="*/ 1392 w 1984"/>
                <a:gd name="T83" fmla="*/ 53 h 119"/>
                <a:gd name="T84" fmla="*/ 1383 w 1984"/>
                <a:gd name="T85" fmla="*/ 84 h 119"/>
                <a:gd name="T86" fmla="*/ 1424 w 1984"/>
                <a:gd name="T87" fmla="*/ 42 h 119"/>
                <a:gd name="T88" fmla="*/ 1536 w 1984"/>
                <a:gd name="T89" fmla="*/ 87 h 119"/>
                <a:gd name="T90" fmla="*/ 1521 w 1984"/>
                <a:gd name="T91" fmla="*/ 37 h 119"/>
                <a:gd name="T92" fmla="*/ 1503 w 1984"/>
                <a:gd name="T93" fmla="*/ 87 h 119"/>
                <a:gd name="T94" fmla="*/ 1659 w 1984"/>
                <a:gd name="T95" fmla="*/ 104 h 119"/>
                <a:gd name="T96" fmla="*/ 1653 w 1984"/>
                <a:gd name="T97" fmla="*/ 33 h 119"/>
                <a:gd name="T98" fmla="*/ 1625 w 1984"/>
                <a:gd name="T99" fmla="*/ 66 h 119"/>
                <a:gd name="T100" fmla="*/ 1750 w 1984"/>
                <a:gd name="T101" fmla="*/ 111 h 119"/>
                <a:gd name="T102" fmla="*/ 1672 w 1984"/>
                <a:gd name="T103" fmla="*/ 117 h 119"/>
                <a:gd name="T104" fmla="*/ 1738 w 1984"/>
                <a:gd name="T105" fmla="*/ 56 h 119"/>
                <a:gd name="T106" fmla="*/ 1788 w 1984"/>
                <a:gd name="T107" fmla="*/ 36 h 119"/>
                <a:gd name="T108" fmla="*/ 1841 w 1984"/>
                <a:gd name="T109" fmla="*/ 59 h 119"/>
                <a:gd name="T110" fmla="*/ 1875 w 1984"/>
                <a:gd name="T111" fmla="*/ 110 h 119"/>
                <a:gd name="T112" fmla="*/ 1903 w 1984"/>
                <a:gd name="T113" fmla="*/ 71 h 119"/>
                <a:gd name="T114" fmla="*/ 1918 w 1984"/>
                <a:gd name="T115" fmla="*/ 117 h 119"/>
                <a:gd name="T116" fmla="*/ 1984 w 1984"/>
                <a:gd name="T11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4" h="119">
                  <a:moveTo>
                    <a:pt x="73" y="117"/>
                  </a:moveTo>
                  <a:cubicBezTo>
                    <a:pt x="73" y="113"/>
                    <a:pt x="73" y="113"/>
                    <a:pt x="73" y="113"/>
                  </a:cubicBezTo>
                  <a:cubicBezTo>
                    <a:pt x="73" y="112"/>
                    <a:pt x="72" y="111"/>
                    <a:pt x="71" y="111"/>
                  </a:cubicBezTo>
                  <a:cubicBezTo>
                    <a:pt x="58" y="109"/>
                    <a:pt x="58" y="109"/>
                    <a:pt x="58" y="88"/>
                  </a:cubicBezTo>
                  <a:cubicBezTo>
                    <a:pt x="58" y="12"/>
                    <a:pt x="58" y="12"/>
                    <a:pt x="58" y="12"/>
                  </a:cubicBezTo>
                  <a:cubicBezTo>
                    <a:pt x="58" y="11"/>
                    <a:pt x="59" y="10"/>
                    <a:pt x="60" y="10"/>
                  </a:cubicBezTo>
                  <a:cubicBezTo>
                    <a:pt x="71" y="10"/>
                    <a:pt x="71" y="10"/>
                    <a:pt x="71" y="10"/>
                  </a:cubicBezTo>
                  <a:cubicBezTo>
                    <a:pt x="85" y="10"/>
                    <a:pt x="93" y="12"/>
                    <a:pt x="95" y="31"/>
                  </a:cubicBezTo>
                  <a:cubicBezTo>
                    <a:pt x="96" y="32"/>
                    <a:pt x="96" y="32"/>
                    <a:pt x="97" y="32"/>
                  </a:cubicBezTo>
                  <a:cubicBezTo>
                    <a:pt x="101" y="32"/>
                    <a:pt x="101" y="32"/>
                    <a:pt x="101" y="32"/>
                  </a:cubicBezTo>
                  <a:cubicBezTo>
                    <a:pt x="101" y="24"/>
                    <a:pt x="101" y="10"/>
                    <a:pt x="101" y="2"/>
                  </a:cubicBezTo>
                  <a:cubicBezTo>
                    <a:pt x="94" y="2"/>
                    <a:pt x="85" y="2"/>
                    <a:pt x="71" y="2"/>
                  </a:cubicBezTo>
                  <a:cubicBezTo>
                    <a:pt x="31" y="2"/>
                    <a:pt x="31" y="2"/>
                    <a:pt x="31" y="2"/>
                  </a:cubicBezTo>
                  <a:cubicBezTo>
                    <a:pt x="16" y="2"/>
                    <a:pt x="7" y="2"/>
                    <a:pt x="0" y="2"/>
                  </a:cubicBezTo>
                  <a:cubicBezTo>
                    <a:pt x="0" y="10"/>
                    <a:pt x="0" y="27"/>
                    <a:pt x="0" y="35"/>
                  </a:cubicBezTo>
                  <a:cubicBezTo>
                    <a:pt x="4" y="35"/>
                    <a:pt x="4" y="35"/>
                    <a:pt x="4" y="35"/>
                  </a:cubicBezTo>
                  <a:cubicBezTo>
                    <a:pt x="5" y="35"/>
                    <a:pt x="6" y="34"/>
                    <a:pt x="6" y="33"/>
                  </a:cubicBezTo>
                  <a:cubicBezTo>
                    <a:pt x="8" y="12"/>
                    <a:pt x="16" y="10"/>
                    <a:pt x="30" y="10"/>
                  </a:cubicBezTo>
                  <a:cubicBezTo>
                    <a:pt x="41" y="10"/>
                    <a:pt x="41" y="10"/>
                    <a:pt x="41" y="10"/>
                  </a:cubicBezTo>
                  <a:cubicBezTo>
                    <a:pt x="43" y="10"/>
                    <a:pt x="43" y="11"/>
                    <a:pt x="43" y="12"/>
                  </a:cubicBezTo>
                  <a:cubicBezTo>
                    <a:pt x="43" y="88"/>
                    <a:pt x="43" y="88"/>
                    <a:pt x="43" y="88"/>
                  </a:cubicBezTo>
                  <a:cubicBezTo>
                    <a:pt x="43" y="109"/>
                    <a:pt x="43" y="109"/>
                    <a:pt x="30" y="111"/>
                  </a:cubicBezTo>
                  <a:cubicBezTo>
                    <a:pt x="29" y="111"/>
                    <a:pt x="29" y="112"/>
                    <a:pt x="29" y="113"/>
                  </a:cubicBezTo>
                  <a:cubicBezTo>
                    <a:pt x="29" y="117"/>
                    <a:pt x="29" y="117"/>
                    <a:pt x="29" y="117"/>
                  </a:cubicBezTo>
                  <a:cubicBezTo>
                    <a:pt x="36" y="117"/>
                    <a:pt x="43" y="117"/>
                    <a:pt x="51" y="117"/>
                  </a:cubicBezTo>
                  <a:cubicBezTo>
                    <a:pt x="59" y="117"/>
                    <a:pt x="65" y="117"/>
                    <a:pt x="73" y="117"/>
                  </a:cubicBezTo>
                  <a:close/>
                  <a:moveTo>
                    <a:pt x="367" y="85"/>
                  </a:moveTo>
                  <a:cubicBezTo>
                    <a:pt x="367" y="65"/>
                    <a:pt x="349" y="57"/>
                    <a:pt x="330" y="56"/>
                  </a:cubicBezTo>
                  <a:cubicBezTo>
                    <a:pt x="330" y="55"/>
                    <a:pt x="330" y="55"/>
                    <a:pt x="330" y="55"/>
                  </a:cubicBezTo>
                  <a:cubicBezTo>
                    <a:pt x="344" y="52"/>
                    <a:pt x="355" y="44"/>
                    <a:pt x="355" y="29"/>
                  </a:cubicBezTo>
                  <a:cubicBezTo>
                    <a:pt x="355" y="8"/>
                    <a:pt x="332" y="2"/>
                    <a:pt x="313" y="2"/>
                  </a:cubicBezTo>
                  <a:cubicBezTo>
                    <a:pt x="307" y="2"/>
                    <a:pt x="304" y="2"/>
                    <a:pt x="297" y="2"/>
                  </a:cubicBezTo>
                  <a:cubicBezTo>
                    <a:pt x="289" y="2"/>
                    <a:pt x="281" y="2"/>
                    <a:pt x="274" y="2"/>
                  </a:cubicBezTo>
                  <a:cubicBezTo>
                    <a:pt x="274" y="7"/>
                    <a:pt x="274" y="7"/>
                    <a:pt x="274" y="7"/>
                  </a:cubicBezTo>
                  <a:cubicBezTo>
                    <a:pt x="274" y="8"/>
                    <a:pt x="274" y="8"/>
                    <a:pt x="275" y="8"/>
                  </a:cubicBezTo>
                  <a:cubicBezTo>
                    <a:pt x="288" y="10"/>
                    <a:pt x="288" y="11"/>
                    <a:pt x="288" y="32"/>
                  </a:cubicBezTo>
                  <a:cubicBezTo>
                    <a:pt x="288" y="88"/>
                    <a:pt x="288" y="88"/>
                    <a:pt x="288" y="88"/>
                  </a:cubicBezTo>
                  <a:cubicBezTo>
                    <a:pt x="288" y="109"/>
                    <a:pt x="288" y="109"/>
                    <a:pt x="275" y="111"/>
                  </a:cubicBezTo>
                  <a:cubicBezTo>
                    <a:pt x="274" y="111"/>
                    <a:pt x="274" y="112"/>
                    <a:pt x="274" y="113"/>
                  </a:cubicBezTo>
                  <a:cubicBezTo>
                    <a:pt x="274" y="117"/>
                    <a:pt x="274" y="117"/>
                    <a:pt x="274" y="117"/>
                  </a:cubicBezTo>
                  <a:cubicBezTo>
                    <a:pt x="282" y="117"/>
                    <a:pt x="289" y="117"/>
                    <a:pt x="297" y="117"/>
                  </a:cubicBezTo>
                  <a:cubicBezTo>
                    <a:pt x="306" y="117"/>
                    <a:pt x="310" y="117"/>
                    <a:pt x="320" y="117"/>
                  </a:cubicBezTo>
                  <a:cubicBezTo>
                    <a:pt x="349" y="117"/>
                    <a:pt x="367" y="103"/>
                    <a:pt x="367" y="85"/>
                  </a:cubicBezTo>
                  <a:close/>
                  <a:moveTo>
                    <a:pt x="349" y="85"/>
                  </a:moveTo>
                  <a:cubicBezTo>
                    <a:pt x="349" y="102"/>
                    <a:pt x="339" y="109"/>
                    <a:pt x="319" y="109"/>
                  </a:cubicBezTo>
                  <a:cubicBezTo>
                    <a:pt x="304" y="109"/>
                    <a:pt x="304" y="108"/>
                    <a:pt x="304" y="86"/>
                  </a:cubicBezTo>
                  <a:cubicBezTo>
                    <a:pt x="304" y="60"/>
                    <a:pt x="304" y="60"/>
                    <a:pt x="304" y="60"/>
                  </a:cubicBezTo>
                  <a:cubicBezTo>
                    <a:pt x="311" y="60"/>
                    <a:pt x="311" y="60"/>
                    <a:pt x="311" y="60"/>
                  </a:cubicBezTo>
                  <a:cubicBezTo>
                    <a:pt x="335" y="60"/>
                    <a:pt x="349" y="66"/>
                    <a:pt x="349" y="85"/>
                  </a:cubicBezTo>
                  <a:close/>
                  <a:moveTo>
                    <a:pt x="340" y="31"/>
                  </a:moveTo>
                  <a:cubicBezTo>
                    <a:pt x="340" y="47"/>
                    <a:pt x="329" y="53"/>
                    <a:pt x="311" y="53"/>
                  </a:cubicBezTo>
                  <a:cubicBezTo>
                    <a:pt x="304" y="53"/>
                    <a:pt x="304" y="53"/>
                    <a:pt x="304" y="53"/>
                  </a:cubicBezTo>
                  <a:cubicBezTo>
                    <a:pt x="304" y="12"/>
                    <a:pt x="304" y="12"/>
                    <a:pt x="304" y="12"/>
                  </a:cubicBezTo>
                  <a:cubicBezTo>
                    <a:pt x="304" y="10"/>
                    <a:pt x="304" y="10"/>
                    <a:pt x="306" y="10"/>
                  </a:cubicBezTo>
                  <a:cubicBezTo>
                    <a:pt x="308" y="10"/>
                    <a:pt x="314" y="10"/>
                    <a:pt x="316" y="10"/>
                  </a:cubicBezTo>
                  <a:cubicBezTo>
                    <a:pt x="331" y="10"/>
                    <a:pt x="340" y="16"/>
                    <a:pt x="340" y="31"/>
                  </a:cubicBezTo>
                  <a:close/>
                  <a:moveTo>
                    <a:pt x="875" y="118"/>
                  </a:moveTo>
                  <a:cubicBezTo>
                    <a:pt x="875" y="110"/>
                    <a:pt x="875" y="89"/>
                    <a:pt x="875" y="81"/>
                  </a:cubicBezTo>
                  <a:cubicBezTo>
                    <a:pt x="871" y="81"/>
                    <a:pt x="871" y="81"/>
                    <a:pt x="871" y="81"/>
                  </a:cubicBezTo>
                  <a:cubicBezTo>
                    <a:pt x="870" y="81"/>
                    <a:pt x="869" y="81"/>
                    <a:pt x="869" y="82"/>
                  </a:cubicBezTo>
                  <a:cubicBezTo>
                    <a:pt x="867" y="103"/>
                    <a:pt x="856" y="112"/>
                    <a:pt x="838" y="112"/>
                  </a:cubicBezTo>
                  <a:cubicBezTo>
                    <a:pt x="814" y="112"/>
                    <a:pt x="802" y="92"/>
                    <a:pt x="802" y="59"/>
                  </a:cubicBezTo>
                  <a:cubicBezTo>
                    <a:pt x="802" y="34"/>
                    <a:pt x="807" y="7"/>
                    <a:pt x="834" y="7"/>
                  </a:cubicBezTo>
                  <a:cubicBezTo>
                    <a:pt x="850" y="7"/>
                    <a:pt x="859" y="17"/>
                    <a:pt x="863" y="34"/>
                  </a:cubicBezTo>
                  <a:cubicBezTo>
                    <a:pt x="863" y="35"/>
                    <a:pt x="863" y="35"/>
                    <a:pt x="864" y="35"/>
                  </a:cubicBezTo>
                  <a:cubicBezTo>
                    <a:pt x="869" y="35"/>
                    <a:pt x="869" y="35"/>
                    <a:pt x="869" y="35"/>
                  </a:cubicBezTo>
                  <a:cubicBezTo>
                    <a:pt x="869" y="27"/>
                    <a:pt x="868" y="9"/>
                    <a:pt x="868" y="1"/>
                  </a:cubicBezTo>
                  <a:cubicBezTo>
                    <a:pt x="866" y="1"/>
                    <a:pt x="866" y="1"/>
                    <a:pt x="866" y="1"/>
                  </a:cubicBezTo>
                  <a:cubicBezTo>
                    <a:pt x="865" y="1"/>
                    <a:pt x="864" y="1"/>
                    <a:pt x="863" y="2"/>
                  </a:cubicBezTo>
                  <a:cubicBezTo>
                    <a:pt x="861" y="6"/>
                    <a:pt x="861" y="6"/>
                    <a:pt x="861" y="6"/>
                  </a:cubicBezTo>
                  <a:cubicBezTo>
                    <a:pt x="861" y="6"/>
                    <a:pt x="861" y="6"/>
                    <a:pt x="861" y="6"/>
                  </a:cubicBezTo>
                  <a:cubicBezTo>
                    <a:pt x="854" y="2"/>
                    <a:pt x="845" y="0"/>
                    <a:pt x="834" y="0"/>
                  </a:cubicBezTo>
                  <a:cubicBezTo>
                    <a:pt x="802" y="0"/>
                    <a:pt x="784" y="26"/>
                    <a:pt x="784" y="59"/>
                  </a:cubicBezTo>
                  <a:cubicBezTo>
                    <a:pt x="784" y="98"/>
                    <a:pt x="806" y="119"/>
                    <a:pt x="836" y="119"/>
                  </a:cubicBezTo>
                  <a:cubicBezTo>
                    <a:pt x="852" y="119"/>
                    <a:pt x="862" y="115"/>
                    <a:pt x="867" y="113"/>
                  </a:cubicBezTo>
                  <a:cubicBezTo>
                    <a:pt x="867" y="113"/>
                    <a:pt x="867" y="113"/>
                    <a:pt x="867" y="113"/>
                  </a:cubicBezTo>
                  <a:cubicBezTo>
                    <a:pt x="870" y="117"/>
                    <a:pt x="870" y="117"/>
                    <a:pt x="870" y="117"/>
                  </a:cubicBezTo>
                  <a:cubicBezTo>
                    <a:pt x="871" y="118"/>
                    <a:pt x="871" y="118"/>
                    <a:pt x="872" y="118"/>
                  </a:cubicBezTo>
                  <a:lnTo>
                    <a:pt x="875" y="118"/>
                  </a:lnTo>
                  <a:close/>
                  <a:moveTo>
                    <a:pt x="153" y="117"/>
                  </a:moveTo>
                  <a:cubicBezTo>
                    <a:pt x="147" y="117"/>
                    <a:pt x="140" y="117"/>
                    <a:pt x="135" y="117"/>
                  </a:cubicBezTo>
                  <a:cubicBezTo>
                    <a:pt x="135" y="113"/>
                    <a:pt x="135" y="113"/>
                    <a:pt x="135" y="113"/>
                  </a:cubicBezTo>
                  <a:cubicBezTo>
                    <a:pt x="135" y="112"/>
                    <a:pt x="135" y="112"/>
                    <a:pt x="136" y="112"/>
                  </a:cubicBezTo>
                  <a:cubicBezTo>
                    <a:pt x="146" y="111"/>
                    <a:pt x="146" y="110"/>
                    <a:pt x="146" y="96"/>
                  </a:cubicBezTo>
                  <a:cubicBezTo>
                    <a:pt x="146" y="79"/>
                    <a:pt x="146" y="79"/>
                    <a:pt x="146" y="79"/>
                  </a:cubicBezTo>
                  <a:cubicBezTo>
                    <a:pt x="110" y="79"/>
                    <a:pt x="110" y="79"/>
                    <a:pt x="110" y="79"/>
                  </a:cubicBezTo>
                  <a:cubicBezTo>
                    <a:pt x="110" y="96"/>
                    <a:pt x="110" y="96"/>
                    <a:pt x="110" y="96"/>
                  </a:cubicBezTo>
                  <a:cubicBezTo>
                    <a:pt x="110" y="110"/>
                    <a:pt x="110" y="111"/>
                    <a:pt x="120" y="112"/>
                  </a:cubicBezTo>
                  <a:cubicBezTo>
                    <a:pt x="121" y="112"/>
                    <a:pt x="121" y="112"/>
                    <a:pt x="121" y="113"/>
                  </a:cubicBezTo>
                  <a:cubicBezTo>
                    <a:pt x="121" y="117"/>
                    <a:pt x="121" y="117"/>
                    <a:pt x="121" y="117"/>
                  </a:cubicBezTo>
                  <a:cubicBezTo>
                    <a:pt x="116" y="117"/>
                    <a:pt x="109" y="117"/>
                    <a:pt x="103" y="117"/>
                  </a:cubicBezTo>
                  <a:cubicBezTo>
                    <a:pt x="98" y="117"/>
                    <a:pt x="91" y="117"/>
                    <a:pt x="86" y="117"/>
                  </a:cubicBezTo>
                  <a:cubicBezTo>
                    <a:pt x="86" y="113"/>
                    <a:pt x="86" y="113"/>
                    <a:pt x="86" y="113"/>
                  </a:cubicBezTo>
                  <a:cubicBezTo>
                    <a:pt x="86" y="112"/>
                    <a:pt x="86" y="112"/>
                    <a:pt x="86" y="112"/>
                  </a:cubicBezTo>
                  <a:cubicBezTo>
                    <a:pt x="96" y="111"/>
                    <a:pt x="96" y="110"/>
                    <a:pt x="96" y="96"/>
                  </a:cubicBezTo>
                  <a:cubicBezTo>
                    <a:pt x="96" y="59"/>
                    <a:pt x="96" y="59"/>
                    <a:pt x="96" y="59"/>
                  </a:cubicBezTo>
                  <a:cubicBezTo>
                    <a:pt x="96" y="45"/>
                    <a:pt x="96" y="44"/>
                    <a:pt x="86" y="43"/>
                  </a:cubicBezTo>
                  <a:cubicBezTo>
                    <a:pt x="86" y="43"/>
                    <a:pt x="86" y="43"/>
                    <a:pt x="86" y="42"/>
                  </a:cubicBezTo>
                  <a:cubicBezTo>
                    <a:pt x="86" y="38"/>
                    <a:pt x="86" y="38"/>
                    <a:pt x="86" y="38"/>
                  </a:cubicBezTo>
                  <a:cubicBezTo>
                    <a:pt x="91" y="38"/>
                    <a:pt x="98" y="38"/>
                    <a:pt x="103" y="38"/>
                  </a:cubicBezTo>
                  <a:cubicBezTo>
                    <a:pt x="109" y="38"/>
                    <a:pt x="116" y="38"/>
                    <a:pt x="121" y="38"/>
                  </a:cubicBezTo>
                  <a:cubicBezTo>
                    <a:pt x="121" y="42"/>
                    <a:pt x="121" y="42"/>
                    <a:pt x="121" y="42"/>
                  </a:cubicBezTo>
                  <a:cubicBezTo>
                    <a:pt x="121" y="43"/>
                    <a:pt x="121" y="43"/>
                    <a:pt x="120" y="43"/>
                  </a:cubicBezTo>
                  <a:cubicBezTo>
                    <a:pt x="110" y="44"/>
                    <a:pt x="110" y="45"/>
                    <a:pt x="110" y="59"/>
                  </a:cubicBezTo>
                  <a:cubicBezTo>
                    <a:pt x="110" y="73"/>
                    <a:pt x="110" y="73"/>
                    <a:pt x="110" y="73"/>
                  </a:cubicBezTo>
                  <a:cubicBezTo>
                    <a:pt x="146" y="73"/>
                    <a:pt x="146" y="73"/>
                    <a:pt x="146" y="73"/>
                  </a:cubicBezTo>
                  <a:cubicBezTo>
                    <a:pt x="146" y="59"/>
                    <a:pt x="146" y="59"/>
                    <a:pt x="146" y="59"/>
                  </a:cubicBezTo>
                  <a:cubicBezTo>
                    <a:pt x="146" y="45"/>
                    <a:pt x="146" y="44"/>
                    <a:pt x="136" y="43"/>
                  </a:cubicBezTo>
                  <a:cubicBezTo>
                    <a:pt x="135" y="43"/>
                    <a:pt x="135" y="43"/>
                    <a:pt x="135" y="42"/>
                  </a:cubicBezTo>
                  <a:cubicBezTo>
                    <a:pt x="135" y="38"/>
                    <a:pt x="135" y="38"/>
                    <a:pt x="135" y="38"/>
                  </a:cubicBezTo>
                  <a:cubicBezTo>
                    <a:pt x="140" y="38"/>
                    <a:pt x="147" y="38"/>
                    <a:pt x="153" y="38"/>
                  </a:cubicBezTo>
                  <a:cubicBezTo>
                    <a:pt x="158" y="38"/>
                    <a:pt x="165" y="38"/>
                    <a:pt x="171" y="38"/>
                  </a:cubicBezTo>
                  <a:cubicBezTo>
                    <a:pt x="171" y="42"/>
                    <a:pt x="171" y="42"/>
                    <a:pt x="171" y="42"/>
                  </a:cubicBezTo>
                  <a:cubicBezTo>
                    <a:pt x="171" y="43"/>
                    <a:pt x="170" y="43"/>
                    <a:pt x="170" y="43"/>
                  </a:cubicBezTo>
                  <a:cubicBezTo>
                    <a:pt x="160" y="44"/>
                    <a:pt x="160" y="45"/>
                    <a:pt x="160" y="59"/>
                  </a:cubicBezTo>
                  <a:cubicBezTo>
                    <a:pt x="160" y="96"/>
                    <a:pt x="160" y="96"/>
                    <a:pt x="160" y="96"/>
                  </a:cubicBezTo>
                  <a:cubicBezTo>
                    <a:pt x="160" y="110"/>
                    <a:pt x="160" y="111"/>
                    <a:pt x="170" y="112"/>
                  </a:cubicBezTo>
                  <a:cubicBezTo>
                    <a:pt x="170" y="112"/>
                    <a:pt x="171" y="112"/>
                    <a:pt x="171" y="113"/>
                  </a:cubicBezTo>
                  <a:cubicBezTo>
                    <a:pt x="171" y="117"/>
                    <a:pt x="171" y="117"/>
                    <a:pt x="171" y="117"/>
                  </a:cubicBezTo>
                  <a:cubicBezTo>
                    <a:pt x="165" y="117"/>
                    <a:pt x="158" y="117"/>
                    <a:pt x="153" y="117"/>
                  </a:cubicBezTo>
                  <a:close/>
                  <a:moveTo>
                    <a:pt x="219" y="117"/>
                  </a:moveTo>
                  <a:cubicBezTo>
                    <a:pt x="194" y="117"/>
                    <a:pt x="194" y="117"/>
                    <a:pt x="194" y="117"/>
                  </a:cubicBezTo>
                  <a:cubicBezTo>
                    <a:pt x="189" y="117"/>
                    <a:pt x="182" y="117"/>
                    <a:pt x="177" y="117"/>
                  </a:cubicBezTo>
                  <a:cubicBezTo>
                    <a:pt x="177" y="113"/>
                    <a:pt x="177" y="113"/>
                    <a:pt x="177" y="113"/>
                  </a:cubicBezTo>
                  <a:cubicBezTo>
                    <a:pt x="177" y="112"/>
                    <a:pt x="177" y="112"/>
                    <a:pt x="178" y="112"/>
                  </a:cubicBezTo>
                  <a:cubicBezTo>
                    <a:pt x="188" y="111"/>
                    <a:pt x="188" y="110"/>
                    <a:pt x="188" y="96"/>
                  </a:cubicBezTo>
                  <a:cubicBezTo>
                    <a:pt x="188" y="59"/>
                    <a:pt x="188" y="59"/>
                    <a:pt x="188" y="59"/>
                  </a:cubicBezTo>
                  <a:cubicBezTo>
                    <a:pt x="188" y="45"/>
                    <a:pt x="188" y="44"/>
                    <a:pt x="178" y="43"/>
                  </a:cubicBezTo>
                  <a:cubicBezTo>
                    <a:pt x="177" y="43"/>
                    <a:pt x="177" y="43"/>
                    <a:pt x="177" y="42"/>
                  </a:cubicBezTo>
                  <a:cubicBezTo>
                    <a:pt x="177" y="38"/>
                    <a:pt x="177" y="38"/>
                    <a:pt x="177" y="38"/>
                  </a:cubicBezTo>
                  <a:cubicBezTo>
                    <a:pt x="182" y="38"/>
                    <a:pt x="189" y="38"/>
                    <a:pt x="194" y="38"/>
                  </a:cubicBezTo>
                  <a:cubicBezTo>
                    <a:pt x="213" y="38"/>
                    <a:pt x="213" y="38"/>
                    <a:pt x="213" y="38"/>
                  </a:cubicBezTo>
                  <a:cubicBezTo>
                    <a:pt x="223" y="38"/>
                    <a:pt x="229" y="38"/>
                    <a:pt x="234" y="38"/>
                  </a:cubicBezTo>
                  <a:cubicBezTo>
                    <a:pt x="234" y="44"/>
                    <a:pt x="234" y="54"/>
                    <a:pt x="235" y="59"/>
                  </a:cubicBezTo>
                  <a:cubicBezTo>
                    <a:pt x="231" y="59"/>
                    <a:pt x="231" y="59"/>
                    <a:pt x="231" y="59"/>
                  </a:cubicBezTo>
                  <a:cubicBezTo>
                    <a:pt x="230" y="59"/>
                    <a:pt x="230" y="59"/>
                    <a:pt x="230" y="58"/>
                  </a:cubicBezTo>
                  <a:cubicBezTo>
                    <a:pt x="228" y="46"/>
                    <a:pt x="223" y="44"/>
                    <a:pt x="213" y="44"/>
                  </a:cubicBezTo>
                  <a:cubicBezTo>
                    <a:pt x="202" y="44"/>
                    <a:pt x="202" y="44"/>
                    <a:pt x="202" y="44"/>
                  </a:cubicBezTo>
                  <a:cubicBezTo>
                    <a:pt x="201" y="44"/>
                    <a:pt x="201" y="45"/>
                    <a:pt x="201" y="46"/>
                  </a:cubicBezTo>
                  <a:cubicBezTo>
                    <a:pt x="201" y="73"/>
                    <a:pt x="201" y="73"/>
                    <a:pt x="201" y="73"/>
                  </a:cubicBezTo>
                  <a:cubicBezTo>
                    <a:pt x="202" y="73"/>
                    <a:pt x="202" y="73"/>
                    <a:pt x="202" y="73"/>
                  </a:cubicBezTo>
                  <a:cubicBezTo>
                    <a:pt x="212" y="73"/>
                    <a:pt x="215" y="71"/>
                    <a:pt x="216" y="63"/>
                  </a:cubicBezTo>
                  <a:cubicBezTo>
                    <a:pt x="216" y="62"/>
                    <a:pt x="216" y="62"/>
                    <a:pt x="217" y="62"/>
                  </a:cubicBezTo>
                  <a:cubicBezTo>
                    <a:pt x="221" y="62"/>
                    <a:pt x="221" y="62"/>
                    <a:pt x="221" y="62"/>
                  </a:cubicBezTo>
                  <a:cubicBezTo>
                    <a:pt x="221" y="67"/>
                    <a:pt x="220" y="71"/>
                    <a:pt x="220" y="76"/>
                  </a:cubicBezTo>
                  <a:cubicBezTo>
                    <a:pt x="220" y="82"/>
                    <a:pt x="221" y="85"/>
                    <a:pt x="221" y="90"/>
                  </a:cubicBezTo>
                  <a:cubicBezTo>
                    <a:pt x="217" y="90"/>
                    <a:pt x="217" y="90"/>
                    <a:pt x="217" y="90"/>
                  </a:cubicBezTo>
                  <a:cubicBezTo>
                    <a:pt x="216" y="90"/>
                    <a:pt x="216" y="90"/>
                    <a:pt x="216" y="89"/>
                  </a:cubicBezTo>
                  <a:cubicBezTo>
                    <a:pt x="215" y="79"/>
                    <a:pt x="212" y="78"/>
                    <a:pt x="202" y="78"/>
                  </a:cubicBezTo>
                  <a:cubicBezTo>
                    <a:pt x="201" y="78"/>
                    <a:pt x="201" y="78"/>
                    <a:pt x="201" y="78"/>
                  </a:cubicBezTo>
                  <a:cubicBezTo>
                    <a:pt x="201" y="95"/>
                    <a:pt x="201" y="95"/>
                    <a:pt x="201" y="95"/>
                  </a:cubicBezTo>
                  <a:cubicBezTo>
                    <a:pt x="201" y="109"/>
                    <a:pt x="201" y="110"/>
                    <a:pt x="212" y="110"/>
                  </a:cubicBezTo>
                  <a:cubicBezTo>
                    <a:pt x="219" y="110"/>
                    <a:pt x="219" y="110"/>
                    <a:pt x="219" y="110"/>
                  </a:cubicBezTo>
                  <a:cubicBezTo>
                    <a:pt x="229" y="110"/>
                    <a:pt x="234" y="108"/>
                    <a:pt x="236" y="94"/>
                  </a:cubicBezTo>
                  <a:cubicBezTo>
                    <a:pt x="236" y="94"/>
                    <a:pt x="236" y="93"/>
                    <a:pt x="237" y="93"/>
                  </a:cubicBezTo>
                  <a:cubicBezTo>
                    <a:pt x="241" y="93"/>
                    <a:pt x="241" y="93"/>
                    <a:pt x="241" y="93"/>
                  </a:cubicBezTo>
                  <a:cubicBezTo>
                    <a:pt x="241" y="99"/>
                    <a:pt x="240" y="111"/>
                    <a:pt x="240" y="117"/>
                  </a:cubicBezTo>
                  <a:cubicBezTo>
                    <a:pt x="235" y="117"/>
                    <a:pt x="229" y="117"/>
                    <a:pt x="219" y="117"/>
                  </a:cubicBezTo>
                  <a:close/>
                  <a:moveTo>
                    <a:pt x="412" y="119"/>
                  </a:moveTo>
                  <a:cubicBezTo>
                    <a:pt x="391" y="119"/>
                    <a:pt x="374" y="103"/>
                    <a:pt x="374" y="79"/>
                  </a:cubicBezTo>
                  <a:cubicBezTo>
                    <a:pt x="374" y="50"/>
                    <a:pt x="392" y="36"/>
                    <a:pt x="412" y="36"/>
                  </a:cubicBezTo>
                  <a:cubicBezTo>
                    <a:pt x="434" y="36"/>
                    <a:pt x="451" y="52"/>
                    <a:pt x="451" y="76"/>
                  </a:cubicBezTo>
                  <a:cubicBezTo>
                    <a:pt x="451" y="105"/>
                    <a:pt x="433" y="119"/>
                    <a:pt x="412" y="119"/>
                  </a:cubicBezTo>
                  <a:close/>
                  <a:moveTo>
                    <a:pt x="411" y="43"/>
                  </a:moveTo>
                  <a:cubicBezTo>
                    <a:pt x="397" y="43"/>
                    <a:pt x="390" y="54"/>
                    <a:pt x="390" y="78"/>
                  </a:cubicBezTo>
                  <a:cubicBezTo>
                    <a:pt x="390" y="103"/>
                    <a:pt x="399" y="112"/>
                    <a:pt x="413" y="112"/>
                  </a:cubicBezTo>
                  <a:cubicBezTo>
                    <a:pt x="428" y="112"/>
                    <a:pt x="435" y="101"/>
                    <a:pt x="435" y="77"/>
                  </a:cubicBezTo>
                  <a:cubicBezTo>
                    <a:pt x="435" y="52"/>
                    <a:pt x="426" y="43"/>
                    <a:pt x="411" y="43"/>
                  </a:cubicBezTo>
                  <a:close/>
                  <a:moveTo>
                    <a:pt x="463" y="115"/>
                  </a:moveTo>
                  <a:cubicBezTo>
                    <a:pt x="461" y="117"/>
                    <a:pt x="461" y="117"/>
                    <a:pt x="461" y="117"/>
                  </a:cubicBezTo>
                  <a:cubicBezTo>
                    <a:pt x="461" y="118"/>
                    <a:pt x="460" y="118"/>
                    <a:pt x="459" y="118"/>
                  </a:cubicBezTo>
                  <a:cubicBezTo>
                    <a:pt x="457" y="118"/>
                    <a:pt x="457" y="118"/>
                    <a:pt x="457" y="118"/>
                  </a:cubicBezTo>
                  <a:cubicBezTo>
                    <a:pt x="457" y="113"/>
                    <a:pt x="457" y="98"/>
                    <a:pt x="457" y="93"/>
                  </a:cubicBezTo>
                  <a:cubicBezTo>
                    <a:pt x="461" y="93"/>
                    <a:pt x="461" y="93"/>
                    <a:pt x="461" y="93"/>
                  </a:cubicBezTo>
                  <a:cubicBezTo>
                    <a:pt x="461" y="93"/>
                    <a:pt x="462" y="93"/>
                    <a:pt x="462" y="93"/>
                  </a:cubicBezTo>
                  <a:cubicBezTo>
                    <a:pt x="464" y="106"/>
                    <a:pt x="470" y="112"/>
                    <a:pt x="481" y="112"/>
                  </a:cubicBezTo>
                  <a:cubicBezTo>
                    <a:pt x="491" y="112"/>
                    <a:pt x="497" y="108"/>
                    <a:pt x="497" y="101"/>
                  </a:cubicBezTo>
                  <a:cubicBezTo>
                    <a:pt x="497" y="79"/>
                    <a:pt x="457" y="86"/>
                    <a:pt x="457" y="59"/>
                  </a:cubicBezTo>
                  <a:cubicBezTo>
                    <a:pt x="457" y="45"/>
                    <a:pt x="467" y="36"/>
                    <a:pt x="481" y="36"/>
                  </a:cubicBezTo>
                  <a:cubicBezTo>
                    <a:pt x="486" y="36"/>
                    <a:pt x="493" y="37"/>
                    <a:pt x="497" y="41"/>
                  </a:cubicBezTo>
                  <a:cubicBezTo>
                    <a:pt x="499" y="39"/>
                    <a:pt x="499" y="39"/>
                    <a:pt x="499" y="39"/>
                  </a:cubicBezTo>
                  <a:cubicBezTo>
                    <a:pt x="499" y="38"/>
                    <a:pt x="499" y="38"/>
                    <a:pt x="500" y="38"/>
                  </a:cubicBezTo>
                  <a:cubicBezTo>
                    <a:pt x="503" y="38"/>
                    <a:pt x="503" y="38"/>
                    <a:pt x="503" y="38"/>
                  </a:cubicBezTo>
                  <a:cubicBezTo>
                    <a:pt x="503" y="43"/>
                    <a:pt x="503" y="56"/>
                    <a:pt x="503" y="61"/>
                  </a:cubicBezTo>
                  <a:cubicBezTo>
                    <a:pt x="499" y="61"/>
                    <a:pt x="499" y="61"/>
                    <a:pt x="499" y="61"/>
                  </a:cubicBezTo>
                  <a:cubicBezTo>
                    <a:pt x="499" y="61"/>
                    <a:pt x="499" y="61"/>
                    <a:pt x="498" y="61"/>
                  </a:cubicBezTo>
                  <a:cubicBezTo>
                    <a:pt x="496" y="50"/>
                    <a:pt x="491" y="43"/>
                    <a:pt x="481" y="43"/>
                  </a:cubicBezTo>
                  <a:cubicBezTo>
                    <a:pt x="472" y="43"/>
                    <a:pt x="468" y="48"/>
                    <a:pt x="468" y="53"/>
                  </a:cubicBezTo>
                  <a:cubicBezTo>
                    <a:pt x="468" y="74"/>
                    <a:pt x="509" y="67"/>
                    <a:pt x="509" y="94"/>
                  </a:cubicBezTo>
                  <a:cubicBezTo>
                    <a:pt x="509" y="111"/>
                    <a:pt x="495" y="119"/>
                    <a:pt x="481" y="119"/>
                  </a:cubicBezTo>
                  <a:cubicBezTo>
                    <a:pt x="473" y="119"/>
                    <a:pt x="467" y="117"/>
                    <a:pt x="463" y="115"/>
                  </a:cubicBezTo>
                  <a:close/>
                  <a:moveTo>
                    <a:pt x="547" y="117"/>
                  </a:moveTo>
                  <a:cubicBezTo>
                    <a:pt x="541" y="117"/>
                    <a:pt x="534" y="117"/>
                    <a:pt x="529" y="117"/>
                  </a:cubicBezTo>
                  <a:cubicBezTo>
                    <a:pt x="529" y="113"/>
                    <a:pt x="529" y="113"/>
                    <a:pt x="529" y="113"/>
                  </a:cubicBezTo>
                  <a:cubicBezTo>
                    <a:pt x="529" y="112"/>
                    <a:pt x="529" y="112"/>
                    <a:pt x="530" y="112"/>
                  </a:cubicBezTo>
                  <a:cubicBezTo>
                    <a:pt x="540" y="111"/>
                    <a:pt x="540" y="110"/>
                    <a:pt x="540" y="96"/>
                  </a:cubicBezTo>
                  <a:cubicBezTo>
                    <a:pt x="540" y="46"/>
                    <a:pt x="540" y="46"/>
                    <a:pt x="540" y="46"/>
                  </a:cubicBezTo>
                  <a:cubicBezTo>
                    <a:pt x="540" y="45"/>
                    <a:pt x="540" y="44"/>
                    <a:pt x="539" y="44"/>
                  </a:cubicBezTo>
                  <a:cubicBezTo>
                    <a:pt x="532" y="44"/>
                    <a:pt x="532" y="44"/>
                    <a:pt x="532" y="44"/>
                  </a:cubicBezTo>
                  <a:cubicBezTo>
                    <a:pt x="522" y="44"/>
                    <a:pt x="517" y="46"/>
                    <a:pt x="515" y="61"/>
                  </a:cubicBezTo>
                  <a:cubicBezTo>
                    <a:pt x="515" y="61"/>
                    <a:pt x="515" y="61"/>
                    <a:pt x="514" y="61"/>
                  </a:cubicBezTo>
                  <a:cubicBezTo>
                    <a:pt x="511" y="61"/>
                    <a:pt x="511" y="61"/>
                    <a:pt x="511" y="61"/>
                  </a:cubicBezTo>
                  <a:cubicBezTo>
                    <a:pt x="511" y="56"/>
                    <a:pt x="511" y="44"/>
                    <a:pt x="511" y="38"/>
                  </a:cubicBezTo>
                  <a:cubicBezTo>
                    <a:pt x="516" y="38"/>
                    <a:pt x="522" y="38"/>
                    <a:pt x="532" y="38"/>
                  </a:cubicBezTo>
                  <a:cubicBezTo>
                    <a:pt x="561" y="38"/>
                    <a:pt x="561" y="38"/>
                    <a:pt x="561" y="38"/>
                  </a:cubicBezTo>
                  <a:cubicBezTo>
                    <a:pt x="571" y="38"/>
                    <a:pt x="577" y="38"/>
                    <a:pt x="582" y="38"/>
                  </a:cubicBezTo>
                  <a:cubicBezTo>
                    <a:pt x="582" y="44"/>
                    <a:pt x="583" y="56"/>
                    <a:pt x="583" y="61"/>
                  </a:cubicBezTo>
                  <a:cubicBezTo>
                    <a:pt x="579" y="61"/>
                    <a:pt x="579" y="61"/>
                    <a:pt x="579" y="61"/>
                  </a:cubicBezTo>
                  <a:cubicBezTo>
                    <a:pt x="578" y="61"/>
                    <a:pt x="578" y="61"/>
                    <a:pt x="578" y="61"/>
                  </a:cubicBezTo>
                  <a:cubicBezTo>
                    <a:pt x="576" y="46"/>
                    <a:pt x="571" y="44"/>
                    <a:pt x="561" y="44"/>
                  </a:cubicBezTo>
                  <a:cubicBezTo>
                    <a:pt x="555" y="44"/>
                    <a:pt x="555" y="44"/>
                    <a:pt x="555" y="44"/>
                  </a:cubicBezTo>
                  <a:cubicBezTo>
                    <a:pt x="554" y="44"/>
                    <a:pt x="554" y="45"/>
                    <a:pt x="554" y="46"/>
                  </a:cubicBezTo>
                  <a:cubicBezTo>
                    <a:pt x="554" y="96"/>
                    <a:pt x="554" y="96"/>
                    <a:pt x="554" y="96"/>
                  </a:cubicBezTo>
                  <a:cubicBezTo>
                    <a:pt x="554" y="110"/>
                    <a:pt x="554" y="111"/>
                    <a:pt x="563" y="112"/>
                  </a:cubicBezTo>
                  <a:cubicBezTo>
                    <a:pt x="564" y="112"/>
                    <a:pt x="564" y="112"/>
                    <a:pt x="564" y="113"/>
                  </a:cubicBezTo>
                  <a:cubicBezTo>
                    <a:pt x="564" y="117"/>
                    <a:pt x="564" y="117"/>
                    <a:pt x="564" y="117"/>
                  </a:cubicBezTo>
                  <a:cubicBezTo>
                    <a:pt x="559" y="117"/>
                    <a:pt x="552" y="117"/>
                    <a:pt x="547" y="117"/>
                  </a:cubicBezTo>
                  <a:close/>
                  <a:moveTo>
                    <a:pt x="622" y="119"/>
                  </a:moveTo>
                  <a:cubicBezTo>
                    <a:pt x="601" y="119"/>
                    <a:pt x="584" y="103"/>
                    <a:pt x="584" y="79"/>
                  </a:cubicBezTo>
                  <a:cubicBezTo>
                    <a:pt x="584" y="50"/>
                    <a:pt x="602" y="36"/>
                    <a:pt x="622" y="36"/>
                  </a:cubicBezTo>
                  <a:cubicBezTo>
                    <a:pt x="644" y="36"/>
                    <a:pt x="660" y="52"/>
                    <a:pt x="660" y="76"/>
                  </a:cubicBezTo>
                  <a:cubicBezTo>
                    <a:pt x="660" y="105"/>
                    <a:pt x="643" y="119"/>
                    <a:pt x="622" y="119"/>
                  </a:cubicBezTo>
                  <a:close/>
                  <a:moveTo>
                    <a:pt x="621" y="43"/>
                  </a:moveTo>
                  <a:cubicBezTo>
                    <a:pt x="607" y="43"/>
                    <a:pt x="600" y="54"/>
                    <a:pt x="600" y="78"/>
                  </a:cubicBezTo>
                  <a:cubicBezTo>
                    <a:pt x="600" y="103"/>
                    <a:pt x="609" y="112"/>
                    <a:pt x="623" y="112"/>
                  </a:cubicBezTo>
                  <a:cubicBezTo>
                    <a:pt x="638" y="112"/>
                    <a:pt x="645" y="101"/>
                    <a:pt x="645" y="77"/>
                  </a:cubicBezTo>
                  <a:cubicBezTo>
                    <a:pt x="645" y="52"/>
                    <a:pt x="635" y="43"/>
                    <a:pt x="621" y="43"/>
                  </a:cubicBezTo>
                  <a:close/>
                  <a:moveTo>
                    <a:pt x="729" y="119"/>
                  </a:moveTo>
                  <a:cubicBezTo>
                    <a:pt x="727" y="115"/>
                    <a:pt x="724" y="111"/>
                    <a:pt x="721" y="107"/>
                  </a:cubicBezTo>
                  <a:cubicBezTo>
                    <a:pt x="684" y="53"/>
                    <a:pt x="684" y="53"/>
                    <a:pt x="684" y="53"/>
                  </a:cubicBezTo>
                  <a:cubicBezTo>
                    <a:pt x="683" y="53"/>
                    <a:pt x="683" y="53"/>
                    <a:pt x="683" y="53"/>
                  </a:cubicBezTo>
                  <a:cubicBezTo>
                    <a:pt x="683" y="84"/>
                    <a:pt x="683" y="84"/>
                    <a:pt x="683" y="84"/>
                  </a:cubicBezTo>
                  <a:cubicBezTo>
                    <a:pt x="683" y="108"/>
                    <a:pt x="683" y="111"/>
                    <a:pt x="697" y="112"/>
                  </a:cubicBezTo>
                  <a:cubicBezTo>
                    <a:pt x="698" y="112"/>
                    <a:pt x="698" y="112"/>
                    <a:pt x="698" y="113"/>
                  </a:cubicBezTo>
                  <a:cubicBezTo>
                    <a:pt x="698" y="117"/>
                    <a:pt x="698" y="117"/>
                    <a:pt x="698" y="117"/>
                  </a:cubicBezTo>
                  <a:cubicBezTo>
                    <a:pt x="693" y="117"/>
                    <a:pt x="685" y="117"/>
                    <a:pt x="679" y="117"/>
                  </a:cubicBezTo>
                  <a:cubicBezTo>
                    <a:pt x="673" y="117"/>
                    <a:pt x="669" y="117"/>
                    <a:pt x="664" y="117"/>
                  </a:cubicBezTo>
                  <a:cubicBezTo>
                    <a:pt x="664" y="113"/>
                    <a:pt x="664" y="113"/>
                    <a:pt x="664" y="113"/>
                  </a:cubicBezTo>
                  <a:cubicBezTo>
                    <a:pt x="664" y="112"/>
                    <a:pt x="664" y="112"/>
                    <a:pt x="665" y="112"/>
                  </a:cubicBezTo>
                  <a:cubicBezTo>
                    <a:pt x="675" y="111"/>
                    <a:pt x="675" y="108"/>
                    <a:pt x="675" y="84"/>
                  </a:cubicBezTo>
                  <a:cubicBezTo>
                    <a:pt x="675" y="59"/>
                    <a:pt x="675" y="59"/>
                    <a:pt x="675" y="59"/>
                  </a:cubicBezTo>
                  <a:cubicBezTo>
                    <a:pt x="675" y="45"/>
                    <a:pt x="675" y="44"/>
                    <a:pt x="665" y="43"/>
                  </a:cubicBezTo>
                  <a:cubicBezTo>
                    <a:pt x="664" y="43"/>
                    <a:pt x="664" y="43"/>
                    <a:pt x="664" y="42"/>
                  </a:cubicBezTo>
                  <a:cubicBezTo>
                    <a:pt x="664" y="38"/>
                    <a:pt x="664" y="38"/>
                    <a:pt x="664" y="38"/>
                  </a:cubicBezTo>
                  <a:cubicBezTo>
                    <a:pt x="668" y="38"/>
                    <a:pt x="675" y="38"/>
                    <a:pt x="678" y="38"/>
                  </a:cubicBezTo>
                  <a:cubicBezTo>
                    <a:pt x="683" y="38"/>
                    <a:pt x="687" y="38"/>
                    <a:pt x="690" y="38"/>
                  </a:cubicBezTo>
                  <a:cubicBezTo>
                    <a:pt x="730" y="96"/>
                    <a:pt x="730" y="96"/>
                    <a:pt x="730" y="96"/>
                  </a:cubicBezTo>
                  <a:cubicBezTo>
                    <a:pt x="731" y="96"/>
                    <a:pt x="731" y="96"/>
                    <a:pt x="731" y="96"/>
                  </a:cubicBezTo>
                  <a:cubicBezTo>
                    <a:pt x="731" y="71"/>
                    <a:pt x="731" y="71"/>
                    <a:pt x="731" y="71"/>
                  </a:cubicBezTo>
                  <a:cubicBezTo>
                    <a:pt x="731" y="47"/>
                    <a:pt x="730" y="44"/>
                    <a:pt x="716" y="43"/>
                  </a:cubicBezTo>
                  <a:cubicBezTo>
                    <a:pt x="716" y="43"/>
                    <a:pt x="716" y="43"/>
                    <a:pt x="716" y="42"/>
                  </a:cubicBezTo>
                  <a:cubicBezTo>
                    <a:pt x="716" y="38"/>
                    <a:pt x="716" y="38"/>
                    <a:pt x="716" y="38"/>
                  </a:cubicBezTo>
                  <a:cubicBezTo>
                    <a:pt x="721" y="38"/>
                    <a:pt x="729" y="38"/>
                    <a:pt x="735" y="38"/>
                  </a:cubicBezTo>
                  <a:cubicBezTo>
                    <a:pt x="740" y="38"/>
                    <a:pt x="744" y="38"/>
                    <a:pt x="750" y="38"/>
                  </a:cubicBezTo>
                  <a:cubicBezTo>
                    <a:pt x="750" y="42"/>
                    <a:pt x="750" y="42"/>
                    <a:pt x="750" y="42"/>
                  </a:cubicBezTo>
                  <a:cubicBezTo>
                    <a:pt x="750" y="43"/>
                    <a:pt x="750" y="43"/>
                    <a:pt x="749" y="43"/>
                  </a:cubicBezTo>
                  <a:cubicBezTo>
                    <a:pt x="739" y="44"/>
                    <a:pt x="739" y="47"/>
                    <a:pt x="739" y="71"/>
                  </a:cubicBezTo>
                  <a:cubicBezTo>
                    <a:pt x="739" y="119"/>
                    <a:pt x="739" y="119"/>
                    <a:pt x="739" y="119"/>
                  </a:cubicBezTo>
                  <a:lnTo>
                    <a:pt x="729" y="119"/>
                  </a:lnTo>
                  <a:close/>
                  <a:moveTo>
                    <a:pt x="921" y="119"/>
                  </a:moveTo>
                  <a:cubicBezTo>
                    <a:pt x="900" y="119"/>
                    <a:pt x="883" y="103"/>
                    <a:pt x="883" y="79"/>
                  </a:cubicBezTo>
                  <a:cubicBezTo>
                    <a:pt x="883" y="50"/>
                    <a:pt x="901" y="36"/>
                    <a:pt x="921" y="36"/>
                  </a:cubicBezTo>
                  <a:cubicBezTo>
                    <a:pt x="943" y="36"/>
                    <a:pt x="960" y="52"/>
                    <a:pt x="960" y="76"/>
                  </a:cubicBezTo>
                  <a:cubicBezTo>
                    <a:pt x="960" y="105"/>
                    <a:pt x="942" y="119"/>
                    <a:pt x="921" y="119"/>
                  </a:cubicBezTo>
                  <a:close/>
                  <a:moveTo>
                    <a:pt x="920" y="43"/>
                  </a:moveTo>
                  <a:cubicBezTo>
                    <a:pt x="906" y="43"/>
                    <a:pt x="899" y="54"/>
                    <a:pt x="899" y="78"/>
                  </a:cubicBezTo>
                  <a:cubicBezTo>
                    <a:pt x="899" y="103"/>
                    <a:pt x="908" y="112"/>
                    <a:pt x="922" y="112"/>
                  </a:cubicBezTo>
                  <a:cubicBezTo>
                    <a:pt x="937" y="112"/>
                    <a:pt x="944" y="101"/>
                    <a:pt x="944" y="77"/>
                  </a:cubicBezTo>
                  <a:cubicBezTo>
                    <a:pt x="944" y="52"/>
                    <a:pt x="935" y="43"/>
                    <a:pt x="920" y="43"/>
                  </a:cubicBezTo>
                  <a:close/>
                  <a:moveTo>
                    <a:pt x="1029" y="119"/>
                  </a:moveTo>
                  <a:cubicBezTo>
                    <a:pt x="1026" y="115"/>
                    <a:pt x="1023" y="111"/>
                    <a:pt x="1020" y="107"/>
                  </a:cubicBezTo>
                  <a:cubicBezTo>
                    <a:pt x="983" y="53"/>
                    <a:pt x="983" y="53"/>
                    <a:pt x="983" y="53"/>
                  </a:cubicBezTo>
                  <a:cubicBezTo>
                    <a:pt x="982" y="53"/>
                    <a:pt x="982" y="53"/>
                    <a:pt x="982" y="53"/>
                  </a:cubicBezTo>
                  <a:cubicBezTo>
                    <a:pt x="982" y="84"/>
                    <a:pt x="982" y="84"/>
                    <a:pt x="982" y="84"/>
                  </a:cubicBezTo>
                  <a:cubicBezTo>
                    <a:pt x="982" y="108"/>
                    <a:pt x="983" y="111"/>
                    <a:pt x="996" y="112"/>
                  </a:cubicBezTo>
                  <a:cubicBezTo>
                    <a:pt x="997" y="112"/>
                    <a:pt x="997" y="112"/>
                    <a:pt x="997" y="113"/>
                  </a:cubicBezTo>
                  <a:cubicBezTo>
                    <a:pt x="997" y="117"/>
                    <a:pt x="997" y="117"/>
                    <a:pt x="997" y="117"/>
                  </a:cubicBezTo>
                  <a:cubicBezTo>
                    <a:pt x="992" y="117"/>
                    <a:pt x="984" y="117"/>
                    <a:pt x="978" y="117"/>
                  </a:cubicBezTo>
                  <a:cubicBezTo>
                    <a:pt x="972" y="117"/>
                    <a:pt x="969" y="117"/>
                    <a:pt x="963" y="117"/>
                  </a:cubicBezTo>
                  <a:cubicBezTo>
                    <a:pt x="963" y="113"/>
                    <a:pt x="963" y="113"/>
                    <a:pt x="963" y="113"/>
                  </a:cubicBezTo>
                  <a:cubicBezTo>
                    <a:pt x="963" y="112"/>
                    <a:pt x="963" y="112"/>
                    <a:pt x="964" y="112"/>
                  </a:cubicBezTo>
                  <a:cubicBezTo>
                    <a:pt x="974" y="111"/>
                    <a:pt x="974" y="108"/>
                    <a:pt x="974" y="84"/>
                  </a:cubicBezTo>
                  <a:cubicBezTo>
                    <a:pt x="974" y="59"/>
                    <a:pt x="974" y="59"/>
                    <a:pt x="974" y="59"/>
                  </a:cubicBezTo>
                  <a:cubicBezTo>
                    <a:pt x="974" y="45"/>
                    <a:pt x="974" y="44"/>
                    <a:pt x="964" y="43"/>
                  </a:cubicBezTo>
                  <a:cubicBezTo>
                    <a:pt x="963" y="43"/>
                    <a:pt x="963" y="43"/>
                    <a:pt x="963" y="42"/>
                  </a:cubicBezTo>
                  <a:cubicBezTo>
                    <a:pt x="963" y="38"/>
                    <a:pt x="963" y="38"/>
                    <a:pt x="963" y="38"/>
                  </a:cubicBezTo>
                  <a:cubicBezTo>
                    <a:pt x="968" y="38"/>
                    <a:pt x="974" y="38"/>
                    <a:pt x="977" y="38"/>
                  </a:cubicBezTo>
                  <a:cubicBezTo>
                    <a:pt x="982" y="38"/>
                    <a:pt x="986" y="38"/>
                    <a:pt x="989" y="38"/>
                  </a:cubicBezTo>
                  <a:cubicBezTo>
                    <a:pt x="1029" y="96"/>
                    <a:pt x="1029" y="96"/>
                    <a:pt x="1029" y="96"/>
                  </a:cubicBezTo>
                  <a:cubicBezTo>
                    <a:pt x="1030" y="96"/>
                    <a:pt x="1030" y="96"/>
                    <a:pt x="1030" y="96"/>
                  </a:cubicBezTo>
                  <a:cubicBezTo>
                    <a:pt x="1030" y="71"/>
                    <a:pt x="1030" y="71"/>
                    <a:pt x="1030" y="71"/>
                  </a:cubicBezTo>
                  <a:cubicBezTo>
                    <a:pt x="1030" y="47"/>
                    <a:pt x="1030" y="44"/>
                    <a:pt x="1016" y="43"/>
                  </a:cubicBezTo>
                  <a:cubicBezTo>
                    <a:pt x="1015" y="43"/>
                    <a:pt x="1015" y="43"/>
                    <a:pt x="1015" y="42"/>
                  </a:cubicBezTo>
                  <a:cubicBezTo>
                    <a:pt x="1015" y="38"/>
                    <a:pt x="1015" y="38"/>
                    <a:pt x="1015" y="38"/>
                  </a:cubicBezTo>
                  <a:cubicBezTo>
                    <a:pt x="1020" y="38"/>
                    <a:pt x="1028" y="38"/>
                    <a:pt x="1034" y="38"/>
                  </a:cubicBezTo>
                  <a:cubicBezTo>
                    <a:pt x="1040" y="38"/>
                    <a:pt x="1044" y="38"/>
                    <a:pt x="1049" y="38"/>
                  </a:cubicBezTo>
                  <a:cubicBezTo>
                    <a:pt x="1049" y="42"/>
                    <a:pt x="1049" y="42"/>
                    <a:pt x="1049" y="42"/>
                  </a:cubicBezTo>
                  <a:cubicBezTo>
                    <a:pt x="1049" y="43"/>
                    <a:pt x="1049" y="43"/>
                    <a:pt x="1048" y="43"/>
                  </a:cubicBezTo>
                  <a:cubicBezTo>
                    <a:pt x="1038" y="44"/>
                    <a:pt x="1038" y="47"/>
                    <a:pt x="1038" y="71"/>
                  </a:cubicBezTo>
                  <a:cubicBezTo>
                    <a:pt x="1038" y="119"/>
                    <a:pt x="1038" y="119"/>
                    <a:pt x="1038" y="119"/>
                  </a:cubicBezTo>
                  <a:lnTo>
                    <a:pt x="1029" y="119"/>
                  </a:lnTo>
                  <a:close/>
                  <a:moveTo>
                    <a:pt x="1062" y="115"/>
                  </a:moveTo>
                  <a:cubicBezTo>
                    <a:pt x="1060" y="117"/>
                    <a:pt x="1060" y="117"/>
                    <a:pt x="1060" y="117"/>
                  </a:cubicBezTo>
                  <a:cubicBezTo>
                    <a:pt x="1060" y="118"/>
                    <a:pt x="1059" y="118"/>
                    <a:pt x="1059" y="118"/>
                  </a:cubicBezTo>
                  <a:cubicBezTo>
                    <a:pt x="1056" y="118"/>
                    <a:pt x="1056" y="118"/>
                    <a:pt x="1056" y="118"/>
                  </a:cubicBezTo>
                  <a:cubicBezTo>
                    <a:pt x="1056" y="113"/>
                    <a:pt x="1056" y="98"/>
                    <a:pt x="1056" y="93"/>
                  </a:cubicBezTo>
                  <a:cubicBezTo>
                    <a:pt x="1060" y="93"/>
                    <a:pt x="1060" y="93"/>
                    <a:pt x="1060" y="93"/>
                  </a:cubicBezTo>
                  <a:cubicBezTo>
                    <a:pt x="1060" y="93"/>
                    <a:pt x="1061" y="93"/>
                    <a:pt x="1061" y="93"/>
                  </a:cubicBezTo>
                  <a:cubicBezTo>
                    <a:pt x="1063" y="106"/>
                    <a:pt x="1069" y="112"/>
                    <a:pt x="1080" y="112"/>
                  </a:cubicBezTo>
                  <a:cubicBezTo>
                    <a:pt x="1090" y="112"/>
                    <a:pt x="1097" y="108"/>
                    <a:pt x="1097" y="101"/>
                  </a:cubicBezTo>
                  <a:cubicBezTo>
                    <a:pt x="1097" y="79"/>
                    <a:pt x="1056" y="86"/>
                    <a:pt x="1056" y="59"/>
                  </a:cubicBezTo>
                  <a:cubicBezTo>
                    <a:pt x="1056" y="45"/>
                    <a:pt x="1066" y="36"/>
                    <a:pt x="1080" y="36"/>
                  </a:cubicBezTo>
                  <a:cubicBezTo>
                    <a:pt x="1085" y="36"/>
                    <a:pt x="1091" y="37"/>
                    <a:pt x="1096" y="40"/>
                  </a:cubicBezTo>
                  <a:cubicBezTo>
                    <a:pt x="1098" y="38"/>
                    <a:pt x="1098" y="38"/>
                    <a:pt x="1098" y="38"/>
                  </a:cubicBezTo>
                  <a:cubicBezTo>
                    <a:pt x="1098" y="37"/>
                    <a:pt x="1099" y="37"/>
                    <a:pt x="1100" y="37"/>
                  </a:cubicBezTo>
                  <a:cubicBezTo>
                    <a:pt x="1102" y="37"/>
                    <a:pt x="1102" y="37"/>
                    <a:pt x="1102" y="37"/>
                  </a:cubicBezTo>
                  <a:cubicBezTo>
                    <a:pt x="1102" y="42"/>
                    <a:pt x="1102" y="54"/>
                    <a:pt x="1102" y="59"/>
                  </a:cubicBezTo>
                  <a:cubicBezTo>
                    <a:pt x="1099" y="59"/>
                    <a:pt x="1099" y="59"/>
                    <a:pt x="1099" y="59"/>
                  </a:cubicBezTo>
                  <a:cubicBezTo>
                    <a:pt x="1098" y="59"/>
                    <a:pt x="1098" y="59"/>
                    <a:pt x="1098" y="58"/>
                  </a:cubicBezTo>
                  <a:cubicBezTo>
                    <a:pt x="1096" y="50"/>
                    <a:pt x="1090" y="43"/>
                    <a:pt x="1080" y="43"/>
                  </a:cubicBezTo>
                  <a:cubicBezTo>
                    <a:pt x="1071" y="43"/>
                    <a:pt x="1068" y="48"/>
                    <a:pt x="1068" y="53"/>
                  </a:cubicBezTo>
                  <a:cubicBezTo>
                    <a:pt x="1068" y="74"/>
                    <a:pt x="1109" y="67"/>
                    <a:pt x="1109" y="94"/>
                  </a:cubicBezTo>
                  <a:cubicBezTo>
                    <a:pt x="1109" y="111"/>
                    <a:pt x="1094" y="119"/>
                    <a:pt x="1081" y="119"/>
                  </a:cubicBezTo>
                  <a:cubicBezTo>
                    <a:pt x="1072" y="119"/>
                    <a:pt x="1067" y="117"/>
                    <a:pt x="1062" y="115"/>
                  </a:cubicBezTo>
                  <a:close/>
                  <a:moveTo>
                    <a:pt x="1155" y="119"/>
                  </a:moveTo>
                  <a:cubicBezTo>
                    <a:pt x="1132" y="119"/>
                    <a:pt x="1122" y="110"/>
                    <a:pt x="1122" y="89"/>
                  </a:cubicBezTo>
                  <a:cubicBezTo>
                    <a:pt x="1122" y="59"/>
                    <a:pt x="1122" y="59"/>
                    <a:pt x="1122" y="59"/>
                  </a:cubicBezTo>
                  <a:cubicBezTo>
                    <a:pt x="1122" y="45"/>
                    <a:pt x="1122" y="44"/>
                    <a:pt x="1113" y="43"/>
                  </a:cubicBezTo>
                  <a:cubicBezTo>
                    <a:pt x="1112" y="43"/>
                    <a:pt x="1111" y="43"/>
                    <a:pt x="1111" y="42"/>
                  </a:cubicBezTo>
                  <a:cubicBezTo>
                    <a:pt x="1111" y="38"/>
                    <a:pt x="1111" y="38"/>
                    <a:pt x="1111" y="38"/>
                  </a:cubicBezTo>
                  <a:cubicBezTo>
                    <a:pt x="1117" y="38"/>
                    <a:pt x="1124" y="38"/>
                    <a:pt x="1129" y="38"/>
                  </a:cubicBezTo>
                  <a:cubicBezTo>
                    <a:pt x="1135" y="38"/>
                    <a:pt x="1142" y="38"/>
                    <a:pt x="1147" y="38"/>
                  </a:cubicBezTo>
                  <a:cubicBezTo>
                    <a:pt x="1147" y="42"/>
                    <a:pt x="1147" y="42"/>
                    <a:pt x="1147" y="42"/>
                  </a:cubicBezTo>
                  <a:cubicBezTo>
                    <a:pt x="1147" y="43"/>
                    <a:pt x="1147" y="43"/>
                    <a:pt x="1146" y="43"/>
                  </a:cubicBezTo>
                  <a:cubicBezTo>
                    <a:pt x="1136" y="44"/>
                    <a:pt x="1136" y="45"/>
                    <a:pt x="1136" y="59"/>
                  </a:cubicBezTo>
                  <a:cubicBezTo>
                    <a:pt x="1136" y="91"/>
                    <a:pt x="1136" y="91"/>
                    <a:pt x="1136" y="91"/>
                  </a:cubicBezTo>
                  <a:cubicBezTo>
                    <a:pt x="1136" y="103"/>
                    <a:pt x="1142" y="110"/>
                    <a:pt x="1157" y="110"/>
                  </a:cubicBezTo>
                  <a:cubicBezTo>
                    <a:pt x="1170" y="110"/>
                    <a:pt x="1177" y="103"/>
                    <a:pt x="1177" y="90"/>
                  </a:cubicBezTo>
                  <a:cubicBezTo>
                    <a:pt x="1177" y="71"/>
                    <a:pt x="1177" y="71"/>
                    <a:pt x="1177" y="71"/>
                  </a:cubicBezTo>
                  <a:cubicBezTo>
                    <a:pt x="1177" y="46"/>
                    <a:pt x="1177" y="45"/>
                    <a:pt x="1163" y="43"/>
                  </a:cubicBezTo>
                  <a:cubicBezTo>
                    <a:pt x="1162" y="43"/>
                    <a:pt x="1162" y="43"/>
                    <a:pt x="1162" y="42"/>
                  </a:cubicBezTo>
                  <a:cubicBezTo>
                    <a:pt x="1162" y="38"/>
                    <a:pt x="1162" y="38"/>
                    <a:pt x="1162" y="38"/>
                  </a:cubicBezTo>
                  <a:cubicBezTo>
                    <a:pt x="1167" y="38"/>
                    <a:pt x="1175" y="38"/>
                    <a:pt x="1181" y="38"/>
                  </a:cubicBezTo>
                  <a:cubicBezTo>
                    <a:pt x="1186" y="38"/>
                    <a:pt x="1189" y="38"/>
                    <a:pt x="1194" y="38"/>
                  </a:cubicBezTo>
                  <a:cubicBezTo>
                    <a:pt x="1194" y="42"/>
                    <a:pt x="1194" y="42"/>
                    <a:pt x="1194" y="42"/>
                  </a:cubicBezTo>
                  <a:cubicBezTo>
                    <a:pt x="1194" y="43"/>
                    <a:pt x="1194" y="43"/>
                    <a:pt x="1193" y="43"/>
                  </a:cubicBezTo>
                  <a:cubicBezTo>
                    <a:pt x="1185" y="44"/>
                    <a:pt x="1185" y="46"/>
                    <a:pt x="1185" y="71"/>
                  </a:cubicBezTo>
                  <a:cubicBezTo>
                    <a:pt x="1185" y="88"/>
                    <a:pt x="1185" y="88"/>
                    <a:pt x="1185" y="88"/>
                  </a:cubicBezTo>
                  <a:cubicBezTo>
                    <a:pt x="1185" y="109"/>
                    <a:pt x="1175" y="119"/>
                    <a:pt x="1155" y="119"/>
                  </a:cubicBezTo>
                  <a:close/>
                  <a:moveTo>
                    <a:pt x="1243" y="117"/>
                  </a:moveTo>
                  <a:cubicBezTo>
                    <a:pt x="1216" y="117"/>
                    <a:pt x="1216" y="117"/>
                    <a:pt x="1216" y="117"/>
                  </a:cubicBezTo>
                  <a:cubicBezTo>
                    <a:pt x="1211" y="117"/>
                    <a:pt x="1205" y="117"/>
                    <a:pt x="1199" y="117"/>
                  </a:cubicBezTo>
                  <a:cubicBezTo>
                    <a:pt x="1199" y="113"/>
                    <a:pt x="1199" y="113"/>
                    <a:pt x="1199" y="113"/>
                  </a:cubicBezTo>
                  <a:cubicBezTo>
                    <a:pt x="1199" y="112"/>
                    <a:pt x="1199" y="112"/>
                    <a:pt x="1200" y="112"/>
                  </a:cubicBezTo>
                  <a:cubicBezTo>
                    <a:pt x="1210" y="111"/>
                    <a:pt x="1210" y="110"/>
                    <a:pt x="1210" y="96"/>
                  </a:cubicBezTo>
                  <a:cubicBezTo>
                    <a:pt x="1210" y="59"/>
                    <a:pt x="1210" y="59"/>
                    <a:pt x="1210" y="59"/>
                  </a:cubicBezTo>
                  <a:cubicBezTo>
                    <a:pt x="1210" y="45"/>
                    <a:pt x="1210" y="44"/>
                    <a:pt x="1200" y="43"/>
                  </a:cubicBezTo>
                  <a:cubicBezTo>
                    <a:pt x="1199" y="43"/>
                    <a:pt x="1199" y="43"/>
                    <a:pt x="1199" y="42"/>
                  </a:cubicBezTo>
                  <a:cubicBezTo>
                    <a:pt x="1199" y="38"/>
                    <a:pt x="1199" y="38"/>
                    <a:pt x="1199" y="38"/>
                  </a:cubicBezTo>
                  <a:cubicBezTo>
                    <a:pt x="1205" y="38"/>
                    <a:pt x="1212" y="38"/>
                    <a:pt x="1217" y="38"/>
                  </a:cubicBezTo>
                  <a:cubicBezTo>
                    <a:pt x="1223" y="38"/>
                    <a:pt x="1232" y="38"/>
                    <a:pt x="1237" y="38"/>
                  </a:cubicBezTo>
                  <a:cubicBezTo>
                    <a:pt x="1237" y="42"/>
                    <a:pt x="1237" y="42"/>
                    <a:pt x="1237" y="42"/>
                  </a:cubicBezTo>
                  <a:cubicBezTo>
                    <a:pt x="1237" y="43"/>
                    <a:pt x="1237" y="43"/>
                    <a:pt x="1236" y="43"/>
                  </a:cubicBezTo>
                  <a:cubicBezTo>
                    <a:pt x="1224" y="44"/>
                    <a:pt x="1224" y="45"/>
                    <a:pt x="1224" y="59"/>
                  </a:cubicBezTo>
                  <a:cubicBezTo>
                    <a:pt x="1224" y="95"/>
                    <a:pt x="1224" y="95"/>
                    <a:pt x="1224" y="95"/>
                  </a:cubicBezTo>
                  <a:cubicBezTo>
                    <a:pt x="1224" y="109"/>
                    <a:pt x="1224" y="110"/>
                    <a:pt x="1235" y="110"/>
                  </a:cubicBezTo>
                  <a:cubicBezTo>
                    <a:pt x="1240" y="110"/>
                    <a:pt x="1240" y="110"/>
                    <a:pt x="1240" y="110"/>
                  </a:cubicBezTo>
                  <a:cubicBezTo>
                    <a:pt x="1250" y="110"/>
                    <a:pt x="1255" y="107"/>
                    <a:pt x="1257" y="92"/>
                  </a:cubicBezTo>
                  <a:cubicBezTo>
                    <a:pt x="1257" y="92"/>
                    <a:pt x="1257" y="91"/>
                    <a:pt x="1258" y="91"/>
                  </a:cubicBezTo>
                  <a:cubicBezTo>
                    <a:pt x="1261" y="91"/>
                    <a:pt x="1261" y="91"/>
                    <a:pt x="1261" y="91"/>
                  </a:cubicBezTo>
                  <a:cubicBezTo>
                    <a:pt x="1261" y="97"/>
                    <a:pt x="1261" y="111"/>
                    <a:pt x="1261" y="117"/>
                  </a:cubicBezTo>
                  <a:cubicBezTo>
                    <a:pt x="1256" y="117"/>
                    <a:pt x="1253" y="117"/>
                    <a:pt x="1243" y="117"/>
                  </a:cubicBezTo>
                  <a:close/>
                  <a:moveTo>
                    <a:pt x="1291" y="117"/>
                  </a:moveTo>
                  <a:cubicBezTo>
                    <a:pt x="1285" y="117"/>
                    <a:pt x="1278" y="117"/>
                    <a:pt x="1273" y="117"/>
                  </a:cubicBezTo>
                  <a:cubicBezTo>
                    <a:pt x="1273" y="113"/>
                    <a:pt x="1273" y="113"/>
                    <a:pt x="1273" y="113"/>
                  </a:cubicBezTo>
                  <a:cubicBezTo>
                    <a:pt x="1273" y="112"/>
                    <a:pt x="1273" y="112"/>
                    <a:pt x="1274" y="112"/>
                  </a:cubicBezTo>
                  <a:cubicBezTo>
                    <a:pt x="1284" y="111"/>
                    <a:pt x="1284" y="110"/>
                    <a:pt x="1284" y="96"/>
                  </a:cubicBezTo>
                  <a:cubicBezTo>
                    <a:pt x="1284" y="46"/>
                    <a:pt x="1284" y="46"/>
                    <a:pt x="1284" y="46"/>
                  </a:cubicBezTo>
                  <a:cubicBezTo>
                    <a:pt x="1284" y="45"/>
                    <a:pt x="1284" y="44"/>
                    <a:pt x="1283" y="44"/>
                  </a:cubicBezTo>
                  <a:cubicBezTo>
                    <a:pt x="1276" y="44"/>
                    <a:pt x="1276" y="44"/>
                    <a:pt x="1276" y="44"/>
                  </a:cubicBezTo>
                  <a:cubicBezTo>
                    <a:pt x="1266" y="44"/>
                    <a:pt x="1261" y="46"/>
                    <a:pt x="1260" y="61"/>
                  </a:cubicBezTo>
                  <a:cubicBezTo>
                    <a:pt x="1260" y="61"/>
                    <a:pt x="1259" y="61"/>
                    <a:pt x="1259" y="61"/>
                  </a:cubicBezTo>
                  <a:cubicBezTo>
                    <a:pt x="1255" y="61"/>
                    <a:pt x="1255" y="61"/>
                    <a:pt x="1255" y="61"/>
                  </a:cubicBezTo>
                  <a:cubicBezTo>
                    <a:pt x="1255" y="56"/>
                    <a:pt x="1255" y="44"/>
                    <a:pt x="1255" y="38"/>
                  </a:cubicBezTo>
                  <a:cubicBezTo>
                    <a:pt x="1260" y="38"/>
                    <a:pt x="1266" y="38"/>
                    <a:pt x="1276" y="38"/>
                  </a:cubicBezTo>
                  <a:cubicBezTo>
                    <a:pt x="1306" y="38"/>
                    <a:pt x="1306" y="38"/>
                    <a:pt x="1306" y="38"/>
                  </a:cubicBezTo>
                  <a:cubicBezTo>
                    <a:pt x="1316" y="38"/>
                    <a:pt x="1322" y="38"/>
                    <a:pt x="1327" y="38"/>
                  </a:cubicBezTo>
                  <a:cubicBezTo>
                    <a:pt x="1327" y="44"/>
                    <a:pt x="1327" y="56"/>
                    <a:pt x="1327" y="61"/>
                  </a:cubicBezTo>
                  <a:cubicBezTo>
                    <a:pt x="1323" y="61"/>
                    <a:pt x="1323" y="61"/>
                    <a:pt x="1323" y="61"/>
                  </a:cubicBezTo>
                  <a:cubicBezTo>
                    <a:pt x="1323" y="61"/>
                    <a:pt x="1322" y="61"/>
                    <a:pt x="1322" y="61"/>
                  </a:cubicBezTo>
                  <a:cubicBezTo>
                    <a:pt x="1320" y="46"/>
                    <a:pt x="1315" y="44"/>
                    <a:pt x="1306" y="44"/>
                  </a:cubicBezTo>
                  <a:cubicBezTo>
                    <a:pt x="1299" y="44"/>
                    <a:pt x="1299" y="44"/>
                    <a:pt x="1299" y="44"/>
                  </a:cubicBezTo>
                  <a:cubicBezTo>
                    <a:pt x="1298" y="44"/>
                    <a:pt x="1298" y="45"/>
                    <a:pt x="1298" y="46"/>
                  </a:cubicBezTo>
                  <a:cubicBezTo>
                    <a:pt x="1298" y="96"/>
                    <a:pt x="1298" y="96"/>
                    <a:pt x="1298" y="96"/>
                  </a:cubicBezTo>
                  <a:cubicBezTo>
                    <a:pt x="1298" y="110"/>
                    <a:pt x="1298" y="111"/>
                    <a:pt x="1308" y="112"/>
                  </a:cubicBezTo>
                  <a:cubicBezTo>
                    <a:pt x="1309" y="112"/>
                    <a:pt x="1309" y="112"/>
                    <a:pt x="1309" y="113"/>
                  </a:cubicBezTo>
                  <a:cubicBezTo>
                    <a:pt x="1309" y="117"/>
                    <a:pt x="1309" y="117"/>
                    <a:pt x="1309" y="117"/>
                  </a:cubicBezTo>
                  <a:cubicBezTo>
                    <a:pt x="1303" y="117"/>
                    <a:pt x="1296" y="117"/>
                    <a:pt x="1291" y="117"/>
                  </a:cubicBezTo>
                  <a:close/>
                  <a:moveTo>
                    <a:pt x="1349" y="117"/>
                  </a:moveTo>
                  <a:cubicBezTo>
                    <a:pt x="1343" y="117"/>
                    <a:pt x="1336" y="117"/>
                    <a:pt x="1331" y="117"/>
                  </a:cubicBezTo>
                  <a:cubicBezTo>
                    <a:pt x="1331" y="113"/>
                    <a:pt x="1331" y="113"/>
                    <a:pt x="1331" y="113"/>
                  </a:cubicBezTo>
                  <a:cubicBezTo>
                    <a:pt x="1331" y="112"/>
                    <a:pt x="1331" y="112"/>
                    <a:pt x="1332" y="112"/>
                  </a:cubicBezTo>
                  <a:cubicBezTo>
                    <a:pt x="1342" y="111"/>
                    <a:pt x="1342" y="110"/>
                    <a:pt x="1342" y="96"/>
                  </a:cubicBezTo>
                  <a:cubicBezTo>
                    <a:pt x="1342" y="59"/>
                    <a:pt x="1342" y="59"/>
                    <a:pt x="1342" y="59"/>
                  </a:cubicBezTo>
                  <a:cubicBezTo>
                    <a:pt x="1342" y="45"/>
                    <a:pt x="1342" y="44"/>
                    <a:pt x="1332" y="43"/>
                  </a:cubicBezTo>
                  <a:cubicBezTo>
                    <a:pt x="1331" y="43"/>
                    <a:pt x="1331" y="43"/>
                    <a:pt x="1331" y="42"/>
                  </a:cubicBezTo>
                  <a:cubicBezTo>
                    <a:pt x="1331" y="38"/>
                    <a:pt x="1331" y="38"/>
                    <a:pt x="1331" y="38"/>
                  </a:cubicBezTo>
                  <a:cubicBezTo>
                    <a:pt x="1336" y="38"/>
                    <a:pt x="1343" y="38"/>
                    <a:pt x="1349" y="38"/>
                  </a:cubicBezTo>
                  <a:cubicBezTo>
                    <a:pt x="1355" y="38"/>
                    <a:pt x="1361" y="38"/>
                    <a:pt x="1367" y="38"/>
                  </a:cubicBezTo>
                  <a:cubicBezTo>
                    <a:pt x="1367" y="42"/>
                    <a:pt x="1367" y="42"/>
                    <a:pt x="1367" y="42"/>
                  </a:cubicBezTo>
                  <a:cubicBezTo>
                    <a:pt x="1367" y="43"/>
                    <a:pt x="1367" y="43"/>
                    <a:pt x="1366" y="43"/>
                  </a:cubicBezTo>
                  <a:cubicBezTo>
                    <a:pt x="1356" y="44"/>
                    <a:pt x="1356" y="45"/>
                    <a:pt x="1356" y="59"/>
                  </a:cubicBezTo>
                  <a:cubicBezTo>
                    <a:pt x="1356" y="96"/>
                    <a:pt x="1356" y="96"/>
                    <a:pt x="1356" y="96"/>
                  </a:cubicBezTo>
                  <a:cubicBezTo>
                    <a:pt x="1356" y="110"/>
                    <a:pt x="1356" y="111"/>
                    <a:pt x="1366" y="112"/>
                  </a:cubicBezTo>
                  <a:cubicBezTo>
                    <a:pt x="1367" y="112"/>
                    <a:pt x="1367" y="112"/>
                    <a:pt x="1367" y="113"/>
                  </a:cubicBezTo>
                  <a:cubicBezTo>
                    <a:pt x="1367" y="117"/>
                    <a:pt x="1367" y="117"/>
                    <a:pt x="1367" y="117"/>
                  </a:cubicBezTo>
                  <a:cubicBezTo>
                    <a:pt x="1361" y="117"/>
                    <a:pt x="1354" y="117"/>
                    <a:pt x="1349" y="117"/>
                  </a:cubicBezTo>
                  <a:close/>
                  <a:moveTo>
                    <a:pt x="1438" y="119"/>
                  </a:moveTo>
                  <a:cubicBezTo>
                    <a:pt x="1436" y="115"/>
                    <a:pt x="1433" y="111"/>
                    <a:pt x="1430" y="107"/>
                  </a:cubicBezTo>
                  <a:cubicBezTo>
                    <a:pt x="1392" y="53"/>
                    <a:pt x="1392" y="53"/>
                    <a:pt x="1392" y="53"/>
                  </a:cubicBezTo>
                  <a:cubicBezTo>
                    <a:pt x="1392" y="53"/>
                    <a:pt x="1392" y="53"/>
                    <a:pt x="1392" y="53"/>
                  </a:cubicBezTo>
                  <a:cubicBezTo>
                    <a:pt x="1392" y="84"/>
                    <a:pt x="1392" y="84"/>
                    <a:pt x="1392" y="84"/>
                  </a:cubicBezTo>
                  <a:cubicBezTo>
                    <a:pt x="1392" y="108"/>
                    <a:pt x="1392" y="111"/>
                    <a:pt x="1406" y="112"/>
                  </a:cubicBezTo>
                  <a:cubicBezTo>
                    <a:pt x="1406" y="112"/>
                    <a:pt x="1407" y="112"/>
                    <a:pt x="1407" y="113"/>
                  </a:cubicBezTo>
                  <a:cubicBezTo>
                    <a:pt x="1407" y="117"/>
                    <a:pt x="1407" y="117"/>
                    <a:pt x="1407" y="117"/>
                  </a:cubicBezTo>
                  <a:cubicBezTo>
                    <a:pt x="1401" y="117"/>
                    <a:pt x="1393" y="117"/>
                    <a:pt x="1387" y="117"/>
                  </a:cubicBezTo>
                  <a:cubicBezTo>
                    <a:pt x="1382" y="117"/>
                    <a:pt x="1378" y="117"/>
                    <a:pt x="1373" y="117"/>
                  </a:cubicBezTo>
                  <a:cubicBezTo>
                    <a:pt x="1373" y="113"/>
                    <a:pt x="1373" y="113"/>
                    <a:pt x="1373" y="113"/>
                  </a:cubicBezTo>
                  <a:cubicBezTo>
                    <a:pt x="1373" y="112"/>
                    <a:pt x="1373" y="112"/>
                    <a:pt x="1374" y="112"/>
                  </a:cubicBezTo>
                  <a:cubicBezTo>
                    <a:pt x="1383" y="111"/>
                    <a:pt x="1383" y="108"/>
                    <a:pt x="1383" y="84"/>
                  </a:cubicBezTo>
                  <a:cubicBezTo>
                    <a:pt x="1383" y="59"/>
                    <a:pt x="1383" y="59"/>
                    <a:pt x="1383" y="59"/>
                  </a:cubicBezTo>
                  <a:cubicBezTo>
                    <a:pt x="1383" y="45"/>
                    <a:pt x="1383" y="44"/>
                    <a:pt x="1374" y="43"/>
                  </a:cubicBezTo>
                  <a:cubicBezTo>
                    <a:pt x="1373" y="43"/>
                    <a:pt x="1373" y="43"/>
                    <a:pt x="1373" y="42"/>
                  </a:cubicBezTo>
                  <a:cubicBezTo>
                    <a:pt x="1373" y="38"/>
                    <a:pt x="1373" y="38"/>
                    <a:pt x="1373" y="38"/>
                  </a:cubicBezTo>
                  <a:cubicBezTo>
                    <a:pt x="1377" y="38"/>
                    <a:pt x="1384" y="38"/>
                    <a:pt x="1386" y="38"/>
                  </a:cubicBezTo>
                  <a:cubicBezTo>
                    <a:pt x="1391" y="38"/>
                    <a:pt x="1396" y="38"/>
                    <a:pt x="1399" y="38"/>
                  </a:cubicBezTo>
                  <a:cubicBezTo>
                    <a:pt x="1439" y="96"/>
                    <a:pt x="1439" y="96"/>
                    <a:pt x="1439" y="96"/>
                  </a:cubicBezTo>
                  <a:cubicBezTo>
                    <a:pt x="1439" y="71"/>
                    <a:pt x="1439" y="71"/>
                    <a:pt x="1439" y="71"/>
                  </a:cubicBezTo>
                  <a:cubicBezTo>
                    <a:pt x="1439" y="47"/>
                    <a:pt x="1439" y="44"/>
                    <a:pt x="1425" y="43"/>
                  </a:cubicBezTo>
                  <a:cubicBezTo>
                    <a:pt x="1424" y="43"/>
                    <a:pt x="1424" y="43"/>
                    <a:pt x="1424" y="42"/>
                  </a:cubicBezTo>
                  <a:cubicBezTo>
                    <a:pt x="1424" y="38"/>
                    <a:pt x="1424" y="38"/>
                    <a:pt x="1424" y="38"/>
                  </a:cubicBezTo>
                  <a:cubicBezTo>
                    <a:pt x="1430" y="38"/>
                    <a:pt x="1438" y="38"/>
                    <a:pt x="1443" y="38"/>
                  </a:cubicBezTo>
                  <a:cubicBezTo>
                    <a:pt x="1449" y="38"/>
                    <a:pt x="1453" y="38"/>
                    <a:pt x="1458" y="38"/>
                  </a:cubicBezTo>
                  <a:cubicBezTo>
                    <a:pt x="1458" y="42"/>
                    <a:pt x="1458" y="42"/>
                    <a:pt x="1458" y="42"/>
                  </a:cubicBezTo>
                  <a:cubicBezTo>
                    <a:pt x="1458" y="43"/>
                    <a:pt x="1458" y="43"/>
                    <a:pt x="1458" y="43"/>
                  </a:cubicBezTo>
                  <a:cubicBezTo>
                    <a:pt x="1448" y="44"/>
                    <a:pt x="1447" y="47"/>
                    <a:pt x="1447" y="71"/>
                  </a:cubicBezTo>
                  <a:cubicBezTo>
                    <a:pt x="1447" y="119"/>
                    <a:pt x="1447" y="119"/>
                    <a:pt x="1447" y="119"/>
                  </a:cubicBezTo>
                  <a:lnTo>
                    <a:pt x="1438" y="119"/>
                  </a:lnTo>
                  <a:close/>
                  <a:moveTo>
                    <a:pt x="1537" y="86"/>
                  </a:moveTo>
                  <a:cubicBezTo>
                    <a:pt x="1537" y="87"/>
                    <a:pt x="1537" y="87"/>
                    <a:pt x="1536" y="87"/>
                  </a:cubicBezTo>
                  <a:cubicBezTo>
                    <a:pt x="1529" y="89"/>
                    <a:pt x="1529" y="89"/>
                    <a:pt x="1529" y="99"/>
                  </a:cubicBezTo>
                  <a:cubicBezTo>
                    <a:pt x="1529" y="102"/>
                    <a:pt x="1529" y="102"/>
                    <a:pt x="1529" y="102"/>
                  </a:cubicBezTo>
                  <a:cubicBezTo>
                    <a:pt x="1529" y="104"/>
                    <a:pt x="1529" y="108"/>
                    <a:pt x="1529" y="109"/>
                  </a:cubicBezTo>
                  <a:cubicBezTo>
                    <a:pt x="1529" y="110"/>
                    <a:pt x="1529" y="110"/>
                    <a:pt x="1528" y="110"/>
                  </a:cubicBezTo>
                  <a:cubicBezTo>
                    <a:pt x="1521" y="110"/>
                    <a:pt x="1517" y="119"/>
                    <a:pt x="1499" y="119"/>
                  </a:cubicBezTo>
                  <a:cubicBezTo>
                    <a:pt x="1478" y="119"/>
                    <a:pt x="1462" y="105"/>
                    <a:pt x="1462" y="77"/>
                  </a:cubicBezTo>
                  <a:cubicBezTo>
                    <a:pt x="1462" y="55"/>
                    <a:pt x="1474" y="36"/>
                    <a:pt x="1499" y="36"/>
                  </a:cubicBezTo>
                  <a:cubicBezTo>
                    <a:pt x="1507" y="36"/>
                    <a:pt x="1513" y="38"/>
                    <a:pt x="1517" y="40"/>
                  </a:cubicBezTo>
                  <a:cubicBezTo>
                    <a:pt x="1520" y="38"/>
                    <a:pt x="1520" y="38"/>
                    <a:pt x="1520" y="38"/>
                  </a:cubicBezTo>
                  <a:cubicBezTo>
                    <a:pt x="1520" y="37"/>
                    <a:pt x="1520" y="37"/>
                    <a:pt x="1521" y="37"/>
                  </a:cubicBezTo>
                  <a:cubicBezTo>
                    <a:pt x="1524" y="37"/>
                    <a:pt x="1524" y="37"/>
                    <a:pt x="1524" y="37"/>
                  </a:cubicBezTo>
                  <a:cubicBezTo>
                    <a:pt x="1524" y="42"/>
                    <a:pt x="1524" y="55"/>
                    <a:pt x="1524" y="61"/>
                  </a:cubicBezTo>
                  <a:cubicBezTo>
                    <a:pt x="1520" y="61"/>
                    <a:pt x="1520" y="61"/>
                    <a:pt x="1520" y="61"/>
                  </a:cubicBezTo>
                  <a:cubicBezTo>
                    <a:pt x="1520" y="61"/>
                    <a:pt x="1519" y="61"/>
                    <a:pt x="1519" y="60"/>
                  </a:cubicBezTo>
                  <a:cubicBezTo>
                    <a:pt x="1516" y="48"/>
                    <a:pt x="1511" y="43"/>
                    <a:pt x="1500" y="43"/>
                  </a:cubicBezTo>
                  <a:cubicBezTo>
                    <a:pt x="1481" y="43"/>
                    <a:pt x="1477" y="61"/>
                    <a:pt x="1477" y="77"/>
                  </a:cubicBezTo>
                  <a:cubicBezTo>
                    <a:pt x="1477" y="94"/>
                    <a:pt x="1482" y="113"/>
                    <a:pt x="1501" y="113"/>
                  </a:cubicBezTo>
                  <a:cubicBezTo>
                    <a:pt x="1510" y="113"/>
                    <a:pt x="1515" y="108"/>
                    <a:pt x="1515" y="100"/>
                  </a:cubicBezTo>
                  <a:cubicBezTo>
                    <a:pt x="1515" y="98"/>
                    <a:pt x="1515" y="98"/>
                    <a:pt x="1515" y="98"/>
                  </a:cubicBezTo>
                  <a:cubicBezTo>
                    <a:pt x="1515" y="89"/>
                    <a:pt x="1515" y="89"/>
                    <a:pt x="1503" y="87"/>
                  </a:cubicBezTo>
                  <a:cubicBezTo>
                    <a:pt x="1502" y="87"/>
                    <a:pt x="1502" y="87"/>
                    <a:pt x="1502" y="86"/>
                  </a:cubicBezTo>
                  <a:cubicBezTo>
                    <a:pt x="1502" y="82"/>
                    <a:pt x="1502" y="82"/>
                    <a:pt x="1502" y="82"/>
                  </a:cubicBezTo>
                  <a:cubicBezTo>
                    <a:pt x="1508" y="83"/>
                    <a:pt x="1516" y="83"/>
                    <a:pt x="1521" y="83"/>
                  </a:cubicBezTo>
                  <a:cubicBezTo>
                    <a:pt x="1527" y="83"/>
                    <a:pt x="1531" y="83"/>
                    <a:pt x="1537" y="82"/>
                  </a:cubicBezTo>
                  <a:lnTo>
                    <a:pt x="1537" y="86"/>
                  </a:lnTo>
                  <a:close/>
                  <a:moveTo>
                    <a:pt x="1670" y="71"/>
                  </a:moveTo>
                  <a:cubicBezTo>
                    <a:pt x="1670" y="72"/>
                    <a:pt x="1670" y="73"/>
                    <a:pt x="1669" y="73"/>
                  </a:cubicBezTo>
                  <a:cubicBezTo>
                    <a:pt x="1658" y="75"/>
                    <a:pt x="1658" y="75"/>
                    <a:pt x="1658" y="90"/>
                  </a:cubicBezTo>
                  <a:cubicBezTo>
                    <a:pt x="1658" y="94"/>
                    <a:pt x="1658" y="94"/>
                    <a:pt x="1658" y="94"/>
                  </a:cubicBezTo>
                  <a:cubicBezTo>
                    <a:pt x="1658" y="97"/>
                    <a:pt x="1659" y="102"/>
                    <a:pt x="1659" y="104"/>
                  </a:cubicBezTo>
                  <a:cubicBezTo>
                    <a:pt x="1659" y="105"/>
                    <a:pt x="1658" y="105"/>
                    <a:pt x="1658" y="105"/>
                  </a:cubicBezTo>
                  <a:cubicBezTo>
                    <a:pt x="1647" y="105"/>
                    <a:pt x="1643" y="119"/>
                    <a:pt x="1619" y="119"/>
                  </a:cubicBezTo>
                  <a:cubicBezTo>
                    <a:pt x="1589" y="119"/>
                    <a:pt x="1566" y="99"/>
                    <a:pt x="1566" y="59"/>
                  </a:cubicBezTo>
                  <a:cubicBezTo>
                    <a:pt x="1566" y="26"/>
                    <a:pt x="1583" y="0"/>
                    <a:pt x="1618" y="0"/>
                  </a:cubicBezTo>
                  <a:cubicBezTo>
                    <a:pt x="1629" y="0"/>
                    <a:pt x="1639" y="2"/>
                    <a:pt x="1645" y="6"/>
                  </a:cubicBezTo>
                  <a:cubicBezTo>
                    <a:pt x="1645" y="6"/>
                    <a:pt x="1645" y="6"/>
                    <a:pt x="1645" y="6"/>
                  </a:cubicBezTo>
                  <a:cubicBezTo>
                    <a:pt x="1648" y="2"/>
                    <a:pt x="1648" y="2"/>
                    <a:pt x="1648" y="2"/>
                  </a:cubicBezTo>
                  <a:cubicBezTo>
                    <a:pt x="1648" y="1"/>
                    <a:pt x="1649" y="1"/>
                    <a:pt x="1650" y="1"/>
                  </a:cubicBezTo>
                  <a:cubicBezTo>
                    <a:pt x="1652" y="1"/>
                    <a:pt x="1652" y="1"/>
                    <a:pt x="1652" y="1"/>
                  </a:cubicBezTo>
                  <a:cubicBezTo>
                    <a:pt x="1652" y="9"/>
                    <a:pt x="1653" y="26"/>
                    <a:pt x="1653" y="33"/>
                  </a:cubicBezTo>
                  <a:cubicBezTo>
                    <a:pt x="1648" y="33"/>
                    <a:pt x="1648" y="33"/>
                    <a:pt x="1648" y="33"/>
                  </a:cubicBezTo>
                  <a:cubicBezTo>
                    <a:pt x="1648" y="33"/>
                    <a:pt x="1647" y="33"/>
                    <a:pt x="1647" y="32"/>
                  </a:cubicBezTo>
                  <a:cubicBezTo>
                    <a:pt x="1643" y="16"/>
                    <a:pt x="1634" y="7"/>
                    <a:pt x="1618" y="7"/>
                  </a:cubicBezTo>
                  <a:cubicBezTo>
                    <a:pt x="1590" y="7"/>
                    <a:pt x="1585" y="34"/>
                    <a:pt x="1585" y="59"/>
                  </a:cubicBezTo>
                  <a:cubicBezTo>
                    <a:pt x="1585" y="85"/>
                    <a:pt x="1592" y="112"/>
                    <a:pt x="1620" y="112"/>
                  </a:cubicBezTo>
                  <a:cubicBezTo>
                    <a:pt x="1634" y="112"/>
                    <a:pt x="1643" y="105"/>
                    <a:pt x="1643" y="94"/>
                  </a:cubicBezTo>
                  <a:cubicBezTo>
                    <a:pt x="1643" y="89"/>
                    <a:pt x="1643" y="89"/>
                    <a:pt x="1643" y="89"/>
                  </a:cubicBezTo>
                  <a:cubicBezTo>
                    <a:pt x="1643" y="75"/>
                    <a:pt x="1643" y="75"/>
                    <a:pt x="1627" y="73"/>
                  </a:cubicBezTo>
                  <a:cubicBezTo>
                    <a:pt x="1626" y="73"/>
                    <a:pt x="1625" y="72"/>
                    <a:pt x="1625" y="71"/>
                  </a:cubicBezTo>
                  <a:cubicBezTo>
                    <a:pt x="1625" y="66"/>
                    <a:pt x="1625" y="66"/>
                    <a:pt x="1625" y="66"/>
                  </a:cubicBezTo>
                  <a:cubicBezTo>
                    <a:pt x="1633" y="66"/>
                    <a:pt x="1640" y="67"/>
                    <a:pt x="1649" y="67"/>
                  </a:cubicBezTo>
                  <a:cubicBezTo>
                    <a:pt x="1657" y="67"/>
                    <a:pt x="1662" y="66"/>
                    <a:pt x="1670" y="66"/>
                  </a:cubicBezTo>
                  <a:lnTo>
                    <a:pt x="1670" y="71"/>
                  </a:lnTo>
                  <a:close/>
                  <a:moveTo>
                    <a:pt x="1716" y="76"/>
                  </a:moveTo>
                  <a:cubicBezTo>
                    <a:pt x="1716" y="76"/>
                    <a:pt x="1716" y="76"/>
                    <a:pt x="1716" y="76"/>
                  </a:cubicBezTo>
                  <a:cubicBezTo>
                    <a:pt x="1740" y="80"/>
                    <a:pt x="1733" y="110"/>
                    <a:pt x="1742" y="110"/>
                  </a:cubicBezTo>
                  <a:cubicBezTo>
                    <a:pt x="1745" y="110"/>
                    <a:pt x="1746" y="109"/>
                    <a:pt x="1748" y="107"/>
                  </a:cubicBezTo>
                  <a:cubicBezTo>
                    <a:pt x="1750" y="110"/>
                    <a:pt x="1750" y="110"/>
                    <a:pt x="1750" y="110"/>
                  </a:cubicBezTo>
                  <a:cubicBezTo>
                    <a:pt x="1750" y="110"/>
                    <a:pt x="1751" y="110"/>
                    <a:pt x="1751" y="111"/>
                  </a:cubicBezTo>
                  <a:cubicBezTo>
                    <a:pt x="1751" y="111"/>
                    <a:pt x="1750" y="111"/>
                    <a:pt x="1750" y="111"/>
                  </a:cubicBezTo>
                  <a:cubicBezTo>
                    <a:pt x="1747" y="116"/>
                    <a:pt x="1742" y="118"/>
                    <a:pt x="1737" y="118"/>
                  </a:cubicBezTo>
                  <a:cubicBezTo>
                    <a:pt x="1725" y="118"/>
                    <a:pt x="1723" y="108"/>
                    <a:pt x="1720" y="96"/>
                  </a:cubicBezTo>
                  <a:cubicBezTo>
                    <a:pt x="1718" y="85"/>
                    <a:pt x="1715" y="79"/>
                    <a:pt x="1705" y="79"/>
                  </a:cubicBezTo>
                  <a:cubicBezTo>
                    <a:pt x="1697" y="79"/>
                    <a:pt x="1697" y="79"/>
                    <a:pt x="1697" y="79"/>
                  </a:cubicBezTo>
                  <a:cubicBezTo>
                    <a:pt x="1697" y="96"/>
                    <a:pt x="1697" y="96"/>
                    <a:pt x="1697" y="96"/>
                  </a:cubicBezTo>
                  <a:cubicBezTo>
                    <a:pt x="1697" y="110"/>
                    <a:pt x="1697" y="111"/>
                    <a:pt x="1707" y="112"/>
                  </a:cubicBezTo>
                  <a:cubicBezTo>
                    <a:pt x="1708" y="112"/>
                    <a:pt x="1708" y="112"/>
                    <a:pt x="1708" y="113"/>
                  </a:cubicBezTo>
                  <a:cubicBezTo>
                    <a:pt x="1708" y="117"/>
                    <a:pt x="1708" y="117"/>
                    <a:pt x="1708" y="117"/>
                  </a:cubicBezTo>
                  <a:cubicBezTo>
                    <a:pt x="1702" y="117"/>
                    <a:pt x="1695" y="117"/>
                    <a:pt x="1690" y="117"/>
                  </a:cubicBezTo>
                  <a:cubicBezTo>
                    <a:pt x="1684" y="117"/>
                    <a:pt x="1678" y="117"/>
                    <a:pt x="1672" y="117"/>
                  </a:cubicBezTo>
                  <a:cubicBezTo>
                    <a:pt x="1672" y="113"/>
                    <a:pt x="1672" y="113"/>
                    <a:pt x="1672" y="113"/>
                  </a:cubicBezTo>
                  <a:cubicBezTo>
                    <a:pt x="1672" y="112"/>
                    <a:pt x="1672" y="112"/>
                    <a:pt x="1673" y="112"/>
                  </a:cubicBezTo>
                  <a:cubicBezTo>
                    <a:pt x="1683" y="111"/>
                    <a:pt x="1683" y="110"/>
                    <a:pt x="1683" y="96"/>
                  </a:cubicBezTo>
                  <a:cubicBezTo>
                    <a:pt x="1683" y="59"/>
                    <a:pt x="1683" y="59"/>
                    <a:pt x="1683" y="59"/>
                  </a:cubicBezTo>
                  <a:cubicBezTo>
                    <a:pt x="1683" y="45"/>
                    <a:pt x="1683" y="44"/>
                    <a:pt x="1673" y="43"/>
                  </a:cubicBezTo>
                  <a:cubicBezTo>
                    <a:pt x="1672" y="43"/>
                    <a:pt x="1672" y="43"/>
                    <a:pt x="1672" y="42"/>
                  </a:cubicBezTo>
                  <a:cubicBezTo>
                    <a:pt x="1672" y="38"/>
                    <a:pt x="1672" y="38"/>
                    <a:pt x="1672" y="38"/>
                  </a:cubicBezTo>
                  <a:cubicBezTo>
                    <a:pt x="1678" y="38"/>
                    <a:pt x="1684" y="38"/>
                    <a:pt x="1690" y="38"/>
                  </a:cubicBezTo>
                  <a:cubicBezTo>
                    <a:pt x="1695" y="38"/>
                    <a:pt x="1704" y="38"/>
                    <a:pt x="1708" y="38"/>
                  </a:cubicBezTo>
                  <a:cubicBezTo>
                    <a:pt x="1724" y="38"/>
                    <a:pt x="1738" y="43"/>
                    <a:pt x="1738" y="56"/>
                  </a:cubicBezTo>
                  <a:cubicBezTo>
                    <a:pt x="1738" y="65"/>
                    <a:pt x="1733" y="73"/>
                    <a:pt x="1716" y="76"/>
                  </a:cubicBezTo>
                  <a:close/>
                  <a:moveTo>
                    <a:pt x="1708" y="44"/>
                  </a:moveTo>
                  <a:cubicBezTo>
                    <a:pt x="1704" y="44"/>
                    <a:pt x="1697" y="44"/>
                    <a:pt x="1697" y="46"/>
                  </a:cubicBezTo>
                  <a:cubicBezTo>
                    <a:pt x="1697" y="73"/>
                    <a:pt x="1697" y="73"/>
                    <a:pt x="1697" y="73"/>
                  </a:cubicBezTo>
                  <a:cubicBezTo>
                    <a:pt x="1704" y="73"/>
                    <a:pt x="1704" y="73"/>
                    <a:pt x="1704" y="73"/>
                  </a:cubicBezTo>
                  <a:cubicBezTo>
                    <a:pt x="1716" y="73"/>
                    <a:pt x="1723" y="69"/>
                    <a:pt x="1723" y="58"/>
                  </a:cubicBezTo>
                  <a:cubicBezTo>
                    <a:pt x="1723" y="48"/>
                    <a:pt x="1716" y="44"/>
                    <a:pt x="1708" y="44"/>
                  </a:cubicBezTo>
                  <a:close/>
                  <a:moveTo>
                    <a:pt x="1789" y="119"/>
                  </a:moveTo>
                  <a:cubicBezTo>
                    <a:pt x="1767" y="119"/>
                    <a:pt x="1750" y="103"/>
                    <a:pt x="1750" y="79"/>
                  </a:cubicBezTo>
                  <a:cubicBezTo>
                    <a:pt x="1750" y="50"/>
                    <a:pt x="1768" y="36"/>
                    <a:pt x="1788" y="36"/>
                  </a:cubicBezTo>
                  <a:cubicBezTo>
                    <a:pt x="1810" y="36"/>
                    <a:pt x="1827" y="52"/>
                    <a:pt x="1827" y="76"/>
                  </a:cubicBezTo>
                  <a:cubicBezTo>
                    <a:pt x="1827" y="105"/>
                    <a:pt x="1809" y="119"/>
                    <a:pt x="1789" y="119"/>
                  </a:cubicBezTo>
                  <a:close/>
                  <a:moveTo>
                    <a:pt x="1787" y="43"/>
                  </a:moveTo>
                  <a:cubicBezTo>
                    <a:pt x="1773" y="43"/>
                    <a:pt x="1766" y="54"/>
                    <a:pt x="1766" y="78"/>
                  </a:cubicBezTo>
                  <a:cubicBezTo>
                    <a:pt x="1766" y="103"/>
                    <a:pt x="1775" y="112"/>
                    <a:pt x="1789" y="112"/>
                  </a:cubicBezTo>
                  <a:cubicBezTo>
                    <a:pt x="1804" y="112"/>
                    <a:pt x="1811" y="101"/>
                    <a:pt x="1811" y="77"/>
                  </a:cubicBezTo>
                  <a:cubicBezTo>
                    <a:pt x="1811" y="52"/>
                    <a:pt x="1802" y="43"/>
                    <a:pt x="1787" y="43"/>
                  </a:cubicBezTo>
                  <a:close/>
                  <a:moveTo>
                    <a:pt x="1874" y="119"/>
                  </a:moveTo>
                  <a:cubicBezTo>
                    <a:pt x="1851" y="119"/>
                    <a:pt x="1841" y="110"/>
                    <a:pt x="1841" y="89"/>
                  </a:cubicBezTo>
                  <a:cubicBezTo>
                    <a:pt x="1841" y="59"/>
                    <a:pt x="1841" y="59"/>
                    <a:pt x="1841" y="59"/>
                  </a:cubicBezTo>
                  <a:cubicBezTo>
                    <a:pt x="1841" y="45"/>
                    <a:pt x="1841" y="44"/>
                    <a:pt x="1831" y="43"/>
                  </a:cubicBezTo>
                  <a:cubicBezTo>
                    <a:pt x="1830" y="43"/>
                    <a:pt x="1830" y="43"/>
                    <a:pt x="1830" y="42"/>
                  </a:cubicBezTo>
                  <a:cubicBezTo>
                    <a:pt x="1830" y="38"/>
                    <a:pt x="1830" y="38"/>
                    <a:pt x="1830" y="38"/>
                  </a:cubicBezTo>
                  <a:cubicBezTo>
                    <a:pt x="1835" y="38"/>
                    <a:pt x="1842" y="38"/>
                    <a:pt x="1848" y="38"/>
                  </a:cubicBezTo>
                  <a:cubicBezTo>
                    <a:pt x="1853" y="38"/>
                    <a:pt x="1860" y="38"/>
                    <a:pt x="1866" y="38"/>
                  </a:cubicBezTo>
                  <a:cubicBezTo>
                    <a:pt x="1866" y="42"/>
                    <a:pt x="1866" y="42"/>
                    <a:pt x="1866" y="42"/>
                  </a:cubicBezTo>
                  <a:cubicBezTo>
                    <a:pt x="1866" y="43"/>
                    <a:pt x="1865" y="43"/>
                    <a:pt x="1865" y="43"/>
                  </a:cubicBezTo>
                  <a:cubicBezTo>
                    <a:pt x="1855" y="44"/>
                    <a:pt x="1855" y="45"/>
                    <a:pt x="1855" y="59"/>
                  </a:cubicBezTo>
                  <a:cubicBezTo>
                    <a:pt x="1855" y="91"/>
                    <a:pt x="1855" y="91"/>
                    <a:pt x="1855" y="91"/>
                  </a:cubicBezTo>
                  <a:cubicBezTo>
                    <a:pt x="1855" y="103"/>
                    <a:pt x="1861" y="110"/>
                    <a:pt x="1875" y="110"/>
                  </a:cubicBezTo>
                  <a:cubicBezTo>
                    <a:pt x="1889" y="110"/>
                    <a:pt x="1895" y="103"/>
                    <a:pt x="1895" y="90"/>
                  </a:cubicBezTo>
                  <a:cubicBezTo>
                    <a:pt x="1895" y="71"/>
                    <a:pt x="1895" y="71"/>
                    <a:pt x="1895" y="71"/>
                  </a:cubicBezTo>
                  <a:cubicBezTo>
                    <a:pt x="1895" y="46"/>
                    <a:pt x="1895" y="45"/>
                    <a:pt x="1881" y="43"/>
                  </a:cubicBezTo>
                  <a:cubicBezTo>
                    <a:pt x="1881" y="43"/>
                    <a:pt x="1881" y="43"/>
                    <a:pt x="1881" y="42"/>
                  </a:cubicBezTo>
                  <a:cubicBezTo>
                    <a:pt x="1881" y="38"/>
                    <a:pt x="1881" y="38"/>
                    <a:pt x="1881" y="38"/>
                  </a:cubicBezTo>
                  <a:cubicBezTo>
                    <a:pt x="1886" y="38"/>
                    <a:pt x="1893" y="38"/>
                    <a:pt x="1899" y="38"/>
                  </a:cubicBezTo>
                  <a:cubicBezTo>
                    <a:pt x="1905" y="38"/>
                    <a:pt x="1907" y="38"/>
                    <a:pt x="1913" y="38"/>
                  </a:cubicBezTo>
                  <a:cubicBezTo>
                    <a:pt x="1913" y="42"/>
                    <a:pt x="1913" y="42"/>
                    <a:pt x="1913" y="42"/>
                  </a:cubicBezTo>
                  <a:cubicBezTo>
                    <a:pt x="1913" y="43"/>
                    <a:pt x="1913" y="43"/>
                    <a:pt x="1912" y="43"/>
                  </a:cubicBezTo>
                  <a:cubicBezTo>
                    <a:pt x="1903" y="44"/>
                    <a:pt x="1903" y="46"/>
                    <a:pt x="1903" y="71"/>
                  </a:cubicBezTo>
                  <a:cubicBezTo>
                    <a:pt x="1903" y="88"/>
                    <a:pt x="1903" y="88"/>
                    <a:pt x="1903" y="88"/>
                  </a:cubicBezTo>
                  <a:cubicBezTo>
                    <a:pt x="1903" y="109"/>
                    <a:pt x="1893" y="119"/>
                    <a:pt x="1874" y="119"/>
                  </a:cubicBezTo>
                  <a:close/>
                  <a:moveTo>
                    <a:pt x="1949" y="84"/>
                  </a:moveTo>
                  <a:cubicBezTo>
                    <a:pt x="1943" y="84"/>
                    <a:pt x="1943" y="84"/>
                    <a:pt x="1943" y="84"/>
                  </a:cubicBezTo>
                  <a:cubicBezTo>
                    <a:pt x="1943" y="96"/>
                    <a:pt x="1943" y="96"/>
                    <a:pt x="1943" y="96"/>
                  </a:cubicBezTo>
                  <a:cubicBezTo>
                    <a:pt x="1943" y="110"/>
                    <a:pt x="1943" y="111"/>
                    <a:pt x="1955" y="112"/>
                  </a:cubicBezTo>
                  <a:cubicBezTo>
                    <a:pt x="1956" y="112"/>
                    <a:pt x="1956" y="112"/>
                    <a:pt x="1956" y="113"/>
                  </a:cubicBezTo>
                  <a:cubicBezTo>
                    <a:pt x="1956" y="117"/>
                    <a:pt x="1956" y="117"/>
                    <a:pt x="1956" y="117"/>
                  </a:cubicBezTo>
                  <a:cubicBezTo>
                    <a:pt x="1951" y="117"/>
                    <a:pt x="1941" y="117"/>
                    <a:pt x="1936" y="117"/>
                  </a:cubicBezTo>
                  <a:cubicBezTo>
                    <a:pt x="1930" y="117"/>
                    <a:pt x="1923" y="117"/>
                    <a:pt x="1918" y="117"/>
                  </a:cubicBezTo>
                  <a:cubicBezTo>
                    <a:pt x="1918" y="113"/>
                    <a:pt x="1918" y="113"/>
                    <a:pt x="1918" y="113"/>
                  </a:cubicBezTo>
                  <a:cubicBezTo>
                    <a:pt x="1918" y="112"/>
                    <a:pt x="1918" y="112"/>
                    <a:pt x="1919" y="112"/>
                  </a:cubicBezTo>
                  <a:cubicBezTo>
                    <a:pt x="1929" y="111"/>
                    <a:pt x="1929" y="110"/>
                    <a:pt x="1929" y="96"/>
                  </a:cubicBezTo>
                  <a:cubicBezTo>
                    <a:pt x="1929" y="59"/>
                    <a:pt x="1929" y="59"/>
                    <a:pt x="1929" y="59"/>
                  </a:cubicBezTo>
                  <a:cubicBezTo>
                    <a:pt x="1929" y="45"/>
                    <a:pt x="1929" y="44"/>
                    <a:pt x="1919" y="43"/>
                  </a:cubicBezTo>
                  <a:cubicBezTo>
                    <a:pt x="1918" y="43"/>
                    <a:pt x="1918" y="43"/>
                    <a:pt x="1918" y="42"/>
                  </a:cubicBezTo>
                  <a:cubicBezTo>
                    <a:pt x="1918" y="38"/>
                    <a:pt x="1918" y="38"/>
                    <a:pt x="1918" y="38"/>
                  </a:cubicBezTo>
                  <a:cubicBezTo>
                    <a:pt x="1923" y="38"/>
                    <a:pt x="1930" y="38"/>
                    <a:pt x="1936" y="38"/>
                  </a:cubicBezTo>
                  <a:cubicBezTo>
                    <a:pt x="1942" y="38"/>
                    <a:pt x="1947" y="38"/>
                    <a:pt x="1952" y="38"/>
                  </a:cubicBezTo>
                  <a:cubicBezTo>
                    <a:pt x="1965" y="38"/>
                    <a:pt x="1984" y="42"/>
                    <a:pt x="1984" y="59"/>
                  </a:cubicBezTo>
                  <a:cubicBezTo>
                    <a:pt x="1984" y="70"/>
                    <a:pt x="1978" y="84"/>
                    <a:pt x="1949" y="84"/>
                  </a:cubicBezTo>
                  <a:close/>
                  <a:moveTo>
                    <a:pt x="1952" y="44"/>
                  </a:moveTo>
                  <a:cubicBezTo>
                    <a:pt x="1949" y="44"/>
                    <a:pt x="1943" y="44"/>
                    <a:pt x="1943" y="46"/>
                  </a:cubicBezTo>
                  <a:cubicBezTo>
                    <a:pt x="1943" y="78"/>
                    <a:pt x="1943" y="78"/>
                    <a:pt x="1943" y="78"/>
                  </a:cubicBezTo>
                  <a:cubicBezTo>
                    <a:pt x="1949" y="78"/>
                    <a:pt x="1949" y="78"/>
                    <a:pt x="1949" y="78"/>
                  </a:cubicBezTo>
                  <a:cubicBezTo>
                    <a:pt x="1962" y="78"/>
                    <a:pt x="1969" y="73"/>
                    <a:pt x="1969" y="60"/>
                  </a:cubicBezTo>
                  <a:cubicBezTo>
                    <a:pt x="1969" y="49"/>
                    <a:pt x="1962" y="44"/>
                    <a:pt x="195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6E6F73"/>
                </a:solidFill>
                <a:cs typeface="Arial" panose="020B0604020202020204" pitchFamily="34" charset="0"/>
                <a:sym typeface="Arial" panose="020B0604020202020204" pitchFamily="34" charset="0"/>
              </a:endParaRPr>
            </a:p>
          </p:txBody>
        </p:sp>
      </p:grpSp>
      <p:sp>
        <p:nvSpPr>
          <p:cNvPr id="15" name="TextBox 14"/>
          <p:cNvSpPr txBox="1"/>
          <p:nvPr/>
        </p:nvSpPr>
        <p:spPr bwMode="white">
          <a:xfrm>
            <a:off x="924979" y="5715178"/>
            <a:ext cx="840801" cy="170110"/>
          </a:xfrm>
          <a:prstGeom prst="rect">
            <a:avLst/>
          </a:prstGeom>
          <a:noFill/>
        </p:spPr>
        <p:txBody>
          <a:bodyPr wrap="none" lIns="0" tIns="0" rIns="0" bIns="0" rtlCol="0" anchor="b">
            <a:noAutofit/>
          </a:bodyPr>
          <a:lstStyle/>
          <a:p>
            <a:pPr>
              <a:lnSpc>
                <a:spcPct val="90000"/>
              </a:lnSpc>
              <a:spcAft>
                <a:spcPts val="600"/>
              </a:spcAft>
            </a:pPr>
            <a:r>
              <a:rPr lang="en-US" sz="1200">
                <a:solidFill>
                  <a:srgbClr val="FFFFFF"/>
                </a:solidFill>
                <a:cs typeface="Arial" panose="020B0604020202020204" pitchFamily="34" charset="0"/>
                <a:sym typeface="Arial" panose="020B0604020202020204" pitchFamily="34" charset="0"/>
              </a:rPr>
              <a:t>bcg.com</a:t>
            </a:r>
          </a:p>
        </p:txBody>
      </p:sp>
      <p:sp>
        <p:nvSpPr>
          <p:cNvPr id="9" name="Freeform 6"/>
          <p:cNvSpPr>
            <a:spLocks noEditPoints="1"/>
          </p:cNvSpPr>
          <p:nvPr userDrawn="1"/>
        </p:nvSpPr>
        <p:spPr bwMode="auto">
          <a:xfrm>
            <a:off x="2976433" y="2238375"/>
            <a:ext cx="6239135" cy="2381250"/>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kern="0">
              <a:solidFill>
                <a:srgbClr val="476475"/>
              </a:solidFill>
              <a:cs typeface="Arial" panose="020B0604020202020204" pitchFamily="34" charset="0"/>
              <a:sym typeface="Arial" panose="020B0604020202020204" pitchFamily="34" charset="0"/>
            </a:endParaRPr>
          </a:p>
        </p:txBody>
      </p:sp>
      <p:sp>
        <p:nvSpPr>
          <p:cNvPr id="3" name="hlSlideMaster2758.EndHeader">
            <a:extLst>
              <a:ext uri="{FF2B5EF4-FFF2-40B4-BE49-F238E27FC236}">
                <a16:creationId xmlns:a16="http://schemas.microsoft.com/office/drawing/2014/main" id="{0241D853-3397-4884-4AB9-42F327016A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EndHeader" descr="&#10;Internal">
            <a:extLst>
              <a:ext uri="{FF2B5EF4-FFF2-40B4-BE49-F238E27FC236}">
                <a16:creationId xmlns:a16="http://schemas.microsoft.com/office/drawing/2014/main" id="{3777CD37-875A-5027-20C7-E8F597A0A38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71726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cs typeface="Arial" panose="020B0604020202020204" pitchFamily="34" charset="0"/>
                <a:sym typeface="Arial" panose="020B0604020202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476475"/>
                  </a:solidFill>
                  <a:cs typeface="Arial" panose="020B0604020202020204" pitchFamily="34" charset="0"/>
                  <a:sym typeface="Arial" panose="020B0604020202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1. xxxx  2. xxxx  3. xxxx</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Note: List footnotes in numerical order. Footnote numbers are not bracketed. Use 10pt font. Do not put a period at the end of the note or the source</a:t>
              </a:r>
            </a:p>
            <a:p>
              <a:pPr>
                <a:lnSpc>
                  <a:spcPct val="90000"/>
                </a:lnSpc>
                <a:defRPr/>
              </a:pPr>
              <a:r>
                <a:rPr lang="en-US" sz="1000">
                  <a:solidFill>
                    <a:srgbClr val="FFFFFF">
                      <a:lumMod val="50000"/>
                    </a:srgbClr>
                  </a:solidFill>
                  <a:cs typeface="Arial" panose="020B0604020202020204" pitchFamily="34" charset="0"/>
                  <a:sym typeface="Arial" panose="020B0604020202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55"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9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4" name="hlSlideMaster2758.Layout guideHeader">
            <a:extLst>
              <a:ext uri="{FF2B5EF4-FFF2-40B4-BE49-F238E27FC236}">
                <a16:creationId xmlns:a16="http://schemas.microsoft.com/office/drawing/2014/main" id="{7C0CB982-EEF0-A183-AAC6-0C41CC49CA7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Layout guideHeader" descr="&#10;Internal">
            <a:extLst>
              <a:ext uri="{FF2B5EF4-FFF2-40B4-BE49-F238E27FC236}">
                <a16:creationId xmlns:a16="http://schemas.microsoft.com/office/drawing/2014/main" id="{82D93149-0D7F-07FE-7793-BC9797A7FF5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07540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Title 1"/>
          <p:cNvSpPr>
            <a:spLocks noGrp="1"/>
          </p:cNvSpPr>
          <p:nvPr>
            <p:ph type="ctrTitle"/>
          </p:nvPr>
        </p:nvSpPr>
        <p:spPr>
          <a:xfrm>
            <a:off x="479036" y="1861886"/>
            <a:ext cx="11227689" cy="1023506"/>
          </a:xfrm>
        </p:spPr>
        <p:txBody>
          <a:bodyPr anchor="t">
            <a:noAutofit/>
          </a:bodyPr>
          <a:lstStyle>
            <a:lvl1pPr>
              <a:defRPr sz="4000" b="1">
                <a:solidFill>
                  <a:schemeClr val="tx2"/>
                </a:solidFill>
                <a:latin typeface="Arial" panose="020B0604020202020204" pitchFamily="34" charset="0"/>
                <a:sym typeface="Arial" panose="020B0604020202020204" pitchFamily="34" charset="0"/>
              </a:defRPr>
            </a:lvl1pPr>
          </a:lstStyle>
          <a:p>
            <a:r>
              <a:rPr lang="en-US"/>
              <a:t>Click to edit Master title style</a:t>
            </a:r>
          </a:p>
        </p:txBody>
      </p:sp>
      <p:sp>
        <p:nvSpPr>
          <p:cNvPr id="10"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FAB63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Freeform 10"/>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pic>
        <p:nvPicPr>
          <p:cNvPr id="8" name="Picture 7"/>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88223" y="3757519"/>
            <a:ext cx="11215555" cy="2940050"/>
          </a:xfrm>
          <a:prstGeom prst="rect">
            <a:avLst/>
          </a:prstGeom>
        </p:spPr>
      </p:pic>
      <p:sp>
        <p:nvSpPr>
          <p:cNvPr id="3" name="hlSlideMaster2758.D. Title SlideHeader">
            <a:extLst>
              <a:ext uri="{FF2B5EF4-FFF2-40B4-BE49-F238E27FC236}">
                <a16:creationId xmlns:a16="http://schemas.microsoft.com/office/drawing/2014/main" id="{E65EB8BD-0DB7-9B1C-CF49-B5D606EE782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Title SlideHeader" descr="&#10;Internal">
            <a:extLst>
              <a:ext uri="{FF2B5EF4-FFF2-40B4-BE49-F238E27FC236}">
                <a16:creationId xmlns:a16="http://schemas.microsoft.com/office/drawing/2014/main" id="{F92EC286-B654-2B15-4FA2-05B32CACD74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576985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a:spLocks noGrp="1"/>
          </p:cNvSpPr>
          <p:nvPr>
            <p:ph type="ctrTitle"/>
          </p:nvPr>
        </p:nvSpPr>
        <p:spPr>
          <a:xfrm>
            <a:off x="491070" y="1885950"/>
            <a:ext cx="11216215" cy="664797"/>
          </a:xfrm>
        </p:spPr>
        <p:txBody>
          <a:bodyPr anchor="t"/>
          <a:lstStyle>
            <a:lvl1pPr algn="l" defTabSz="914400" rtl="0" eaLnBrk="1" latinLnBrk="0" hangingPunct="1">
              <a:lnSpc>
                <a:spcPct val="90000"/>
              </a:lnSpc>
              <a:spcBef>
                <a:spcPct val="0"/>
              </a:spcBef>
              <a:buNone/>
              <a:defRPr lang="en-US" sz="4800" b="1" kern="1200" dirty="0">
                <a:solidFill>
                  <a:schemeClr val="tx2"/>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491070" y="3603626"/>
            <a:ext cx="6745549" cy="1585214"/>
          </a:xfr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None/>
              <a:defRPr lang="en-US" sz="2400" b="1" kern="1200" dirty="0">
                <a:solidFill>
                  <a:srgbClr val="FAB636"/>
                </a:solidFill>
                <a:latin typeface="Arial" panose="020B0604020202020204" pitchFamily="34" charset="0"/>
                <a:ea typeface="+mn-ea"/>
                <a:cs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Freeform 12"/>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a:sym typeface="Arial" panose="020B0604020202020204" pitchFamily="34" charset="0"/>
            </a:endParaRPr>
          </a:p>
        </p:txBody>
      </p:sp>
      <p:sp>
        <p:nvSpPr>
          <p:cNvPr id="3" name="hlSlideMaster2758.1_D. Title SlideHeader">
            <a:extLst>
              <a:ext uri="{FF2B5EF4-FFF2-40B4-BE49-F238E27FC236}">
                <a16:creationId xmlns:a16="http://schemas.microsoft.com/office/drawing/2014/main" id="{D5816516-2385-FC49-592F-F1DD96A675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1_D. Title SlideHeader" descr="&#10;Internal">
            <a:extLst>
              <a:ext uri="{FF2B5EF4-FFF2-40B4-BE49-F238E27FC236}">
                <a16:creationId xmlns:a16="http://schemas.microsoft.com/office/drawing/2014/main" id="{D64A6C43-82CA-BAA5-4B05-D978EAEA0548}"/>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527871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6" name="Picture 5"/>
          <p:cNvPicPr>
            <a:picLocks noChangeAspect="1"/>
          </p:cNvPicPr>
          <p:nvPr userDrawn="1"/>
        </p:nvPicPr>
        <p:blipFill>
          <a:blip r:embed="rId5"/>
          <a:stretch>
            <a:fillRect/>
          </a:stretch>
        </p:blipFill>
        <p:spPr>
          <a:xfrm>
            <a:off x="0" y="0"/>
            <a:ext cx="12192000" cy="6858000"/>
          </a:xfrm>
          <a:prstGeom prst="rect">
            <a:avLst/>
          </a:prstGeom>
        </p:spPr>
      </p:pic>
      <p:sp>
        <p:nvSpPr>
          <p:cNvPr id="9" name="Freeform 8"/>
          <p:cNvSpPr>
            <a:spLocks noEditPoints="1"/>
          </p:cNvSpPr>
          <p:nvPr userDrawn="1"/>
        </p:nvSpPr>
        <p:spPr bwMode="auto">
          <a:xfrm>
            <a:off x="513294" y="620668"/>
            <a:ext cx="1420018" cy="541969"/>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solidFill>
                <a:srgbClr val="476475"/>
              </a:solidFill>
              <a:cs typeface="Arial" panose="020B0604020202020204" pitchFamily="34" charset="0"/>
              <a:sym typeface="Arial" panose="020B0604020202020204" pitchFamily="34" charset="0"/>
            </a:endParaRPr>
          </a:p>
        </p:txBody>
      </p:sp>
      <p:sp>
        <p:nvSpPr>
          <p:cNvPr id="10" name="Title 1"/>
          <p:cNvSpPr>
            <a:spLocks noGrp="1"/>
          </p:cNvSpPr>
          <p:nvPr>
            <p:ph type="ctrTitle"/>
          </p:nvPr>
        </p:nvSpPr>
        <p:spPr>
          <a:xfrm>
            <a:off x="479036" y="1861886"/>
            <a:ext cx="11227689" cy="1023506"/>
          </a:xfrm>
        </p:spPr>
        <p:txBody>
          <a:bodyPr anchor="t">
            <a:noAutofit/>
          </a:bodyPr>
          <a:lstStyle>
            <a:lvl1pPr>
              <a:defRPr sz="4000" b="1">
                <a:solidFill>
                  <a:srgbClr val="476475"/>
                </a:solidFill>
                <a:latin typeface="Arial" panose="020B0604020202020204" pitchFamily="34" charset="0"/>
                <a:sym typeface="Arial" panose="020B0604020202020204" pitchFamily="34" charset="0"/>
              </a:defRPr>
            </a:lvl1pPr>
          </a:lstStyle>
          <a:p>
            <a:r>
              <a:rPr lang="en-US"/>
              <a:t>Click to edit Master title style</a:t>
            </a:r>
          </a:p>
        </p:txBody>
      </p:sp>
      <p:sp>
        <p:nvSpPr>
          <p:cNvPr id="11" name="Subtitle 2"/>
          <p:cNvSpPr>
            <a:spLocks noGrp="1"/>
          </p:cNvSpPr>
          <p:nvPr>
            <p:ph type="subTitle" idx="1"/>
          </p:nvPr>
        </p:nvSpPr>
        <p:spPr>
          <a:xfrm>
            <a:off x="479037" y="2962267"/>
            <a:ext cx="5858932" cy="720726"/>
          </a:xfrm>
        </p:spPr>
        <p:txBody>
          <a:bodyPr>
            <a:noAutofit/>
          </a:bodyPr>
          <a:lstStyle>
            <a:lvl1pPr marL="0" indent="0" algn="l">
              <a:buNone/>
              <a:defRPr sz="1800" b="1">
                <a:solidFill>
                  <a:srgbClr val="87A5B6"/>
                </a:solidFill>
                <a:latin typeface="Arial" panose="020B0604020202020204" pitchFamily="34" charset="0"/>
                <a:sym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3" name="hlSlideMaster2758.2_D. Title SlideHeader">
            <a:extLst>
              <a:ext uri="{FF2B5EF4-FFF2-40B4-BE49-F238E27FC236}">
                <a16:creationId xmlns:a16="http://schemas.microsoft.com/office/drawing/2014/main" id="{232C2967-A2AB-1C5F-3F04-569948F26EA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2_D. Title SlideHeader" descr="&#10;Internal">
            <a:extLst>
              <a:ext uri="{FF2B5EF4-FFF2-40B4-BE49-F238E27FC236}">
                <a16:creationId xmlns:a16="http://schemas.microsoft.com/office/drawing/2014/main" id="{AC25895B-A449-63DF-2F5F-7202A3E4C8F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192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313500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1_D. Title OnlyHeader">
            <a:extLst>
              <a:ext uri="{FF2B5EF4-FFF2-40B4-BE49-F238E27FC236}">
                <a16:creationId xmlns:a16="http://schemas.microsoft.com/office/drawing/2014/main" id="{50138103-B1FF-B3FC-B77F-FAD5763DD02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1_D. Title OnlyHeader" descr="&#10;Internal">
            <a:extLst>
              <a:ext uri="{FF2B5EF4-FFF2-40B4-BE49-F238E27FC236}">
                <a16:creationId xmlns:a16="http://schemas.microsoft.com/office/drawing/2014/main" id="{5A4A65CA-A1F6-80F4-AD11-B46165740F6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37782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8" name="Title 7"/>
          <p:cNvSpPr>
            <a:spLocks noGrp="1"/>
          </p:cNvSpPr>
          <p:nvPr>
            <p:ph type="title" hasCustomPrompt="1"/>
          </p:nvPr>
        </p:nvSpPr>
        <p:spPr>
          <a:xfrm>
            <a:off x="630000" y="622800"/>
            <a:ext cx="10933350" cy="332399"/>
          </a:xfr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9"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Title OnlyHeader">
            <a:extLst>
              <a:ext uri="{FF2B5EF4-FFF2-40B4-BE49-F238E27FC236}">
                <a16:creationId xmlns:a16="http://schemas.microsoft.com/office/drawing/2014/main" id="{36D88C20-11CB-5ABB-6E18-94C2D3EBAC3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Title OnlyHeader" descr="&#10;Internal">
            <a:extLst>
              <a:ext uri="{FF2B5EF4-FFF2-40B4-BE49-F238E27FC236}">
                <a16:creationId xmlns:a16="http://schemas.microsoft.com/office/drawing/2014/main" id="{3A08C7F6-CF72-CBE9-E9E3-1C7A2826FEB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131852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b="1">
                <a:solidFill>
                  <a:schemeClr val="tx1"/>
                </a:solidFill>
                <a:latin typeface="Arial" panose="020B0604020202020204" pitchFamily="34" charset="0"/>
                <a:sym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Gray slice headingHeader">
            <a:extLst>
              <a:ext uri="{FF2B5EF4-FFF2-40B4-BE49-F238E27FC236}">
                <a16:creationId xmlns:a16="http://schemas.microsoft.com/office/drawing/2014/main" id="{5DE60C83-9C77-81D3-3C53-96FDFAE36B7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ay slice headingHeader" descr="&#10;Internal">
            <a:extLst>
              <a:ext uri="{FF2B5EF4-FFF2-40B4-BE49-F238E27FC236}">
                <a16:creationId xmlns:a16="http://schemas.microsoft.com/office/drawing/2014/main" id="{D4A63A66-A97D-CB40-64D6-7EA58CB893B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727156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3"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Section header boxHeader">
            <a:extLst>
              <a:ext uri="{FF2B5EF4-FFF2-40B4-BE49-F238E27FC236}">
                <a16:creationId xmlns:a16="http://schemas.microsoft.com/office/drawing/2014/main" id="{A7228E1D-DCF9-28A1-B93B-1B11D27618A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Section header boxHeader" descr="&#10;Internal">
            <a:extLst>
              <a:ext uri="{FF2B5EF4-FFF2-40B4-BE49-F238E27FC236}">
                <a16:creationId xmlns:a16="http://schemas.microsoft.com/office/drawing/2014/main" id="{24619795-D028-72CE-F869-CE00C1B03EC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008299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1"/>
                </a:solidFill>
                <a:latin typeface="Arial" panose="020B0604020202020204" pitchFamily="34" charset="0"/>
                <a:sym typeface="Arial" panose="020B0604020202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Section header lineHeader">
            <a:extLst>
              <a:ext uri="{FF2B5EF4-FFF2-40B4-BE49-F238E27FC236}">
                <a16:creationId xmlns:a16="http://schemas.microsoft.com/office/drawing/2014/main" id="{1099819C-2944-79F4-3D42-38CD87A1673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Section header lineHeader" descr="&#10;Internal">
            <a:extLst>
              <a:ext uri="{FF2B5EF4-FFF2-40B4-BE49-F238E27FC236}">
                <a16:creationId xmlns:a16="http://schemas.microsoft.com/office/drawing/2014/main" id="{8D940D53-F13A-B374-6A2B-62D25CCEFB4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626953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White one thirdHeader">
            <a:extLst>
              <a:ext uri="{FF2B5EF4-FFF2-40B4-BE49-F238E27FC236}">
                <a16:creationId xmlns:a16="http://schemas.microsoft.com/office/drawing/2014/main" id="{1F21C925-D644-6147-E543-03E4B39E58D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White one thirdHeader" descr="&#10;Internal">
            <a:extLst>
              <a:ext uri="{FF2B5EF4-FFF2-40B4-BE49-F238E27FC236}">
                <a16:creationId xmlns:a16="http://schemas.microsoft.com/office/drawing/2014/main" id="{24037F4F-AD5D-98BE-3535-124E86FAF06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08031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Green highlightHeader">
            <a:extLst>
              <a:ext uri="{FF2B5EF4-FFF2-40B4-BE49-F238E27FC236}">
                <a16:creationId xmlns:a16="http://schemas.microsoft.com/office/drawing/2014/main" id="{99AA236F-2BB0-61E8-F643-91ADBC239A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een highlightHeader" descr="&#10;Internal">
            <a:extLst>
              <a:ext uri="{FF2B5EF4-FFF2-40B4-BE49-F238E27FC236}">
                <a16:creationId xmlns:a16="http://schemas.microsoft.com/office/drawing/2014/main" id="{4847DEF1-23A3-782A-2C85-A3951B879DD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779106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4" name="TextBox 13"/>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Four column greenHeader">
            <a:extLst>
              <a:ext uri="{FF2B5EF4-FFF2-40B4-BE49-F238E27FC236}">
                <a16:creationId xmlns:a16="http://schemas.microsoft.com/office/drawing/2014/main" id="{D3682309-BF0F-4B32-0883-EF1D62AFC8D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Four column greenHeader" descr="&#10;Internal">
            <a:extLst>
              <a:ext uri="{FF2B5EF4-FFF2-40B4-BE49-F238E27FC236}">
                <a16:creationId xmlns:a16="http://schemas.microsoft.com/office/drawing/2014/main" id="{20C6508F-C2BF-D19F-50B4-0E201717BFF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78364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1"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one thirdHeader">
            <a:extLst>
              <a:ext uri="{FF2B5EF4-FFF2-40B4-BE49-F238E27FC236}">
                <a16:creationId xmlns:a16="http://schemas.microsoft.com/office/drawing/2014/main" id="{D96E94BD-4869-5297-2E53-17EBCE4BD0F3}"/>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one thirdHeader" descr="&#10;Internal">
            <a:extLst>
              <a:ext uri="{FF2B5EF4-FFF2-40B4-BE49-F238E27FC236}">
                <a16:creationId xmlns:a16="http://schemas.microsoft.com/office/drawing/2014/main" id="{6EB351DD-1BD0-F21B-012F-A6B124710E0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6608562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6"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9" name="TextBox 18"/>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Green halfHeader">
            <a:extLst>
              <a:ext uri="{FF2B5EF4-FFF2-40B4-BE49-F238E27FC236}">
                <a16:creationId xmlns:a16="http://schemas.microsoft.com/office/drawing/2014/main" id="{C690649E-18E9-1DD7-66D9-55BB48DCAAE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halfHeader" descr="&#10;Internal">
            <a:extLst>
              <a:ext uri="{FF2B5EF4-FFF2-40B4-BE49-F238E27FC236}">
                <a16:creationId xmlns:a16="http://schemas.microsoft.com/office/drawing/2014/main" id="{BA14919B-97FE-7C2D-EB49-456B2B321FF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847308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Arial" panose="020B0604020202020204" pitchFamily="34" charset="0"/>
                <a:sym typeface="Arial" panose="020B0604020202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b="1">
                <a:solidFill>
                  <a:schemeClr val="bg1"/>
                </a:solidFill>
                <a:latin typeface="Arial" panose="020B0604020202020204" pitchFamily="34" charset="0"/>
                <a:sym typeface="Arial" panose="020B0604020202020204" pitchFamily="34" charset="0"/>
              </a:defRPr>
            </a:lvl1pPr>
          </a:lstStyle>
          <a:p>
            <a:r>
              <a:rPr lang="en-US"/>
              <a:t>Click to add title</a:t>
            </a: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7"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8" name="TextBox 17"/>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Green two thirdHeader">
            <a:extLst>
              <a:ext uri="{FF2B5EF4-FFF2-40B4-BE49-F238E27FC236}">
                <a16:creationId xmlns:a16="http://schemas.microsoft.com/office/drawing/2014/main" id="{C5714E0C-CA9F-AFF3-D29D-E4F6BFB5F03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two thirdHeader" descr="&#10;Internal">
            <a:extLst>
              <a:ext uri="{FF2B5EF4-FFF2-40B4-BE49-F238E27FC236}">
                <a16:creationId xmlns:a16="http://schemas.microsoft.com/office/drawing/2014/main" id="{833C3F89-1A99-469A-A7AC-45B9AB21EAD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4231405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734148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630000" y="622800"/>
            <a:ext cx="10933350" cy="332399"/>
          </a:xfrm>
        </p:spPr>
        <p:txBody>
          <a:bodyPr/>
          <a:lstStyle>
            <a:lvl1pPr>
              <a:defRPr b="1">
                <a:latin typeface="+mj-lt"/>
                <a:sym typeface="+mj-lt"/>
              </a:defRPr>
            </a:lvl1pPr>
          </a:lstStyle>
          <a:p>
            <a:r>
              <a:rPr lang="en-US"/>
              <a:t>Click to add title</a:t>
            </a:r>
          </a:p>
        </p:txBody>
      </p:sp>
      <p:sp>
        <p:nvSpPr>
          <p:cNvPr id="1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schemeClr val="bg1">
                    <a:lumMod val="50000"/>
                  </a:schemeClr>
                </a:solidFill>
                <a:latin typeface="Arial" panose="020B0604020202020204" pitchFamily="34" charset="0"/>
                <a:cs typeface="+mn-cs"/>
                <a:sym typeface="Arial" panose="020B0604020202020204" pitchFamily="34" charset="0"/>
              </a:rPr>
              <a:t>20190320 On-boarding_v10.pptx</a:t>
            </a:r>
          </a:p>
        </p:txBody>
      </p:sp>
      <p:sp>
        <p:nvSpPr>
          <p:cNvPr id="3" name="hlSlideMaster.26_D. Title OnlyHeader">
            <a:extLst>
              <a:ext uri="{FF2B5EF4-FFF2-40B4-BE49-F238E27FC236}">
                <a16:creationId xmlns:a16="http://schemas.microsoft.com/office/drawing/2014/main" id="{20B40B6F-E152-324B-4633-B26D0226359B}"/>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6_D. Title OnlyHeader" descr="&#10;Internal">
            <a:extLst>
              <a:ext uri="{FF2B5EF4-FFF2-40B4-BE49-F238E27FC236}">
                <a16:creationId xmlns:a16="http://schemas.microsoft.com/office/drawing/2014/main" id="{845FAF8F-4270-8C9C-DDCD-121314A6E51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3698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b="1">
                <a:solidFill>
                  <a:schemeClr val="tx1"/>
                </a:solidFill>
                <a:latin typeface="Arial" panose="020B0604020202020204" pitchFamily="34" charset="0"/>
                <a:sym typeface="Arial" panose="020B0604020202020204" pitchFamily="34" charset="0"/>
              </a:defRPr>
            </a:lvl1pPr>
          </a:lstStyle>
          <a:p>
            <a:r>
              <a:rPr lang="en-US">
                <a:solidFill>
                  <a:schemeClr val="tx2"/>
                </a:solidFill>
              </a:rPr>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5" name="TextBox 14"/>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Left arrowHeader">
            <a:extLst>
              <a:ext uri="{FF2B5EF4-FFF2-40B4-BE49-F238E27FC236}">
                <a16:creationId xmlns:a16="http://schemas.microsoft.com/office/drawing/2014/main" id="{8F3B19B7-B7D6-B137-CE09-2D70B2D8026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Left arrowHeader" descr="&#10;Internal">
            <a:extLst>
              <a:ext uri="{FF2B5EF4-FFF2-40B4-BE49-F238E27FC236}">
                <a16:creationId xmlns:a16="http://schemas.microsoft.com/office/drawing/2014/main" id="{5ADDE98F-202E-DCFC-0711-44586D21A6B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165508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1" name="Picture 10"/>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2141308" y="3402828"/>
            <a:ext cx="2694666" cy="3461745"/>
          </a:xfrm>
          <a:prstGeom prst="rect">
            <a:avLst/>
          </a:prstGeom>
        </p:spPr>
      </p:pic>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left arrowHeader">
            <a:extLst>
              <a:ext uri="{FF2B5EF4-FFF2-40B4-BE49-F238E27FC236}">
                <a16:creationId xmlns:a16="http://schemas.microsoft.com/office/drawing/2014/main" id="{74F428A3-17B0-8914-331D-7865E05CCCA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left arrowHeader" descr="&#10;Internal">
            <a:extLst>
              <a:ext uri="{FF2B5EF4-FFF2-40B4-BE49-F238E27FC236}">
                <a16:creationId xmlns:a16="http://schemas.microsoft.com/office/drawing/2014/main" id="{BAFD03DC-2F41-CB4F-BBF8-A0A4328F9B6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822664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pic>
        <p:nvPicPr>
          <p:cNvPr id="18"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chemeClr val="tx1"/>
                </a:solidFill>
                <a:latin typeface="Arial" panose="020B0604020202020204" pitchFamily="34" charset="0"/>
                <a:sym typeface="Arial" panose="020B0604020202020204" pitchFamily="34" charset="0"/>
              </a:defRPr>
            </a:lvl1pPr>
          </a:lstStyle>
          <a:p>
            <a:r>
              <a:rPr lang="en-US"/>
              <a:t>Click to add title</a:t>
            </a: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Arrow one thirdHeader">
            <a:extLst>
              <a:ext uri="{FF2B5EF4-FFF2-40B4-BE49-F238E27FC236}">
                <a16:creationId xmlns:a16="http://schemas.microsoft.com/office/drawing/2014/main" id="{B5D131B3-C539-2B2C-AEE4-2AF5D693690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Arrow one thirdHeader" descr="&#10;Internal">
            <a:extLst>
              <a:ext uri="{FF2B5EF4-FFF2-40B4-BE49-F238E27FC236}">
                <a16:creationId xmlns:a16="http://schemas.microsoft.com/office/drawing/2014/main" id="{F902C0A7-FEB7-A844-A985-5C844885755A}"/>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59261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6"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7" name="Picture 16"/>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3549481" y="3416300"/>
            <a:ext cx="2694666" cy="3441700"/>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3" name="hlSlideMaster2758.D. Green arrow one thirdHeader">
            <a:extLst>
              <a:ext uri="{FF2B5EF4-FFF2-40B4-BE49-F238E27FC236}">
                <a16:creationId xmlns:a16="http://schemas.microsoft.com/office/drawing/2014/main" id="{14DC6D25-C80C-312C-AABB-00C4E0F61855}"/>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Green arrow one thirdHeader" descr="&#10;Internal">
            <a:extLst>
              <a:ext uri="{FF2B5EF4-FFF2-40B4-BE49-F238E27FC236}">
                <a16:creationId xmlns:a16="http://schemas.microsoft.com/office/drawing/2014/main" id="{7AD14B64-F6B5-2887-F12B-6A02F4428867}"/>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399905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2"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4" name="TextBox 13"/>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Arrow halfHeader">
            <a:extLst>
              <a:ext uri="{FF2B5EF4-FFF2-40B4-BE49-F238E27FC236}">
                <a16:creationId xmlns:a16="http://schemas.microsoft.com/office/drawing/2014/main" id="{53789602-CD62-F53B-73F9-975B9BEFD481}"/>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Arrow halfHeader" descr="&#10;Internal">
            <a:extLst>
              <a:ext uri="{FF2B5EF4-FFF2-40B4-BE49-F238E27FC236}">
                <a16:creationId xmlns:a16="http://schemas.microsoft.com/office/drawing/2014/main" id="{8D224DB2-A22F-DCF6-A0CF-4BD9AC2D3C49}"/>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42543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cs typeface="Arial" panose="020B0604020202020204" pitchFamily="34" charset="0"/>
              <a:sym typeface="Arial" panose="020B0604020202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7"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3" name="Picture 12"/>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4428422"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Green arrow halfHeader">
            <a:extLst>
              <a:ext uri="{FF2B5EF4-FFF2-40B4-BE49-F238E27FC236}">
                <a16:creationId xmlns:a16="http://schemas.microsoft.com/office/drawing/2014/main" id="{CF50FB1C-DA78-128D-4858-34287FF77814}"/>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een arrow halfHeader" descr="&#10;Internal">
            <a:extLst>
              <a:ext uri="{FF2B5EF4-FFF2-40B4-BE49-F238E27FC236}">
                <a16:creationId xmlns:a16="http://schemas.microsoft.com/office/drawing/2014/main" id="{4B649EA3-DB1E-972A-7394-F131A8B8289E}"/>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241908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b="1">
                <a:latin typeface="Arial" panose="020B0604020202020204" pitchFamily="34" charset="0"/>
                <a:sym typeface="Arial" panose="020B0604020202020204" pitchFamily="34" charset="0"/>
              </a:defRPr>
            </a:lvl1pPr>
          </a:lstStyle>
          <a:p>
            <a:r>
              <a:rPr lang="en-US"/>
              <a:t>Click to add title</a:t>
            </a:r>
          </a:p>
        </p:txBody>
      </p:sp>
      <p:sp>
        <p:nvSpPr>
          <p:cNvPr id="14"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1"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6" name="TextBox 15"/>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4" name="hlSlideMaster2758.D. Arrow two thirdHeader">
            <a:extLst>
              <a:ext uri="{FF2B5EF4-FFF2-40B4-BE49-F238E27FC236}">
                <a16:creationId xmlns:a16="http://schemas.microsoft.com/office/drawing/2014/main" id="{6B947225-6BEF-D3B7-5696-78583F045E3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Arrow two thirdHeader" descr="&#10;Internal">
            <a:extLst>
              <a:ext uri="{FF2B5EF4-FFF2-40B4-BE49-F238E27FC236}">
                <a16:creationId xmlns:a16="http://schemas.microsoft.com/office/drawing/2014/main" id="{6E4FC3E8-73E1-E245-FB9B-E05EFC14EDE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298844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rgbClr val="FFFFFF"/>
              </a:solidFill>
              <a:cs typeface="Arial" panose="020B0604020202020204" pitchFamily="34" charset="0"/>
              <a:sym typeface="Arial" panose="020B0604020202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b="1">
                <a:solidFill>
                  <a:srgbClr val="FFFFFF"/>
                </a:solidFill>
                <a:latin typeface="Arial" panose="020B0604020202020204" pitchFamily="34" charset="0"/>
                <a:sym typeface="Arial" panose="020B0604020202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20"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pic>
        <p:nvPicPr>
          <p:cNvPr id="14" name="Picture 13"/>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rot="120000">
            <a:off x="6524770" y="3407803"/>
            <a:ext cx="2694666" cy="3456551"/>
          </a:xfrm>
          <a:prstGeom prst="rect">
            <a:avLst/>
          </a:prstGeom>
        </p:spPr>
      </p:pic>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1" name="TextBox 10"/>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4" name="hlSlideMaster2758.D. Green arrow two thirdHeader">
            <a:extLst>
              <a:ext uri="{FF2B5EF4-FFF2-40B4-BE49-F238E27FC236}">
                <a16:creationId xmlns:a16="http://schemas.microsoft.com/office/drawing/2014/main" id="{426D6228-D0CE-63EB-8BDA-62674FA73DE6}"/>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5" name="hcSlideMaster2758.D. Green arrow two thirdHeader" descr="&#10;Internal">
            <a:extLst>
              <a:ext uri="{FF2B5EF4-FFF2-40B4-BE49-F238E27FC236}">
                <a16:creationId xmlns:a16="http://schemas.microsoft.com/office/drawing/2014/main" id="{1AAEA329-E449-4315-9721-7DBA5F2FDB9F}"/>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485860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Arial" panose="020B0604020202020204" pitchFamily="34" charset="0"/>
                <a:sym typeface="Arial" panose="020B0604020202020204" pitchFamily="34" charset="0"/>
              </a:defRPr>
            </a:lvl1pPr>
          </a:lstStyle>
          <a:p>
            <a:endParaRPr lang="en-US">
              <a:solidFill>
                <a:srgbClr val="FFFFFF"/>
              </a:solidFill>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8"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solidFill>
                <a:cs typeface="Arial" panose="020B0604020202020204" pitchFamily="34" charset="0"/>
                <a:sym typeface="Arial" panose="020B0604020202020204" pitchFamily="34" charset="0"/>
              </a:rPr>
              <a:t>20190320 On-boarding_v10.pptx</a:t>
            </a:r>
            <a:endParaRPr lang="en-US" sz="700">
              <a:solidFill>
                <a:srgbClr val="FFFFFF"/>
              </a:solidFill>
              <a:cs typeface="Arial" panose="020B0604020202020204" pitchFamily="34" charset="0"/>
              <a:sym typeface="Arial" panose="020B0604020202020204" pitchFamily="34" charset="0"/>
            </a:endParaRPr>
          </a:p>
        </p:txBody>
      </p:sp>
      <p:sp>
        <p:nvSpPr>
          <p:cNvPr id="12"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13" name="TextBox 12"/>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solidFill>
                <a:cs typeface="Arial" panose="020B0604020202020204" pitchFamily="34" charset="0"/>
                <a:sym typeface="Arial" panose="020B0604020202020204" pitchFamily="34" charset="0"/>
              </a:rPr>
              <a:pPr algn="ctr">
                <a:defRPr/>
              </a:pPr>
              <a:t>‹#›</a:t>
            </a:fld>
            <a:endParaRPr lang="en-US" sz="1000">
              <a:solidFill>
                <a:srgbClr val="FFFFFF"/>
              </a:solidFill>
              <a:cs typeface="Arial" panose="020B0604020202020204" pitchFamily="34" charset="0"/>
              <a:sym typeface="Arial" panose="020B0604020202020204" pitchFamily="34" charset="0"/>
            </a:endParaRPr>
          </a:p>
        </p:txBody>
      </p:sp>
      <p:sp>
        <p:nvSpPr>
          <p:cNvPr id="3" name="hlSlideMaster2758.D. Big statement greenHeader">
            <a:extLst>
              <a:ext uri="{FF2B5EF4-FFF2-40B4-BE49-F238E27FC236}">
                <a16:creationId xmlns:a16="http://schemas.microsoft.com/office/drawing/2014/main" id="{FFB3A063-87B1-8F1A-1726-7DC2E7EC7132}"/>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ig statement greenHeader" descr="&#10;Internal">
            <a:extLst>
              <a:ext uri="{FF2B5EF4-FFF2-40B4-BE49-F238E27FC236}">
                <a16:creationId xmlns:a16="http://schemas.microsoft.com/office/drawing/2014/main" id="{6DB6CC2A-BF85-B7CB-DEA5-7C7632567F9C}"/>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3557182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6" name="Rectangle 5"/>
          <p:cNvSpPr/>
          <p:nvPr userDrawn="1"/>
        </p:nvSpPr>
        <p:spPr bwMode="white">
          <a:xfrm>
            <a:off x="630000"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FFFFFF"/>
              </a:solidFill>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a:t>Click to add big statement text</a:t>
            </a:r>
          </a:p>
        </p:txBody>
      </p:sp>
      <p:sp>
        <p:nvSpPr>
          <p:cNvPr id="9" name="FooterSimple" hidden="1"/>
          <p:cNvSpPr txBox="1"/>
          <p:nvPr userDrawn="1">
            <p:custDataLst>
              <p:tags r:id="rId2"/>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AU" sz="700">
                <a:solidFill>
                  <a:srgbClr val="FFFFFF">
                    <a:lumMod val="50000"/>
                  </a:srgbClr>
                </a:solidFill>
                <a:cs typeface="Arial" panose="020B0604020202020204" pitchFamily="34" charset="0"/>
                <a:sym typeface="Arial" panose="020B0604020202020204" pitchFamily="34" charset="0"/>
              </a:rPr>
              <a:t>20190320 On-boarding_v10.pptx</a:t>
            </a:r>
            <a:endParaRPr lang="en-US" sz="700">
              <a:solidFill>
                <a:srgbClr val="FFFFFF">
                  <a:lumMod val="50000"/>
                </a:srgbClr>
              </a:solidFill>
              <a:cs typeface="Arial" panose="020B0604020202020204" pitchFamily="34" charset="0"/>
              <a:sym typeface="Arial" panose="020B0604020202020204" pitchFamily="34" charset="0"/>
            </a:endParaRPr>
          </a:p>
        </p:txBody>
      </p:sp>
      <p:sp>
        <p:nvSpPr>
          <p:cNvPr id="10" name="Freeform 6"/>
          <p:cNvSpPr>
            <a:spLocks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a:defRPr/>
            </a:pPr>
            <a:endParaRPr lang="en-AU" kern="0">
              <a:solidFill>
                <a:srgbClr val="476475"/>
              </a:solidFill>
              <a:cs typeface="Arial" panose="020B0604020202020204" pitchFamily="34" charset="0"/>
              <a:sym typeface="Arial" panose="020B0604020202020204" pitchFamily="34" charset="0"/>
            </a:endParaRPr>
          </a:p>
        </p:txBody>
      </p:sp>
      <p:sp>
        <p:nvSpPr>
          <p:cNvPr id="3" name="hlSlideMaster2758.D. Big statement iconHeader">
            <a:extLst>
              <a:ext uri="{FF2B5EF4-FFF2-40B4-BE49-F238E27FC236}">
                <a16:creationId xmlns:a16="http://schemas.microsoft.com/office/drawing/2014/main" id="{CC819249-3CFF-CD7E-3E5B-7E6660F8BA00}"/>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err="1">
              <a:solidFill>
                <a:schemeClr val="tx1"/>
              </a:solidFill>
            </a:endParaRPr>
          </a:p>
        </p:txBody>
      </p:sp>
      <p:sp>
        <p:nvSpPr>
          <p:cNvPr id="4" name="hcSlideMaster2758.D. Big statement iconHeader" descr="&#10;Internal">
            <a:extLst>
              <a:ext uri="{FF2B5EF4-FFF2-40B4-BE49-F238E27FC236}">
                <a16:creationId xmlns:a16="http://schemas.microsoft.com/office/drawing/2014/main" id="{7AEA3ABF-99F4-F390-C3C7-74BAE5AB6E9D}"/>
              </a:ext>
            </a:extLst>
          </p:cNvPr>
          <p:cNvSpPr txBox="1"/>
          <p:nvPr userDrawn="1"/>
        </p:nvSpPr>
        <p:spPr>
          <a:xfrm>
            <a:off x="0" y="0"/>
            <a:ext cx="1219200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300" b="0" i="0" u="none" baseline="0">
              <a:solidFill>
                <a:srgbClr val="000000"/>
              </a:solidFill>
              <a:latin typeface="arial" panose="020B0604020202020204" pitchFamily="34" charset="0"/>
            </a:endParaRPr>
          </a:p>
          <a:p>
            <a:pPr algn="ctr"/>
            <a:r>
              <a:rPr lang="en-AU" sz="1000" b="0" i="0" u="none" baseline="0">
                <a:solidFill>
                  <a:srgbClr val="234483"/>
                </a:solidFill>
                <a:latin typeface="arial" panose="020B0604020202020204" pitchFamily="34" charset="0"/>
              </a:rPr>
              <a:t>Internal</a:t>
            </a:r>
            <a:endParaRPr lang="en-AU" sz="1000" b="0" i="0" u="none" baseline="0" err="1">
              <a:solidFill>
                <a:srgbClr val="234483"/>
              </a:solidFill>
              <a:latin typeface="arial" panose="020B0604020202020204" pitchFamily="34" charset="0"/>
            </a:endParaRPr>
          </a:p>
        </p:txBody>
      </p:sp>
    </p:spTree>
    <p:extLst>
      <p:ext uri="{BB962C8B-B14F-4D97-AF65-F5344CB8AC3E}">
        <p14:creationId xmlns:p14="http://schemas.microsoft.com/office/powerpoint/2010/main" val="1115750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image" Target="../media/image1.emf"/><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tags" Target="../tags/tag85.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oleObject" Target="../embeddings/oleObject48.bin"/><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5.xml"/><Relationship Id="rId21" Type="http://schemas.openxmlformats.org/officeDocument/2006/relationships/slideLayout" Target="../slideLayouts/slideLayout130.xml"/><Relationship Id="rId42" Type="http://schemas.openxmlformats.org/officeDocument/2006/relationships/slideLayout" Target="../slideLayouts/slideLayout151.xml"/><Relationship Id="rId47" Type="http://schemas.openxmlformats.org/officeDocument/2006/relationships/slideLayout" Target="../slideLayouts/slideLayout156.xml"/><Relationship Id="rId63" Type="http://schemas.openxmlformats.org/officeDocument/2006/relationships/slideLayout" Target="../slideLayouts/slideLayout172.xml"/><Relationship Id="rId68" Type="http://schemas.openxmlformats.org/officeDocument/2006/relationships/slideLayout" Target="../slideLayouts/slideLayout177.xml"/><Relationship Id="rId84" Type="http://schemas.openxmlformats.org/officeDocument/2006/relationships/slideLayout" Target="../slideLayouts/slideLayout193.xml"/><Relationship Id="rId89" Type="http://schemas.openxmlformats.org/officeDocument/2006/relationships/slideLayout" Target="../slideLayouts/slideLayout198.xml"/><Relationship Id="rId16" Type="http://schemas.openxmlformats.org/officeDocument/2006/relationships/slideLayout" Target="../slideLayouts/slideLayout125.xml"/><Relationship Id="rId11" Type="http://schemas.openxmlformats.org/officeDocument/2006/relationships/slideLayout" Target="../slideLayouts/slideLayout120.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53" Type="http://schemas.openxmlformats.org/officeDocument/2006/relationships/slideLayout" Target="../slideLayouts/slideLayout162.xml"/><Relationship Id="rId58" Type="http://schemas.openxmlformats.org/officeDocument/2006/relationships/slideLayout" Target="../slideLayouts/slideLayout167.xml"/><Relationship Id="rId74" Type="http://schemas.openxmlformats.org/officeDocument/2006/relationships/slideLayout" Target="../slideLayouts/slideLayout183.xml"/><Relationship Id="rId79" Type="http://schemas.openxmlformats.org/officeDocument/2006/relationships/slideLayout" Target="../slideLayouts/slideLayout188.xml"/><Relationship Id="rId5" Type="http://schemas.openxmlformats.org/officeDocument/2006/relationships/slideLayout" Target="../slideLayouts/slideLayout114.xml"/><Relationship Id="rId90" Type="http://schemas.openxmlformats.org/officeDocument/2006/relationships/slideLayout" Target="../slideLayouts/slideLayout199.xml"/><Relationship Id="rId95" Type="http://schemas.openxmlformats.org/officeDocument/2006/relationships/slideLayout" Target="../slideLayouts/slideLayout204.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43" Type="http://schemas.openxmlformats.org/officeDocument/2006/relationships/slideLayout" Target="../slideLayouts/slideLayout152.xml"/><Relationship Id="rId48" Type="http://schemas.openxmlformats.org/officeDocument/2006/relationships/slideLayout" Target="../slideLayouts/slideLayout157.xml"/><Relationship Id="rId64" Type="http://schemas.openxmlformats.org/officeDocument/2006/relationships/slideLayout" Target="../slideLayouts/slideLayout173.xml"/><Relationship Id="rId69" Type="http://schemas.openxmlformats.org/officeDocument/2006/relationships/slideLayout" Target="../slideLayouts/slideLayout178.xml"/><Relationship Id="rId80" Type="http://schemas.openxmlformats.org/officeDocument/2006/relationships/slideLayout" Target="../slideLayouts/slideLayout189.xml"/><Relationship Id="rId85" Type="http://schemas.openxmlformats.org/officeDocument/2006/relationships/slideLayout" Target="../slideLayouts/slideLayout194.xml"/><Relationship Id="rId3" Type="http://schemas.openxmlformats.org/officeDocument/2006/relationships/slideLayout" Target="../slideLayouts/slideLayout112.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46" Type="http://schemas.openxmlformats.org/officeDocument/2006/relationships/slideLayout" Target="../slideLayouts/slideLayout155.xml"/><Relationship Id="rId59" Type="http://schemas.openxmlformats.org/officeDocument/2006/relationships/slideLayout" Target="../slideLayouts/slideLayout168.xml"/><Relationship Id="rId67" Type="http://schemas.openxmlformats.org/officeDocument/2006/relationships/slideLayout" Target="../slideLayouts/slideLayout176.xml"/><Relationship Id="rId20" Type="http://schemas.openxmlformats.org/officeDocument/2006/relationships/slideLayout" Target="../slideLayouts/slideLayout129.xml"/><Relationship Id="rId41" Type="http://schemas.openxmlformats.org/officeDocument/2006/relationships/slideLayout" Target="../slideLayouts/slideLayout150.xml"/><Relationship Id="rId54" Type="http://schemas.openxmlformats.org/officeDocument/2006/relationships/slideLayout" Target="../slideLayouts/slideLayout163.xml"/><Relationship Id="rId62" Type="http://schemas.openxmlformats.org/officeDocument/2006/relationships/slideLayout" Target="../slideLayouts/slideLayout171.xml"/><Relationship Id="rId70" Type="http://schemas.openxmlformats.org/officeDocument/2006/relationships/slideLayout" Target="../slideLayouts/slideLayout179.xml"/><Relationship Id="rId75" Type="http://schemas.openxmlformats.org/officeDocument/2006/relationships/slideLayout" Target="../slideLayouts/slideLayout184.xml"/><Relationship Id="rId83" Type="http://schemas.openxmlformats.org/officeDocument/2006/relationships/slideLayout" Target="../slideLayouts/slideLayout192.xml"/><Relationship Id="rId88" Type="http://schemas.openxmlformats.org/officeDocument/2006/relationships/slideLayout" Target="../slideLayouts/slideLayout197.xml"/><Relationship Id="rId91" Type="http://schemas.openxmlformats.org/officeDocument/2006/relationships/slideLayout" Target="../slideLayouts/slideLayout200.xml"/><Relationship Id="rId96" Type="http://schemas.openxmlformats.org/officeDocument/2006/relationships/theme" Target="../theme/theme3.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49" Type="http://schemas.openxmlformats.org/officeDocument/2006/relationships/slideLayout" Target="../slideLayouts/slideLayout158.xml"/><Relationship Id="rId57" Type="http://schemas.openxmlformats.org/officeDocument/2006/relationships/slideLayout" Target="../slideLayouts/slideLayout166.xml"/><Relationship Id="rId10" Type="http://schemas.openxmlformats.org/officeDocument/2006/relationships/slideLayout" Target="../slideLayouts/slideLayout119.xml"/><Relationship Id="rId31" Type="http://schemas.openxmlformats.org/officeDocument/2006/relationships/slideLayout" Target="../slideLayouts/slideLayout140.xml"/><Relationship Id="rId44" Type="http://schemas.openxmlformats.org/officeDocument/2006/relationships/slideLayout" Target="../slideLayouts/slideLayout153.xml"/><Relationship Id="rId52" Type="http://schemas.openxmlformats.org/officeDocument/2006/relationships/slideLayout" Target="../slideLayouts/slideLayout161.xml"/><Relationship Id="rId60" Type="http://schemas.openxmlformats.org/officeDocument/2006/relationships/slideLayout" Target="../slideLayouts/slideLayout169.xml"/><Relationship Id="rId65" Type="http://schemas.openxmlformats.org/officeDocument/2006/relationships/slideLayout" Target="../slideLayouts/slideLayout174.xml"/><Relationship Id="rId73" Type="http://schemas.openxmlformats.org/officeDocument/2006/relationships/slideLayout" Target="../slideLayouts/slideLayout182.xml"/><Relationship Id="rId78" Type="http://schemas.openxmlformats.org/officeDocument/2006/relationships/slideLayout" Target="../slideLayouts/slideLayout187.xml"/><Relationship Id="rId81" Type="http://schemas.openxmlformats.org/officeDocument/2006/relationships/slideLayout" Target="../slideLayouts/slideLayout190.xml"/><Relationship Id="rId86" Type="http://schemas.openxmlformats.org/officeDocument/2006/relationships/slideLayout" Target="../slideLayouts/slideLayout195.xml"/><Relationship Id="rId94" Type="http://schemas.openxmlformats.org/officeDocument/2006/relationships/slideLayout" Target="../slideLayouts/slideLayout203.xml"/><Relationship Id="rId99" Type="http://schemas.openxmlformats.org/officeDocument/2006/relationships/oleObject" Target="../embeddings/oleObject109.bin"/><Relationship Id="rId4" Type="http://schemas.openxmlformats.org/officeDocument/2006/relationships/slideLayout" Target="../slideLayouts/slideLayout113.xml"/><Relationship Id="rId9" Type="http://schemas.openxmlformats.org/officeDocument/2006/relationships/slideLayout" Target="../slideLayouts/slideLayout118.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9" Type="http://schemas.openxmlformats.org/officeDocument/2006/relationships/slideLayout" Target="../slideLayouts/slideLayout148.xml"/><Relationship Id="rId34" Type="http://schemas.openxmlformats.org/officeDocument/2006/relationships/slideLayout" Target="../slideLayouts/slideLayout143.xml"/><Relationship Id="rId50" Type="http://schemas.openxmlformats.org/officeDocument/2006/relationships/slideLayout" Target="../slideLayouts/slideLayout159.xml"/><Relationship Id="rId55" Type="http://schemas.openxmlformats.org/officeDocument/2006/relationships/slideLayout" Target="../slideLayouts/slideLayout164.xml"/><Relationship Id="rId76" Type="http://schemas.openxmlformats.org/officeDocument/2006/relationships/slideLayout" Target="../slideLayouts/slideLayout185.xml"/><Relationship Id="rId97" Type="http://schemas.openxmlformats.org/officeDocument/2006/relationships/tags" Target="../tags/tag194.xml"/><Relationship Id="rId7" Type="http://schemas.openxmlformats.org/officeDocument/2006/relationships/slideLayout" Target="../slideLayouts/slideLayout116.xml"/><Relationship Id="rId71" Type="http://schemas.openxmlformats.org/officeDocument/2006/relationships/slideLayout" Target="../slideLayouts/slideLayout180.xml"/><Relationship Id="rId92" Type="http://schemas.openxmlformats.org/officeDocument/2006/relationships/slideLayout" Target="../slideLayouts/slideLayout201.xml"/><Relationship Id="rId2" Type="http://schemas.openxmlformats.org/officeDocument/2006/relationships/slideLayout" Target="../slideLayouts/slideLayout111.xml"/><Relationship Id="rId29" Type="http://schemas.openxmlformats.org/officeDocument/2006/relationships/slideLayout" Target="../slideLayouts/slideLayout138.xml"/><Relationship Id="rId24" Type="http://schemas.openxmlformats.org/officeDocument/2006/relationships/slideLayout" Target="../slideLayouts/slideLayout133.xml"/><Relationship Id="rId40" Type="http://schemas.openxmlformats.org/officeDocument/2006/relationships/slideLayout" Target="../slideLayouts/slideLayout149.xml"/><Relationship Id="rId45" Type="http://schemas.openxmlformats.org/officeDocument/2006/relationships/slideLayout" Target="../slideLayouts/slideLayout154.xml"/><Relationship Id="rId66" Type="http://schemas.openxmlformats.org/officeDocument/2006/relationships/slideLayout" Target="../slideLayouts/slideLayout175.xml"/><Relationship Id="rId87" Type="http://schemas.openxmlformats.org/officeDocument/2006/relationships/slideLayout" Target="../slideLayouts/slideLayout196.xml"/><Relationship Id="rId61" Type="http://schemas.openxmlformats.org/officeDocument/2006/relationships/slideLayout" Target="../slideLayouts/slideLayout170.xml"/><Relationship Id="rId82" Type="http://schemas.openxmlformats.org/officeDocument/2006/relationships/slideLayout" Target="../slideLayouts/slideLayout191.xml"/><Relationship Id="rId19" Type="http://schemas.openxmlformats.org/officeDocument/2006/relationships/slideLayout" Target="../slideLayouts/slideLayout128.xml"/><Relationship Id="rId14" Type="http://schemas.openxmlformats.org/officeDocument/2006/relationships/slideLayout" Target="../slideLayouts/slideLayout123.xml"/><Relationship Id="rId30" Type="http://schemas.openxmlformats.org/officeDocument/2006/relationships/slideLayout" Target="../slideLayouts/slideLayout139.xml"/><Relationship Id="rId35" Type="http://schemas.openxmlformats.org/officeDocument/2006/relationships/slideLayout" Target="../slideLayouts/slideLayout144.xml"/><Relationship Id="rId56" Type="http://schemas.openxmlformats.org/officeDocument/2006/relationships/slideLayout" Target="../slideLayouts/slideLayout165.xml"/><Relationship Id="rId77" Type="http://schemas.openxmlformats.org/officeDocument/2006/relationships/slideLayout" Target="../slideLayouts/slideLayout186.xml"/><Relationship Id="rId100" Type="http://schemas.openxmlformats.org/officeDocument/2006/relationships/image" Target="../media/image1.emf"/><Relationship Id="rId8" Type="http://schemas.openxmlformats.org/officeDocument/2006/relationships/slideLayout" Target="../slideLayouts/slideLayout117.xml"/><Relationship Id="rId51" Type="http://schemas.openxmlformats.org/officeDocument/2006/relationships/slideLayout" Target="../slideLayouts/slideLayout160.xml"/><Relationship Id="rId72" Type="http://schemas.openxmlformats.org/officeDocument/2006/relationships/slideLayout" Target="../slideLayouts/slideLayout181.xml"/><Relationship Id="rId93" Type="http://schemas.openxmlformats.org/officeDocument/2006/relationships/slideLayout" Target="../slideLayouts/slideLayout202.xml"/><Relationship Id="rId98" Type="http://schemas.openxmlformats.org/officeDocument/2006/relationships/tags" Target="../tags/tag1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theme" Target="../theme/theme4.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slideLayout" Target="../slideLayouts/slideLayout233.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32" Type="http://schemas.openxmlformats.org/officeDocument/2006/relationships/slideLayout" Target="../slideLayouts/slideLayout236.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31" Type="http://schemas.openxmlformats.org/officeDocument/2006/relationships/slideLayout" Target="../slideLayouts/slideLayout235.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8" Type="http://schemas.openxmlformats.org/officeDocument/2006/relationships/slideLayout" Target="../slideLayouts/slideLayout21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26" Type="http://schemas.openxmlformats.org/officeDocument/2006/relationships/slideLayout" Target="../slideLayouts/slideLayout262.xml"/><Relationship Id="rId3" Type="http://schemas.openxmlformats.org/officeDocument/2006/relationships/slideLayout" Target="../slideLayouts/slideLayout239.xml"/><Relationship Id="rId21" Type="http://schemas.openxmlformats.org/officeDocument/2006/relationships/slideLayout" Target="../slideLayouts/slideLayout257.xml"/><Relationship Id="rId34" Type="http://schemas.openxmlformats.org/officeDocument/2006/relationships/theme" Target="../theme/theme5.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5" Type="http://schemas.openxmlformats.org/officeDocument/2006/relationships/slideLayout" Target="../slideLayouts/slideLayout261.xml"/><Relationship Id="rId33" Type="http://schemas.openxmlformats.org/officeDocument/2006/relationships/slideLayout" Target="../slideLayouts/slideLayout269.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slideLayout" Target="../slideLayouts/slideLayout256.xml"/><Relationship Id="rId29" Type="http://schemas.openxmlformats.org/officeDocument/2006/relationships/slideLayout" Target="../slideLayouts/slideLayout265.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24" Type="http://schemas.openxmlformats.org/officeDocument/2006/relationships/slideLayout" Target="../slideLayouts/slideLayout260.xml"/><Relationship Id="rId32" Type="http://schemas.openxmlformats.org/officeDocument/2006/relationships/slideLayout" Target="../slideLayouts/slideLayout268.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23" Type="http://schemas.openxmlformats.org/officeDocument/2006/relationships/slideLayout" Target="../slideLayouts/slideLayout259.xml"/><Relationship Id="rId28" Type="http://schemas.openxmlformats.org/officeDocument/2006/relationships/slideLayout" Target="../slideLayouts/slideLayout264.xml"/><Relationship Id="rId10" Type="http://schemas.openxmlformats.org/officeDocument/2006/relationships/slideLayout" Target="../slideLayouts/slideLayout246.xml"/><Relationship Id="rId19" Type="http://schemas.openxmlformats.org/officeDocument/2006/relationships/slideLayout" Target="../slideLayouts/slideLayout255.xml"/><Relationship Id="rId31" Type="http://schemas.openxmlformats.org/officeDocument/2006/relationships/slideLayout" Target="../slideLayouts/slideLayout267.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 Id="rId22" Type="http://schemas.openxmlformats.org/officeDocument/2006/relationships/slideLayout" Target="../slideLayouts/slideLayout258.xml"/><Relationship Id="rId27" Type="http://schemas.openxmlformats.org/officeDocument/2006/relationships/slideLayout" Target="../slideLayouts/slideLayout263.xml"/><Relationship Id="rId30" Type="http://schemas.openxmlformats.org/officeDocument/2006/relationships/slideLayout" Target="../slideLayouts/slideLayout266.xml"/><Relationship Id="rId8" Type="http://schemas.openxmlformats.org/officeDocument/2006/relationships/slideLayout" Target="../slideLayouts/slideLayout2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49"/>
            </p:custDataLst>
            <p:extLst>
              <p:ext uri="{D42A27DB-BD31-4B8C-83A1-F6EECF244321}">
                <p14:modId xmlns:p14="http://schemas.microsoft.com/office/powerpoint/2010/main" val="31328944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0" imgW="270" imgH="270" progId="TCLayout.ActiveDocument.1">
                  <p:embed/>
                </p:oleObj>
              </mc:Choice>
              <mc:Fallback>
                <p:oleObj name="think-cell Slide" r:id="rId50" imgW="270" imgH="270" progId="TCLayout.ActiveDocument.1">
                  <p:embed/>
                  <p:pic>
                    <p:nvPicPr>
                      <p:cNvPr id="2" name="Object 1" hidden="1"/>
                      <p:cNvPicPr/>
                      <p:nvPr/>
                    </p:nvPicPr>
                    <p:blipFill>
                      <a:blip r:embed="rId51"/>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cs typeface="+mn-cs"/>
                <a:sym typeface="Arial" panose="020B0604020202020204" pitchFamily="34" charset="0"/>
              </a:defRPr>
            </a:lvl1pPr>
          </a:lstStyle>
          <a:p>
            <a:endParaRPr lang="en-US"/>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 </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446364243"/>
      </p:ext>
    </p:extLst>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 id="2147486369" r:id="rId12"/>
    <p:sldLayoutId id="2147486370" r:id="rId13"/>
    <p:sldLayoutId id="2147486371" r:id="rId14"/>
    <p:sldLayoutId id="2147486372" r:id="rId15"/>
    <p:sldLayoutId id="2147486373" r:id="rId16"/>
    <p:sldLayoutId id="2147486374" r:id="rId17"/>
    <p:sldLayoutId id="2147486375" r:id="rId18"/>
    <p:sldLayoutId id="2147486376" r:id="rId19"/>
    <p:sldLayoutId id="2147486377" r:id="rId20"/>
    <p:sldLayoutId id="2147486378" r:id="rId21"/>
    <p:sldLayoutId id="2147486379" r:id="rId22"/>
    <p:sldLayoutId id="2147486380" r:id="rId23"/>
    <p:sldLayoutId id="2147486381" r:id="rId24"/>
    <p:sldLayoutId id="2147486382" r:id="rId25"/>
    <p:sldLayoutId id="2147486383" r:id="rId26"/>
    <p:sldLayoutId id="2147486384" r:id="rId27"/>
    <p:sldLayoutId id="2147486385" r:id="rId28"/>
    <p:sldLayoutId id="2147486386" r:id="rId29"/>
    <p:sldLayoutId id="2147486387" r:id="rId30"/>
    <p:sldLayoutId id="2147486388" r:id="rId31"/>
    <p:sldLayoutId id="2147486389" r:id="rId32"/>
    <p:sldLayoutId id="2147486390" r:id="rId33"/>
    <p:sldLayoutId id="2147486391" r:id="rId34"/>
    <p:sldLayoutId id="2147486392" r:id="rId35"/>
    <p:sldLayoutId id="2147486393" r:id="rId36"/>
    <p:sldLayoutId id="2147486394" r:id="rId37"/>
    <p:sldLayoutId id="2147486395" r:id="rId38"/>
    <p:sldLayoutId id="2147486396" r:id="rId39"/>
    <p:sldLayoutId id="2147486397" r:id="rId40"/>
    <p:sldLayoutId id="2147486398" r:id="rId41"/>
    <p:sldLayoutId id="2147486399" r:id="rId42"/>
    <p:sldLayoutId id="2147486400" r:id="rId43"/>
    <p:sldLayoutId id="2147486401" r:id="rId44"/>
    <p:sldLayoutId id="2147486402" r:id="rId45"/>
    <p:sldLayoutId id="2147486403" r:id="rId46"/>
    <p:sldLayoutId id="2147486404" r:id="rId4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sym typeface="+mj-lt"/>
        </a:defRPr>
      </a:lvl1pPr>
    </p:titleStyle>
    <p:bodyStyle>
      <a:lvl1pPr marL="228600" indent="-219456" algn="l" defTabSz="914400" rtl="0" eaLnBrk="1" latinLnBrk="0" hangingPunct="1">
        <a:lnSpc>
          <a:spcPct val="110000"/>
        </a:lnSpc>
        <a:spcBef>
          <a:spcPts val="60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1pPr>
      <a:lvl2pPr marL="429768" indent="-182880"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2pPr>
      <a:lvl3pPr marL="649224" indent="-146304" algn="l" defTabSz="914400" rtl="0" eaLnBrk="1" latinLnBrk="0" hangingPunct="1">
        <a:lnSpc>
          <a:spcPct val="90000"/>
        </a:lnSpc>
        <a:spcBef>
          <a:spcPts val="0"/>
        </a:spcBef>
        <a:spcAft>
          <a:spcPts val="300"/>
        </a:spcAft>
        <a:buClr>
          <a:schemeClr val="tx1"/>
        </a:buClr>
        <a:buFont typeface="Arial" panose="020B0604020202020204" pitchFamily="34" charset="0"/>
        <a:buChar char="•"/>
        <a:defRPr lang="en-US" sz="1200" kern="1200">
          <a:solidFill>
            <a:schemeClr val="tx1"/>
          </a:solidFill>
          <a:latin typeface="Arial" panose="020B0604020202020204" pitchFamily="34" charset="0"/>
          <a:ea typeface="+mn-ea"/>
          <a:cs typeface="+mn-cs"/>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600" kern="1200">
          <a:solidFill>
            <a:schemeClr val="tx1"/>
          </a:solidFill>
          <a:latin typeface="Arial" panose="020B0604020202020204" pitchFamily="34" charset="0"/>
          <a:ea typeface="+mn-ea"/>
          <a:cs typeface="+mn-cs"/>
          <a:sym typeface="Arial" panose="020B0604020202020204" pitchFamily="34" charset="0"/>
        </a:defRPr>
      </a:lvl4pPr>
      <a:lvl5pPr marL="0" indent="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lang="en-US" sz="1600" b="1" kern="1200" smtClean="0">
          <a:solidFill>
            <a:schemeClr val="tx1"/>
          </a:solidFill>
          <a:latin typeface="Arial" panose="020B0604020202020204" pitchFamily="34" charset="0"/>
          <a:ea typeface="+mn-ea"/>
          <a:cs typeface="+mn-cs"/>
          <a:sym typeface="Arial" panose="020B0604020202020204" pitchFamily="34" charset="0"/>
        </a:defRPr>
      </a:lvl5pPr>
      <a:lvl6pPr marL="429768" indent="-182880" algn="l" defTabSz="914400" rtl="0" eaLnBrk="1" latinLnBrk="0" hangingPunct="1">
        <a:lnSpc>
          <a:spcPct val="90000"/>
        </a:lnSpc>
        <a:spcBef>
          <a:spcPts val="0"/>
        </a:spcBef>
        <a:spcAft>
          <a:spcPts val="600"/>
        </a:spcAft>
        <a:buClr>
          <a:schemeClr val="tx1"/>
        </a:buClr>
        <a:buFont typeface="Arial" panose="020B0604020202020204" pitchFamily="34" charset="0"/>
        <a:buChar char="–"/>
        <a:defRPr lang="en-US" sz="1600" kern="1200" smtClean="0">
          <a:solidFill>
            <a:schemeClr val="tx1"/>
          </a:solidFill>
          <a:latin typeface="Arial" panose="020B0604020202020204" pitchFamily="34" charset="0"/>
          <a:ea typeface="+mn-ea"/>
          <a:cs typeface="+mn-cs"/>
          <a:sym typeface="Arial" panose="020B0604020202020204" pitchFamily="34" charset="0"/>
        </a:defRPr>
      </a:lvl6pPr>
      <a:lvl7pPr marL="0" indent="0" algn="l" defTabSz="914400" rtl="0" eaLnBrk="1" latinLnBrk="0" hangingPunct="1">
        <a:lnSpc>
          <a:spcPct val="90000"/>
        </a:lnSpc>
        <a:spcBef>
          <a:spcPts val="900"/>
        </a:spcBef>
        <a:spcAft>
          <a:spcPts val="900"/>
        </a:spcAft>
        <a:buClr>
          <a:schemeClr val="tx1"/>
        </a:buClr>
        <a:buFont typeface="Arial" panose="020B0604020202020204" pitchFamily="34" charset="0"/>
        <a:buChar char="​"/>
        <a:defRPr lang="en-US" sz="4400" kern="1200" baseline="0" smtClean="0">
          <a:solidFill>
            <a:schemeClr val="tx1"/>
          </a:solidFill>
          <a:latin typeface="Arial" panose="020B0604020202020204" pitchFamily="34" charset="0"/>
          <a:ea typeface="+mn-ea"/>
          <a:cs typeface="+mn-cs"/>
          <a:sym typeface="Arial" panose="020B0604020202020204" pitchFamily="34" charset="0"/>
        </a:defRPr>
      </a:lvl7pPr>
      <a:lvl8pPr marL="0" indent="0" algn="l" defTabSz="914400" rtl="0" eaLnBrk="1" latinLnBrk="0" hangingPunct="1">
        <a:lnSpc>
          <a:spcPct val="90000"/>
        </a:lnSpc>
        <a:spcBef>
          <a:spcPts val="900"/>
        </a:spcBef>
        <a:spcAft>
          <a:spcPts val="0"/>
        </a:spcAft>
        <a:buClr>
          <a:schemeClr val="tx1"/>
        </a:buClr>
        <a:buFont typeface="Arial" panose="020B0604020202020204" pitchFamily="34" charset="0"/>
        <a:buChar char="​"/>
        <a:defRPr lang="en-US" sz="5400" kern="1200" baseline="0" smtClean="0">
          <a:solidFill>
            <a:schemeClr val="tx1"/>
          </a:solidFill>
          <a:latin typeface="Arial" panose="020B0604020202020204" pitchFamily="34" charset="0"/>
          <a:ea typeface="+mn-ea"/>
          <a:cs typeface="+mn-cs"/>
          <a:sym typeface="Arial" panose="020B0604020202020204" pitchFamily="34" charset="0"/>
        </a:defRPr>
      </a:lvl8pPr>
      <a:lvl9pPr marL="0" indent="0" algn="l" defTabSz="914400" rtl="0" eaLnBrk="1" latinLnBrk="0" hangingPunct="1">
        <a:lnSpc>
          <a:spcPct val="100000"/>
        </a:lnSpc>
        <a:spcBef>
          <a:spcPts val="0"/>
        </a:spcBef>
        <a:spcAft>
          <a:spcPts val="900"/>
        </a:spcAft>
        <a:buClr>
          <a:schemeClr val="tx1"/>
        </a:buClr>
        <a:buFont typeface="Arial" panose="020B0604020202020204" pitchFamily="34" charset="0"/>
        <a:buChar char="​"/>
        <a:defRPr lang="en-US" sz="2400" kern="1200" baseline="0" dirty="0">
          <a:solidFill>
            <a:schemeClr val="tx1"/>
          </a:solidFill>
          <a:latin typeface="Arial" panose="020B0604020202020204" pitchFamily="34" charset="0"/>
          <a:ea typeface="+mn-ea"/>
          <a:cs typeface="+mn-cs"/>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65" imgW="270" imgH="270" progId="TCLayout.ActiveDocument.1">
                  <p:embed/>
                </p:oleObj>
              </mc:Choice>
              <mc:Fallback>
                <p:oleObj name="think-cell Slide" r:id="rId65" imgW="270" imgH="270" progId="TCLayout.ActiveDocument.1">
                  <p:embed/>
                  <p:pic>
                    <p:nvPicPr>
                      <p:cNvPr id="2" name="Object 1" hidden="1"/>
                      <p:cNvPicPr/>
                      <p:nvPr/>
                    </p:nvPicPr>
                    <p:blipFill>
                      <a:blip r:embed="rId66"/>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Arial" panose="020B0604020202020204" pitchFamily="34" charset="0"/>
                <a:cs typeface="Arial" panose="020B0604020202020204" pitchFamily="34" charset="0"/>
                <a:sym typeface="Arial" panose="020B0604020202020204" pitchFamily="34" charset="0"/>
              </a:defRPr>
            </a:lvl1pPr>
          </a:lstStyle>
          <a:p>
            <a:endParaRPr lang="en-US">
              <a:solidFill>
                <a:srgbClr val="FFFFFF">
                  <a:lumMod val="50000"/>
                </a:srgbClr>
              </a:solidFill>
            </a:endParaRPr>
          </a:p>
        </p:txBody>
      </p:sp>
      <p:sp>
        <p:nvSpPr>
          <p:cNvPr id="12" name="TextBox 11"/>
          <p:cNvSpPr txBox="1"/>
          <p:nvPr userDrawn="1"/>
        </p:nvSpPr>
        <p:spPr>
          <a:xfrm>
            <a:off x="5905500" y="6558924"/>
            <a:ext cx="381000" cy="153888"/>
          </a:xfrm>
          <a:prstGeom prst="rect">
            <a:avLst/>
          </a:prstGeom>
          <a:noFill/>
        </p:spPr>
        <p:txBody>
          <a:bodyPr wrap="square" lIns="0" tIns="0" rIns="0" bIns="0" rtlCol="0" anchor="b">
            <a:spAutoFit/>
          </a:bodyPr>
          <a:lstStyle/>
          <a:p>
            <a:pPr algn="ctr">
              <a:defRPr/>
            </a:pPr>
            <a:fld id="{DFCF27A5-1A5B-48D3-A060-2758FFBB1ADD}" type="slidenum">
              <a:rPr lang="en-US" sz="1000" smtClean="0">
                <a:solidFill>
                  <a:srgbClr val="FFFFFF">
                    <a:lumMod val="50000"/>
                  </a:srgbClr>
                </a:solidFill>
                <a:cs typeface="Arial" panose="020B0604020202020204" pitchFamily="34" charset="0"/>
                <a:sym typeface="Arial" panose="020B0604020202020204" pitchFamily="34" charset="0"/>
              </a:rPr>
              <a:pPr algn="ctr">
                <a:defRPr/>
              </a:pPr>
              <a:t>‹#›</a:t>
            </a:fld>
            <a:endParaRPr lang="en-US" sz="1000">
              <a:solidFill>
                <a:srgbClr val="FFFFFF">
                  <a:lumMod val="50000"/>
                </a:srgbClr>
              </a:solidFill>
              <a:cs typeface="Arial" panose="020B0604020202020204" pitchFamily="34" charset="0"/>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 </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591630069"/>
      </p:ext>
    </p:extLst>
  </p:cSld>
  <p:clrMap bg1="lt1" tx1="dk1" bg2="lt2" tx2="dk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 id="2147486417" r:id="rId12"/>
    <p:sldLayoutId id="2147486418" r:id="rId13"/>
    <p:sldLayoutId id="2147486419" r:id="rId14"/>
    <p:sldLayoutId id="2147486420" r:id="rId15"/>
    <p:sldLayoutId id="2147486421" r:id="rId16"/>
    <p:sldLayoutId id="2147486422" r:id="rId17"/>
    <p:sldLayoutId id="2147486423" r:id="rId18"/>
    <p:sldLayoutId id="2147486424" r:id="rId19"/>
    <p:sldLayoutId id="2147486425" r:id="rId20"/>
    <p:sldLayoutId id="2147486426" r:id="rId21"/>
    <p:sldLayoutId id="2147486427" r:id="rId22"/>
    <p:sldLayoutId id="2147486428" r:id="rId23"/>
    <p:sldLayoutId id="2147486429" r:id="rId24"/>
    <p:sldLayoutId id="2147486430" r:id="rId25"/>
    <p:sldLayoutId id="2147486431" r:id="rId26"/>
    <p:sldLayoutId id="2147486432" r:id="rId27"/>
    <p:sldLayoutId id="2147486433" r:id="rId28"/>
    <p:sldLayoutId id="2147486434" r:id="rId29"/>
    <p:sldLayoutId id="2147486435" r:id="rId30"/>
    <p:sldLayoutId id="2147486436" r:id="rId31"/>
    <p:sldLayoutId id="2147486437" r:id="rId32"/>
    <p:sldLayoutId id="2147486438" r:id="rId33"/>
    <p:sldLayoutId id="2147486439" r:id="rId34"/>
    <p:sldLayoutId id="2147486440" r:id="rId35"/>
    <p:sldLayoutId id="2147486441" r:id="rId36"/>
    <p:sldLayoutId id="2147486442" r:id="rId37"/>
    <p:sldLayoutId id="2147486443" r:id="rId38"/>
    <p:sldLayoutId id="2147486444" r:id="rId39"/>
    <p:sldLayoutId id="2147486445" r:id="rId40"/>
    <p:sldLayoutId id="2147486446" r:id="rId41"/>
    <p:sldLayoutId id="2147486447" r:id="rId42"/>
    <p:sldLayoutId id="2147486448" r:id="rId43"/>
    <p:sldLayoutId id="2147486449" r:id="rId44"/>
    <p:sldLayoutId id="2147486450" r:id="rId45"/>
    <p:sldLayoutId id="2147486451" r:id="rId46"/>
    <p:sldLayoutId id="2147486452" r:id="rId47"/>
    <p:sldLayoutId id="2147486453" r:id="rId48"/>
    <p:sldLayoutId id="2147486454" r:id="rId49"/>
    <p:sldLayoutId id="2147486455" r:id="rId50"/>
    <p:sldLayoutId id="2147486456" r:id="rId51"/>
    <p:sldLayoutId id="2147486457" r:id="rId52"/>
    <p:sldLayoutId id="2147486458" r:id="rId53"/>
    <p:sldLayoutId id="2147486459" r:id="rId54"/>
    <p:sldLayoutId id="2147486460" r:id="rId55"/>
    <p:sldLayoutId id="2147486461" r:id="rId56"/>
    <p:sldLayoutId id="2147486462" r:id="rId57"/>
    <p:sldLayoutId id="2147486463" r:id="rId58"/>
    <p:sldLayoutId id="2147486464" r:id="rId59"/>
    <p:sldLayoutId id="2147486465" r:id="rId60"/>
    <p:sldLayoutId id="2147486466" r:id="rId61"/>
    <p:sldLayoutId id="2147486467" r:id="rId6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1"/>
          </a:solidFill>
          <a:latin typeface="Arial" panose="020B0604020202020204" pitchFamily="34" charset="0"/>
          <a:ea typeface="+mn-ea"/>
          <a:cs typeface="Arial" panose="020B0604020202020204" pitchFamily="34" charset="0"/>
          <a:sym typeface="Arial" panose="020B0604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1"/>
          </a:solidFill>
          <a:latin typeface="Arial" panose="020B0604020202020204" pitchFamily="34" charset="0"/>
          <a:ea typeface="+mn-ea"/>
          <a:cs typeface="Arial" panose="020B0604020202020204" pitchFamily="34" charset="0"/>
          <a:sym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7"/>
            </p:custDataLst>
            <p:extLst>
              <p:ext uri="{D42A27DB-BD31-4B8C-83A1-F6EECF244321}">
                <p14:modId xmlns:p14="http://schemas.microsoft.com/office/powerpoint/2010/main" val="31666811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9" imgW="270" imgH="270" progId="TCLayout.ActiveDocument.1">
                  <p:embed/>
                </p:oleObj>
              </mc:Choice>
              <mc:Fallback>
                <p:oleObj name="think-cell Slide" r:id="rId99" imgW="270" imgH="270" progId="TCLayout.ActiveDocument.1">
                  <p:embed/>
                  <p:pic>
                    <p:nvPicPr>
                      <p:cNvPr id="2" name="Object 1" hidden="1"/>
                      <p:cNvPicPr/>
                      <p:nvPr/>
                    </p:nvPicPr>
                    <p:blipFill>
                      <a:blip r:embed="rId100"/>
                      <a:stretch>
                        <a:fillRect/>
                      </a:stretch>
                    </p:blipFill>
                    <p:spPr>
                      <a:xfrm>
                        <a:off x="1588" y="1588"/>
                        <a:ext cx="1587" cy="1587"/>
                      </a:xfrm>
                      <a:prstGeom prst="rect">
                        <a:avLst/>
                      </a:prstGeom>
                    </p:spPr>
                  </p:pic>
                </p:oleObj>
              </mc:Fallback>
            </mc:AlternateContent>
          </a:graphicData>
        </a:graphic>
      </p:graphicFrame>
      <p:sp>
        <p:nvSpPr>
          <p:cNvPr id="5" name="Rectangle 4" hidden="1"/>
          <p:cNvSpPr/>
          <p:nvPr userDrawn="1">
            <p:custDataLst>
              <p:tags r:id="rId98"/>
            </p:custDataLst>
          </p:nvPr>
        </p:nvSpPr>
        <p:spPr>
          <a:xfrm>
            <a:off x="0" y="0"/>
            <a:ext cx="158750" cy="158750"/>
          </a:xfrm>
          <a:prstGeom prst="rect">
            <a:avLst/>
          </a:prstGeom>
          <a:solidFill>
            <a:srgbClr val="742068"/>
          </a:solidFill>
          <a:ln w="9525" cap="rnd" cmpd="sng" algn="ctr">
            <a:solidFill>
              <a:srgbClr val="74206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0000"/>
              </a:lnSpc>
              <a:spcBef>
                <a:spcPct val="0"/>
              </a:spcBef>
              <a:spcAft>
                <a:spcPct val="0"/>
              </a:spcAft>
            </a:pPr>
            <a:endParaRPr lang="en-US" sz="2400" b="0"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mn-lt"/>
                <a:ea typeface="+mn-ea"/>
                <a:cs typeface="+mn-cs"/>
                <a:sym typeface="+mn-lt"/>
              </a:defRPr>
            </a:lvl1pPr>
          </a:lstStyle>
          <a:p>
            <a:endParaRPr lang="en-US"/>
          </a:p>
        </p:txBody>
      </p:sp>
      <p:sp>
        <p:nvSpPr>
          <p:cNvPr id="9" name="Title Placeholder 1"/>
          <p:cNvSpPr>
            <a:spLocks noGrp="1"/>
          </p:cNvSpPr>
          <p:nvPr>
            <p:ph type="title"/>
          </p:nvPr>
        </p:nvSpPr>
        <p:spPr>
          <a:xfrm>
            <a:off x="480000" y="378001"/>
            <a:ext cx="11222567" cy="619125"/>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480000" y="1825625"/>
            <a:ext cx="1122256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7" name="Freeform 6"/>
          <p:cNvSpPr>
            <a:spLocks noChangeAspect="1" noEditPoints="1"/>
          </p:cNvSpPr>
          <p:nvPr userDrawn="1"/>
        </p:nvSpPr>
        <p:spPr bwMode="auto">
          <a:xfrm>
            <a:off x="10978669" y="6330831"/>
            <a:ext cx="717550" cy="273862"/>
          </a:xfrm>
          <a:custGeom>
            <a:avLst/>
            <a:gdLst>
              <a:gd name="T0" fmla="*/ 937 w 5759"/>
              <a:gd name="T1" fmla="*/ 1733 h 2198"/>
              <a:gd name="T2" fmla="*/ 1052 w 5759"/>
              <a:gd name="T3" fmla="*/ 1684 h 2198"/>
              <a:gd name="T4" fmla="*/ 1111 w 5759"/>
              <a:gd name="T5" fmla="*/ 1585 h 2198"/>
              <a:gd name="T6" fmla="*/ 1107 w 5759"/>
              <a:gd name="T7" fmla="*/ 1456 h 2198"/>
              <a:gd name="T8" fmla="*/ 1030 w 5759"/>
              <a:gd name="T9" fmla="*/ 1352 h 2198"/>
              <a:gd name="T10" fmla="*/ 901 w 5759"/>
              <a:gd name="T11" fmla="*/ 1311 h 2198"/>
              <a:gd name="T12" fmla="*/ 4978 w 5759"/>
              <a:gd name="T13" fmla="*/ 907 h 2198"/>
              <a:gd name="T14" fmla="*/ 5105 w 5759"/>
              <a:gd name="T15" fmla="*/ 861 h 2198"/>
              <a:gd name="T16" fmla="*/ 5183 w 5759"/>
              <a:gd name="T17" fmla="*/ 750 h 2198"/>
              <a:gd name="T18" fmla="*/ 5183 w 5759"/>
              <a:gd name="T19" fmla="*/ 610 h 2198"/>
              <a:gd name="T20" fmla="*/ 5105 w 5759"/>
              <a:gd name="T21" fmla="*/ 498 h 2198"/>
              <a:gd name="T22" fmla="*/ 4978 w 5759"/>
              <a:gd name="T23" fmla="*/ 453 h 2198"/>
              <a:gd name="T24" fmla="*/ 848 w 5759"/>
              <a:gd name="T25" fmla="*/ 907 h 2198"/>
              <a:gd name="T26" fmla="*/ 977 w 5759"/>
              <a:gd name="T27" fmla="*/ 868 h 2198"/>
              <a:gd name="T28" fmla="*/ 1049 w 5759"/>
              <a:gd name="T29" fmla="*/ 773 h 2198"/>
              <a:gd name="T30" fmla="*/ 1064 w 5759"/>
              <a:gd name="T31" fmla="*/ 647 h 2198"/>
              <a:gd name="T32" fmla="*/ 1021 w 5759"/>
              <a:gd name="T33" fmla="*/ 533 h 2198"/>
              <a:gd name="T34" fmla="*/ 920 w 5759"/>
              <a:gd name="T35" fmla="*/ 463 h 2198"/>
              <a:gd name="T36" fmla="*/ 4056 w 5759"/>
              <a:gd name="T37" fmla="*/ 0 h 2198"/>
              <a:gd name="T38" fmla="*/ 5260 w 5759"/>
              <a:gd name="T39" fmla="*/ 27 h 2198"/>
              <a:gd name="T40" fmla="*/ 5485 w 5759"/>
              <a:gd name="T41" fmla="*/ 142 h 2198"/>
              <a:gd name="T42" fmla="*/ 5653 w 5759"/>
              <a:gd name="T43" fmla="*/ 325 h 2198"/>
              <a:gd name="T44" fmla="*/ 5747 w 5759"/>
              <a:gd name="T45" fmla="*/ 563 h 2198"/>
              <a:gd name="T46" fmla="*/ 5747 w 5759"/>
              <a:gd name="T47" fmla="*/ 826 h 2198"/>
              <a:gd name="T48" fmla="*/ 5653 w 5759"/>
              <a:gd name="T49" fmla="*/ 1063 h 2198"/>
              <a:gd name="T50" fmla="*/ 5485 w 5759"/>
              <a:gd name="T51" fmla="*/ 1246 h 2198"/>
              <a:gd name="T52" fmla="*/ 5260 w 5759"/>
              <a:gd name="T53" fmla="*/ 1361 h 2198"/>
              <a:gd name="T54" fmla="*/ 4595 w 5759"/>
              <a:gd name="T55" fmla="*/ 1388 h 2198"/>
              <a:gd name="T56" fmla="*/ 1897 w 5759"/>
              <a:gd name="T57" fmla="*/ 0 h 2198"/>
              <a:gd name="T58" fmla="*/ 3188 w 5759"/>
              <a:gd name="T59" fmla="*/ 0 h 2198"/>
              <a:gd name="T60" fmla="*/ 3188 w 5759"/>
              <a:gd name="T61" fmla="*/ 1388 h 2198"/>
              <a:gd name="T62" fmla="*/ 1897 w 5759"/>
              <a:gd name="T63" fmla="*/ 0 h 2198"/>
              <a:gd name="T64" fmla="*/ 1107 w 5759"/>
              <a:gd name="T65" fmla="*/ 12 h 2198"/>
              <a:gd name="T66" fmla="*/ 1341 w 5759"/>
              <a:gd name="T67" fmla="*/ 100 h 2198"/>
              <a:gd name="T68" fmla="*/ 1519 w 5759"/>
              <a:gd name="T69" fmla="*/ 259 h 2198"/>
              <a:gd name="T70" fmla="*/ 1617 w 5759"/>
              <a:gd name="T71" fmla="*/ 469 h 2198"/>
              <a:gd name="T72" fmla="*/ 1623 w 5759"/>
              <a:gd name="T73" fmla="*/ 699 h 2198"/>
              <a:gd name="T74" fmla="*/ 1561 w 5759"/>
              <a:gd name="T75" fmla="*/ 876 h 2198"/>
              <a:gd name="T76" fmla="*/ 1452 w 5759"/>
              <a:gd name="T77" fmla="*/ 1009 h 2198"/>
              <a:gd name="T78" fmla="*/ 1380 w 5759"/>
              <a:gd name="T79" fmla="*/ 1103 h 2198"/>
              <a:gd name="T80" fmla="*/ 1509 w 5759"/>
              <a:gd name="T81" fmla="*/ 1181 h 2198"/>
              <a:gd name="T82" fmla="*/ 1608 w 5759"/>
              <a:gd name="T83" fmla="*/ 1291 h 2198"/>
              <a:gd name="T84" fmla="*/ 1669 w 5759"/>
              <a:gd name="T85" fmla="*/ 1446 h 2198"/>
              <a:gd name="T86" fmla="*/ 1681 w 5759"/>
              <a:gd name="T87" fmla="*/ 1659 h 2198"/>
              <a:gd name="T88" fmla="*/ 1615 w 5759"/>
              <a:gd name="T89" fmla="*/ 1870 h 2198"/>
              <a:gd name="T90" fmla="*/ 1478 w 5759"/>
              <a:gd name="T91" fmla="*/ 2035 h 2198"/>
              <a:gd name="T92" fmla="*/ 1289 w 5759"/>
              <a:gd name="T93" fmla="*/ 2146 h 2198"/>
              <a:gd name="T94" fmla="*/ 1067 w 5759"/>
              <a:gd name="T95" fmla="*/ 2196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59" h="2198">
                <a:moveTo>
                  <a:pt x="540" y="1311"/>
                </a:moveTo>
                <a:lnTo>
                  <a:pt x="540" y="1735"/>
                </a:lnTo>
                <a:lnTo>
                  <a:pt x="901" y="1735"/>
                </a:lnTo>
                <a:lnTo>
                  <a:pt x="937" y="1733"/>
                </a:lnTo>
                <a:lnTo>
                  <a:pt x="971" y="1727"/>
                </a:lnTo>
                <a:lnTo>
                  <a:pt x="1001" y="1716"/>
                </a:lnTo>
                <a:lnTo>
                  <a:pt x="1028" y="1701"/>
                </a:lnTo>
                <a:lnTo>
                  <a:pt x="1052" y="1684"/>
                </a:lnTo>
                <a:lnTo>
                  <a:pt x="1071" y="1663"/>
                </a:lnTo>
                <a:lnTo>
                  <a:pt x="1088" y="1639"/>
                </a:lnTo>
                <a:lnTo>
                  <a:pt x="1101" y="1612"/>
                </a:lnTo>
                <a:lnTo>
                  <a:pt x="1111" y="1585"/>
                </a:lnTo>
                <a:lnTo>
                  <a:pt x="1116" y="1554"/>
                </a:lnTo>
                <a:lnTo>
                  <a:pt x="1119" y="1523"/>
                </a:lnTo>
                <a:lnTo>
                  <a:pt x="1115" y="1489"/>
                </a:lnTo>
                <a:lnTo>
                  <a:pt x="1107" y="1456"/>
                </a:lnTo>
                <a:lnTo>
                  <a:pt x="1094" y="1425"/>
                </a:lnTo>
                <a:lnTo>
                  <a:pt x="1076" y="1398"/>
                </a:lnTo>
                <a:lnTo>
                  <a:pt x="1055" y="1374"/>
                </a:lnTo>
                <a:lnTo>
                  <a:pt x="1030" y="1352"/>
                </a:lnTo>
                <a:lnTo>
                  <a:pt x="1001" y="1335"/>
                </a:lnTo>
                <a:lnTo>
                  <a:pt x="970" y="1322"/>
                </a:lnTo>
                <a:lnTo>
                  <a:pt x="936" y="1314"/>
                </a:lnTo>
                <a:lnTo>
                  <a:pt x="901" y="1311"/>
                </a:lnTo>
                <a:lnTo>
                  <a:pt x="540" y="1311"/>
                </a:lnTo>
                <a:close/>
                <a:moveTo>
                  <a:pt x="4595" y="453"/>
                </a:moveTo>
                <a:lnTo>
                  <a:pt x="4595" y="907"/>
                </a:lnTo>
                <a:lnTo>
                  <a:pt x="4978" y="907"/>
                </a:lnTo>
                <a:lnTo>
                  <a:pt x="5013" y="903"/>
                </a:lnTo>
                <a:lnTo>
                  <a:pt x="5046" y="895"/>
                </a:lnTo>
                <a:lnTo>
                  <a:pt x="5078" y="880"/>
                </a:lnTo>
                <a:lnTo>
                  <a:pt x="5105" y="861"/>
                </a:lnTo>
                <a:lnTo>
                  <a:pt x="5130" y="837"/>
                </a:lnTo>
                <a:lnTo>
                  <a:pt x="5152" y="811"/>
                </a:lnTo>
                <a:lnTo>
                  <a:pt x="5170" y="781"/>
                </a:lnTo>
                <a:lnTo>
                  <a:pt x="5183" y="750"/>
                </a:lnTo>
                <a:lnTo>
                  <a:pt x="5192" y="715"/>
                </a:lnTo>
                <a:lnTo>
                  <a:pt x="5194" y="679"/>
                </a:lnTo>
                <a:lnTo>
                  <a:pt x="5192" y="644"/>
                </a:lnTo>
                <a:lnTo>
                  <a:pt x="5183" y="610"/>
                </a:lnTo>
                <a:lnTo>
                  <a:pt x="5170" y="578"/>
                </a:lnTo>
                <a:lnTo>
                  <a:pt x="5152" y="548"/>
                </a:lnTo>
                <a:lnTo>
                  <a:pt x="5130" y="521"/>
                </a:lnTo>
                <a:lnTo>
                  <a:pt x="5105" y="498"/>
                </a:lnTo>
                <a:lnTo>
                  <a:pt x="5078" y="479"/>
                </a:lnTo>
                <a:lnTo>
                  <a:pt x="5046" y="465"/>
                </a:lnTo>
                <a:lnTo>
                  <a:pt x="5013" y="456"/>
                </a:lnTo>
                <a:lnTo>
                  <a:pt x="4978" y="453"/>
                </a:lnTo>
                <a:lnTo>
                  <a:pt x="4595" y="453"/>
                </a:lnTo>
                <a:close/>
                <a:moveTo>
                  <a:pt x="540" y="453"/>
                </a:moveTo>
                <a:lnTo>
                  <a:pt x="540" y="907"/>
                </a:lnTo>
                <a:lnTo>
                  <a:pt x="848" y="907"/>
                </a:lnTo>
                <a:lnTo>
                  <a:pt x="886" y="903"/>
                </a:lnTo>
                <a:lnTo>
                  <a:pt x="920" y="896"/>
                </a:lnTo>
                <a:lnTo>
                  <a:pt x="950" y="885"/>
                </a:lnTo>
                <a:lnTo>
                  <a:pt x="977" y="868"/>
                </a:lnTo>
                <a:lnTo>
                  <a:pt x="1001" y="848"/>
                </a:lnTo>
                <a:lnTo>
                  <a:pt x="1021" y="826"/>
                </a:lnTo>
                <a:lnTo>
                  <a:pt x="1036" y="801"/>
                </a:lnTo>
                <a:lnTo>
                  <a:pt x="1049" y="773"/>
                </a:lnTo>
                <a:lnTo>
                  <a:pt x="1058" y="743"/>
                </a:lnTo>
                <a:lnTo>
                  <a:pt x="1064" y="712"/>
                </a:lnTo>
                <a:lnTo>
                  <a:pt x="1066" y="679"/>
                </a:lnTo>
                <a:lnTo>
                  <a:pt x="1064" y="647"/>
                </a:lnTo>
                <a:lnTo>
                  <a:pt x="1058" y="617"/>
                </a:lnTo>
                <a:lnTo>
                  <a:pt x="1049" y="587"/>
                </a:lnTo>
                <a:lnTo>
                  <a:pt x="1036" y="558"/>
                </a:lnTo>
                <a:lnTo>
                  <a:pt x="1021" y="533"/>
                </a:lnTo>
                <a:lnTo>
                  <a:pt x="1001" y="510"/>
                </a:lnTo>
                <a:lnTo>
                  <a:pt x="977" y="491"/>
                </a:lnTo>
                <a:lnTo>
                  <a:pt x="950" y="475"/>
                </a:lnTo>
                <a:lnTo>
                  <a:pt x="920" y="463"/>
                </a:lnTo>
                <a:lnTo>
                  <a:pt x="886" y="456"/>
                </a:lnTo>
                <a:lnTo>
                  <a:pt x="848" y="453"/>
                </a:lnTo>
                <a:lnTo>
                  <a:pt x="540" y="453"/>
                </a:lnTo>
                <a:close/>
                <a:moveTo>
                  <a:pt x="4056" y="0"/>
                </a:moveTo>
                <a:lnTo>
                  <a:pt x="5066" y="0"/>
                </a:lnTo>
                <a:lnTo>
                  <a:pt x="5131" y="3"/>
                </a:lnTo>
                <a:lnTo>
                  <a:pt x="5197" y="12"/>
                </a:lnTo>
                <a:lnTo>
                  <a:pt x="5260" y="27"/>
                </a:lnTo>
                <a:lnTo>
                  <a:pt x="5320" y="48"/>
                </a:lnTo>
                <a:lnTo>
                  <a:pt x="5379" y="75"/>
                </a:lnTo>
                <a:lnTo>
                  <a:pt x="5434" y="106"/>
                </a:lnTo>
                <a:lnTo>
                  <a:pt x="5485" y="142"/>
                </a:lnTo>
                <a:lnTo>
                  <a:pt x="5534" y="181"/>
                </a:lnTo>
                <a:lnTo>
                  <a:pt x="5578" y="226"/>
                </a:lnTo>
                <a:lnTo>
                  <a:pt x="5617" y="274"/>
                </a:lnTo>
                <a:lnTo>
                  <a:pt x="5653" y="325"/>
                </a:lnTo>
                <a:lnTo>
                  <a:pt x="5684" y="380"/>
                </a:lnTo>
                <a:lnTo>
                  <a:pt x="5711" y="439"/>
                </a:lnTo>
                <a:lnTo>
                  <a:pt x="5731" y="499"/>
                </a:lnTo>
                <a:lnTo>
                  <a:pt x="5747" y="563"/>
                </a:lnTo>
                <a:lnTo>
                  <a:pt x="5756" y="628"/>
                </a:lnTo>
                <a:lnTo>
                  <a:pt x="5759" y="695"/>
                </a:lnTo>
                <a:lnTo>
                  <a:pt x="5756" y="761"/>
                </a:lnTo>
                <a:lnTo>
                  <a:pt x="5747" y="826"/>
                </a:lnTo>
                <a:lnTo>
                  <a:pt x="5731" y="889"/>
                </a:lnTo>
                <a:lnTo>
                  <a:pt x="5711" y="950"/>
                </a:lnTo>
                <a:lnTo>
                  <a:pt x="5684" y="1008"/>
                </a:lnTo>
                <a:lnTo>
                  <a:pt x="5653" y="1063"/>
                </a:lnTo>
                <a:lnTo>
                  <a:pt x="5617" y="1114"/>
                </a:lnTo>
                <a:lnTo>
                  <a:pt x="5578" y="1163"/>
                </a:lnTo>
                <a:lnTo>
                  <a:pt x="5534" y="1207"/>
                </a:lnTo>
                <a:lnTo>
                  <a:pt x="5485" y="1246"/>
                </a:lnTo>
                <a:lnTo>
                  <a:pt x="5434" y="1283"/>
                </a:lnTo>
                <a:lnTo>
                  <a:pt x="5379" y="1313"/>
                </a:lnTo>
                <a:lnTo>
                  <a:pt x="5320" y="1340"/>
                </a:lnTo>
                <a:lnTo>
                  <a:pt x="5260" y="1361"/>
                </a:lnTo>
                <a:lnTo>
                  <a:pt x="5197" y="1376"/>
                </a:lnTo>
                <a:lnTo>
                  <a:pt x="5131" y="1385"/>
                </a:lnTo>
                <a:lnTo>
                  <a:pt x="5066" y="1388"/>
                </a:lnTo>
                <a:lnTo>
                  <a:pt x="4595" y="1388"/>
                </a:lnTo>
                <a:lnTo>
                  <a:pt x="4595" y="2198"/>
                </a:lnTo>
                <a:lnTo>
                  <a:pt x="4056" y="2198"/>
                </a:lnTo>
                <a:lnTo>
                  <a:pt x="4056" y="0"/>
                </a:lnTo>
                <a:close/>
                <a:moveTo>
                  <a:pt x="1897" y="0"/>
                </a:moveTo>
                <a:lnTo>
                  <a:pt x="2436" y="0"/>
                </a:lnTo>
                <a:lnTo>
                  <a:pt x="2436" y="887"/>
                </a:lnTo>
                <a:lnTo>
                  <a:pt x="3188" y="887"/>
                </a:lnTo>
                <a:lnTo>
                  <a:pt x="3188" y="0"/>
                </a:lnTo>
                <a:lnTo>
                  <a:pt x="3728" y="0"/>
                </a:lnTo>
                <a:lnTo>
                  <a:pt x="3728" y="2198"/>
                </a:lnTo>
                <a:lnTo>
                  <a:pt x="3188" y="2198"/>
                </a:lnTo>
                <a:lnTo>
                  <a:pt x="3188" y="1388"/>
                </a:lnTo>
                <a:lnTo>
                  <a:pt x="2436" y="1388"/>
                </a:lnTo>
                <a:lnTo>
                  <a:pt x="2436" y="2198"/>
                </a:lnTo>
                <a:lnTo>
                  <a:pt x="1897" y="2198"/>
                </a:lnTo>
                <a:lnTo>
                  <a:pt x="1897" y="0"/>
                </a:lnTo>
                <a:close/>
                <a:moveTo>
                  <a:pt x="0" y="0"/>
                </a:moveTo>
                <a:lnTo>
                  <a:pt x="976" y="0"/>
                </a:lnTo>
                <a:lnTo>
                  <a:pt x="1043" y="3"/>
                </a:lnTo>
                <a:lnTo>
                  <a:pt x="1107" y="12"/>
                </a:lnTo>
                <a:lnTo>
                  <a:pt x="1169" y="26"/>
                </a:lnTo>
                <a:lnTo>
                  <a:pt x="1230" y="46"/>
                </a:lnTo>
                <a:lnTo>
                  <a:pt x="1287" y="71"/>
                </a:lnTo>
                <a:lnTo>
                  <a:pt x="1341" y="100"/>
                </a:lnTo>
                <a:lnTo>
                  <a:pt x="1391" y="134"/>
                </a:lnTo>
                <a:lnTo>
                  <a:pt x="1438" y="173"/>
                </a:lnTo>
                <a:lnTo>
                  <a:pt x="1480" y="214"/>
                </a:lnTo>
                <a:lnTo>
                  <a:pt x="1519" y="259"/>
                </a:lnTo>
                <a:lnTo>
                  <a:pt x="1552" y="308"/>
                </a:lnTo>
                <a:lnTo>
                  <a:pt x="1579" y="359"/>
                </a:lnTo>
                <a:lnTo>
                  <a:pt x="1602" y="413"/>
                </a:lnTo>
                <a:lnTo>
                  <a:pt x="1617" y="469"/>
                </a:lnTo>
                <a:lnTo>
                  <a:pt x="1628" y="528"/>
                </a:lnTo>
                <a:lnTo>
                  <a:pt x="1632" y="588"/>
                </a:lnTo>
                <a:lnTo>
                  <a:pt x="1630" y="645"/>
                </a:lnTo>
                <a:lnTo>
                  <a:pt x="1623" y="699"/>
                </a:lnTo>
                <a:lnTo>
                  <a:pt x="1613" y="748"/>
                </a:lnTo>
                <a:lnTo>
                  <a:pt x="1600" y="793"/>
                </a:lnTo>
                <a:lnTo>
                  <a:pt x="1582" y="836"/>
                </a:lnTo>
                <a:lnTo>
                  <a:pt x="1561" y="876"/>
                </a:lnTo>
                <a:lnTo>
                  <a:pt x="1538" y="913"/>
                </a:lnTo>
                <a:lnTo>
                  <a:pt x="1512" y="947"/>
                </a:lnTo>
                <a:lnTo>
                  <a:pt x="1483" y="979"/>
                </a:lnTo>
                <a:lnTo>
                  <a:pt x="1452" y="1009"/>
                </a:lnTo>
                <a:lnTo>
                  <a:pt x="1417" y="1036"/>
                </a:lnTo>
                <a:lnTo>
                  <a:pt x="1382" y="1063"/>
                </a:lnTo>
                <a:lnTo>
                  <a:pt x="1345" y="1087"/>
                </a:lnTo>
                <a:lnTo>
                  <a:pt x="1380" y="1103"/>
                </a:lnTo>
                <a:lnTo>
                  <a:pt x="1414" y="1120"/>
                </a:lnTo>
                <a:lnTo>
                  <a:pt x="1447" y="1139"/>
                </a:lnTo>
                <a:lnTo>
                  <a:pt x="1479" y="1159"/>
                </a:lnTo>
                <a:lnTo>
                  <a:pt x="1509" y="1181"/>
                </a:lnTo>
                <a:lnTo>
                  <a:pt x="1536" y="1205"/>
                </a:lnTo>
                <a:lnTo>
                  <a:pt x="1563" y="1231"/>
                </a:lnTo>
                <a:lnTo>
                  <a:pt x="1587" y="1259"/>
                </a:lnTo>
                <a:lnTo>
                  <a:pt x="1608" y="1291"/>
                </a:lnTo>
                <a:lnTo>
                  <a:pt x="1627" y="1325"/>
                </a:lnTo>
                <a:lnTo>
                  <a:pt x="1644" y="1362"/>
                </a:lnTo>
                <a:lnTo>
                  <a:pt x="1658" y="1402"/>
                </a:lnTo>
                <a:lnTo>
                  <a:pt x="1669" y="1446"/>
                </a:lnTo>
                <a:lnTo>
                  <a:pt x="1677" y="1494"/>
                </a:lnTo>
                <a:lnTo>
                  <a:pt x="1682" y="1545"/>
                </a:lnTo>
                <a:lnTo>
                  <a:pt x="1683" y="1600"/>
                </a:lnTo>
                <a:lnTo>
                  <a:pt x="1681" y="1659"/>
                </a:lnTo>
                <a:lnTo>
                  <a:pt x="1672" y="1717"/>
                </a:lnTo>
                <a:lnTo>
                  <a:pt x="1658" y="1770"/>
                </a:lnTo>
                <a:lnTo>
                  <a:pt x="1639" y="1822"/>
                </a:lnTo>
                <a:lnTo>
                  <a:pt x="1615" y="1870"/>
                </a:lnTo>
                <a:lnTo>
                  <a:pt x="1587" y="1917"/>
                </a:lnTo>
                <a:lnTo>
                  <a:pt x="1555" y="1960"/>
                </a:lnTo>
                <a:lnTo>
                  <a:pt x="1519" y="1999"/>
                </a:lnTo>
                <a:lnTo>
                  <a:pt x="1478" y="2035"/>
                </a:lnTo>
                <a:lnTo>
                  <a:pt x="1435" y="2068"/>
                </a:lnTo>
                <a:lnTo>
                  <a:pt x="1389" y="2098"/>
                </a:lnTo>
                <a:lnTo>
                  <a:pt x="1341" y="2123"/>
                </a:lnTo>
                <a:lnTo>
                  <a:pt x="1289" y="2146"/>
                </a:lnTo>
                <a:lnTo>
                  <a:pt x="1236" y="2164"/>
                </a:lnTo>
                <a:lnTo>
                  <a:pt x="1181" y="2179"/>
                </a:lnTo>
                <a:lnTo>
                  <a:pt x="1125" y="2189"/>
                </a:lnTo>
                <a:lnTo>
                  <a:pt x="1067" y="2196"/>
                </a:lnTo>
                <a:lnTo>
                  <a:pt x="1009" y="2198"/>
                </a:lnTo>
                <a:lnTo>
                  <a:pt x="0" y="2198"/>
                </a:lnTo>
                <a:lnTo>
                  <a:pt x="0" y="0"/>
                </a:lnTo>
                <a:close/>
              </a:path>
            </a:pathLst>
          </a:custGeom>
          <a:solidFill>
            <a:srgbClr val="E654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rgbClr val="476475"/>
              </a:solidFill>
              <a:effectLst/>
              <a:uLnTx/>
              <a:uFillTx/>
            </a:endParaRPr>
          </a:p>
        </p:txBody>
      </p:sp>
    </p:spTree>
    <p:extLst>
      <p:ext uri="{BB962C8B-B14F-4D97-AF65-F5344CB8AC3E}">
        <p14:creationId xmlns:p14="http://schemas.microsoft.com/office/powerpoint/2010/main" val="4047018098"/>
      </p:ext>
    </p:extLst>
  </p:cSld>
  <p:clrMap bg1="lt1" tx1="dk1" bg2="lt2" tx2="dk2" accent1="accent1" accent2="accent2" accent3="accent3" accent4="accent4" accent5="accent5" accent6="accent6" hlink="hlink" folHlink="folHlink"/>
  <p:sldLayoutIdLst>
    <p:sldLayoutId id="2147486502" r:id="rId1"/>
    <p:sldLayoutId id="2147486503" r:id="rId2"/>
    <p:sldLayoutId id="2147486504" r:id="rId3"/>
    <p:sldLayoutId id="2147486505" r:id="rId4"/>
    <p:sldLayoutId id="2147486506" r:id="rId5"/>
    <p:sldLayoutId id="2147486507" r:id="rId6"/>
    <p:sldLayoutId id="2147486508" r:id="rId7"/>
    <p:sldLayoutId id="2147486509" r:id="rId8"/>
    <p:sldLayoutId id="2147486510" r:id="rId9"/>
    <p:sldLayoutId id="2147486511" r:id="rId10"/>
    <p:sldLayoutId id="2147486512" r:id="rId11"/>
    <p:sldLayoutId id="2147486513" r:id="rId12"/>
    <p:sldLayoutId id="2147486514" r:id="rId13"/>
    <p:sldLayoutId id="2147486515" r:id="rId14"/>
    <p:sldLayoutId id="2147486516" r:id="rId15"/>
    <p:sldLayoutId id="2147486517" r:id="rId16"/>
    <p:sldLayoutId id="2147486518" r:id="rId17"/>
    <p:sldLayoutId id="2147486519" r:id="rId18"/>
    <p:sldLayoutId id="2147486520" r:id="rId19"/>
    <p:sldLayoutId id="2147486521" r:id="rId20"/>
    <p:sldLayoutId id="2147486522" r:id="rId21"/>
    <p:sldLayoutId id="2147486523" r:id="rId22"/>
    <p:sldLayoutId id="2147486524" r:id="rId23"/>
    <p:sldLayoutId id="2147486525" r:id="rId24"/>
    <p:sldLayoutId id="2147486526" r:id="rId25"/>
    <p:sldLayoutId id="2147486527" r:id="rId26"/>
    <p:sldLayoutId id="2147486528" r:id="rId27"/>
    <p:sldLayoutId id="2147486529" r:id="rId28"/>
    <p:sldLayoutId id="2147486530" r:id="rId29"/>
    <p:sldLayoutId id="2147486531" r:id="rId30"/>
    <p:sldLayoutId id="2147486532" r:id="rId31"/>
    <p:sldLayoutId id="2147486533" r:id="rId32"/>
    <p:sldLayoutId id="2147486534" r:id="rId33"/>
    <p:sldLayoutId id="2147486535" r:id="rId34"/>
    <p:sldLayoutId id="2147486536" r:id="rId35"/>
    <p:sldLayoutId id="2147486537" r:id="rId36"/>
    <p:sldLayoutId id="2147486538" r:id="rId37"/>
    <p:sldLayoutId id="2147486539" r:id="rId38"/>
    <p:sldLayoutId id="2147486540" r:id="rId39"/>
    <p:sldLayoutId id="2147486541" r:id="rId40"/>
    <p:sldLayoutId id="2147486542" r:id="rId41"/>
    <p:sldLayoutId id="2147486543" r:id="rId42"/>
    <p:sldLayoutId id="2147486544" r:id="rId43"/>
    <p:sldLayoutId id="2147486545" r:id="rId44"/>
    <p:sldLayoutId id="2147486546" r:id="rId45"/>
    <p:sldLayoutId id="2147486547" r:id="rId46"/>
    <p:sldLayoutId id="2147486548" r:id="rId47"/>
    <p:sldLayoutId id="2147486549" r:id="rId48"/>
    <p:sldLayoutId id="2147486550" r:id="rId49"/>
    <p:sldLayoutId id="2147486551" r:id="rId50"/>
    <p:sldLayoutId id="2147486552" r:id="rId51"/>
    <p:sldLayoutId id="2147486553" r:id="rId52"/>
    <p:sldLayoutId id="2147486554" r:id="rId53"/>
    <p:sldLayoutId id="2147486555" r:id="rId54"/>
    <p:sldLayoutId id="2147486556" r:id="rId55"/>
    <p:sldLayoutId id="2147486557" r:id="rId56"/>
    <p:sldLayoutId id="2147486558" r:id="rId57"/>
    <p:sldLayoutId id="2147486559" r:id="rId58"/>
    <p:sldLayoutId id="2147486560" r:id="rId59"/>
    <p:sldLayoutId id="2147486561" r:id="rId60"/>
    <p:sldLayoutId id="2147486562" r:id="rId61"/>
    <p:sldLayoutId id="2147486563" r:id="rId62"/>
    <p:sldLayoutId id="2147486564" r:id="rId63"/>
    <p:sldLayoutId id="2147486565" r:id="rId64"/>
    <p:sldLayoutId id="2147486566" r:id="rId65"/>
    <p:sldLayoutId id="2147486567" r:id="rId66"/>
    <p:sldLayoutId id="2147486568" r:id="rId67"/>
    <p:sldLayoutId id="2147486569" r:id="rId68"/>
    <p:sldLayoutId id="2147486570" r:id="rId69"/>
    <p:sldLayoutId id="2147486571" r:id="rId70"/>
    <p:sldLayoutId id="2147486572" r:id="rId71"/>
    <p:sldLayoutId id="2147486573" r:id="rId72"/>
    <p:sldLayoutId id="2147486574" r:id="rId73"/>
    <p:sldLayoutId id="2147486575" r:id="rId74"/>
    <p:sldLayoutId id="2147486576" r:id="rId75"/>
    <p:sldLayoutId id="2147486577" r:id="rId76"/>
    <p:sldLayoutId id="2147486578" r:id="rId77"/>
    <p:sldLayoutId id="2147486579" r:id="rId78"/>
    <p:sldLayoutId id="2147486580" r:id="rId79"/>
    <p:sldLayoutId id="2147486581" r:id="rId80"/>
    <p:sldLayoutId id="2147486582" r:id="rId81"/>
    <p:sldLayoutId id="2147486583" r:id="rId82"/>
    <p:sldLayoutId id="2147486584" r:id="rId83"/>
    <p:sldLayoutId id="2147486585" r:id="rId84"/>
    <p:sldLayoutId id="2147486586" r:id="rId85"/>
    <p:sldLayoutId id="2147486587" r:id="rId86"/>
    <p:sldLayoutId id="2147486588" r:id="rId87"/>
    <p:sldLayoutId id="2147486589" r:id="rId88"/>
    <p:sldLayoutId id="2147486590" r:id="rId89"/>
    <p:sldLayoutId id="2147486591" r:id="rId90"/>
    <p:sldLayoutId id="2147486592" r:id="rId91"/>
    <p:sldLayoutId id="2147486593" r:id="rId92"/>
    <p:sldLayoutId id="2147486594" r:id="rId93"/>
    <p:sldLayoutId id="2147486595" r:id="rId94"/>
    <p:sldLayoutId id="2147486596" r:id="rId9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kern="1200">
          <a:solidFill>
            <a:srgbClr val="742068"/>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Clr>
          <a:srgbClr val="742068"/>
        </a:buClr>
        <a:buFont typeface="Arial" panose="020B0604020202020204" pitchFamily="34" charset="0"/>
        <a:buChar char="​"/>
        <a:defRPr lang="en-US" sz="1200" kern="1200">
          <a:solidFill>
            <a:srgbClr val="476475"/>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rgbClr val="742068"/>
        </a:buClr>
        <a:buFont typeface="Arial" panose="020B0604020202020204" pitchFamily="34" charset="0"/>
        <a:buChar char="•"/>
        <a:defRPr lang="en-US" sz="1200" kern="1200">
          <a:solidFill>
            <a:srgbClr val="476475"/>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rgbClr val="742068"/>
        </a:buClr>
        <a:buFont typeface="Trebuchet MS" panose="020B0603020202020204" pitchFamily="34" charset="0"/>
        <a:buChar char="–"/>
        <a:defRPr lang="en-US" sz="1200" kern="1200">
          <a:solidFill>
            <a:srgbClr val="476475"/>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rgbClr val="742068"/>
        </a:buClr>
        <a:buFont typeface="Arial" panose="020B0604020202020204" pitchFamily="34" charset="0"/>
        <a:buChar char="​"/>
        <a:defRPr lang="en-US" sz="1600" kern="1200">
          <a:solidFill>
            <a:srgbClr val="742068"/>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
          <a:srgbClr val="742068"/>
        </a:buClr>
        <a:buFont typeface="Arial" panose="020B0604020202020204" pitchFamily="34" charset="0"/>
        <a:buChar char="​"/>
        <a:defRPr lang="en-US" sz="1600" b="1" kern="1200" smtClean="0">
          <a:solidFill>
            <a:srgbClr val="476475"/>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rgbClr val="742068"/>
        </a:buClr>
        <a:buFont typeface="Arial" panose="020B0604020202020204" pitchFamily="34" charset="0"/>
        <a:buChar char="•"/>
        <a:defRPr lang="en-US" sz="1600" kern="1200" smtClean="0">
          <a:solidFill>
            <a:srgbClr val="476475"/>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Clr>
          <a:srgbClr val="742068"/>
        </a:buClr>
        <a:buFont typeface="Arial" panose="020B0604020202020204" pitchFamily="34" charset="0"/>
        <a:buChar char="​"/>
        <a:defRPr lang="en-US" sz="4400" kern="1200" baseline="0" smtClean="0">
          <a:solidFill>
            <a:srgbClr val="476475"/>
          </a:solidFill>
          <a:latin typeface="+mn-lt"/>
          <a:ea typeface="+mn-ea"/>
          <a:cs typeface="+mn-cs"/>
          <a:sym typeface="+mn-lt"/>
        </a:defRPr>
      </a:lvl7pPr>
      <a:lvl8pPr marL="0" indent="0" algn="l" defTabSz="914400" rtl="0" eaLnBrk="1" latinLnBrk="0" hangingPunct="1">
        <a:lnSpc>
          <a:spcPct val="90000"/>
        </a:lnSpc>
        <a:spcBef>
          <a:spcPts val="900"/>
        </a:spcBef>
        <a:spcAft>
          <a:spcPts val="0"/>
        </a:spcAft>
        <a:buClr>
          <a:srgbClr val="742068"/>
        </a:buClr>
        <a:buFont typeface="Arial" panose="020B0604020202020204" pitchFamily="34" charset="0"/>
        <a:buChar char="​"/>
        <a:defRPr lang="en-US" sz="5400" kern="1200" baseline="0" smtClean="0">
          <a:solidFill>
            <a:srgbClr val="742068"/>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Clr>
          <a:srgbClr val="742068"/>
        </a:buClr>
        <a:buFont typeface="Arial" panose="020B0604020202020204" pitchFamily="34" charset="0"/>
        <a:buChar char="​"/>
        <a:defRPr lang="en-US" sz="2400" kern="1200" baseline="0" dirty="0">
          <a:solidFill>
            <a:srgbClr val="742068"/>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D490F4D4-88A1-7D41-789B-825409097EDB}"/>
              </a:ext>
            </a:extLst>
          </p:cNvPr>
          <p:cNvSpPr>
            <a:spLocks noGrp="1"/>
          </p:cNvSpPr>
          <p:nvPr>
            <p:ph type="title"/>
          </p:nvPr>
        </p:nvSpPr>
        <p:spPr>
          <a:xfrm>
            <a:off x="521463" y="524871"/>
            <a:ext cx="11026965" cy="5311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77DF97-0846-ECA0-E565-C8E43A3B4512}"/>
              </a:ext>
            </a:extLst>
          </p:cNvPr>
          <p:cNvSpPr>
            <a:spLocks noGrp="1"/>
          </p:cNvSpPr>
          <p:nvPr>
            <p:ph type="body" idx="1"/>
          </p:nvPr>
        </p:nvSpPr>
        <p:spPr>
          <a:xfrm>
            <a:off x="535234" y="1440035"/>
            <a:ext cx="11013195" cy="306861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29F43B6-BC68-7018-51D5-E9769AC86C4E}"/>
              </a:ext>
            </a:extLst>
          </p:cNvPr>
          <p:cNvSpPr>
            <a:spLocks noGrp="1"/>
          </p:cNvSpPr>
          <p:nvPr>
            <p:ph type="dt" sz="half" idx="2"/>
          </p:nvPr>
        </p:nvSpPr>
        <p:spPr>
          <a:xfrm>
            <a:off x="4174933" y="6429531"/>
            <a:ext cx="701407" cy="288407"/>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13932355-C2D6-FB53-5F69-7099B765C4EA}"/>
              </a:ext>
            </a:extLst>
          </p:cNvPr>
          <p:cNvSpPr>
            <a:spLocks noGrp="1"/>
          </p:cNvSpPr>
          <p:nvPr>
            <p:ph type="ftr" sz="quarter" idx="3"/>
          </p:nvPr>
        </p:nvSpPr>
        <p:spPr>
          <a:xfrm>
            <a:off x="535234" y="6433068"/>
            <a:ext cx="3450118" cy="288407"/>
          </a:xfrm>
          <a:prstGeom prst="rect">
            <a:avLst/>
          </a:prstGeom>
        </p:spPr>
        <p:txBody>
          <a:bodyPr vert="horz" lIns="91440" tIns="45720" rIns="91440" bIns="45720" rtlCol="0" anchor="ctr"/>
          <a:lstStyle>
            <a:lvl1pPr algn="l">
              <a:lnSpc>
                <a:spcPts val="1200"/>
              </a:lnSpc>
              <a:defRPr sz="1000">
                <a:solidFill>
                  <a:schemeClr val="tx2"/>
                </a:solidFill>
              </a:defRPr>
            </a:lvl1pPr>
          </a:lstStyle>
          <a:p>
            <a:r>
              <a:rPr lang="en-US" dirty="0"/>
              <a:t>Active Bystanders Module 1</a:t>
            </a:r>
          </a:p>
        </p:txBody>
      </p:sp>
      <p:sp>
        <p:nvSpPr>
          <p:cNvPr id="6" name="Slide Number Placeholder 5">
            <a:extLst>
              <a:ext uri="{FF2B5EF4-FFF2-40B4-BE49-F238E27FC236}">
                <a16:creationId xmlns:a16="http://schemas.microsoft.com/office/drawing/2014/main" id="{81DAFF12-86AF-F23D-A807-03C13CB6307C}"/>
              </a:ext>
            </a:extLst>
          </p:cNvPr>
          <p:cNvSpPr>
            <a:spLocks noGrp="1"/>
          </p:cNvSpPr>
          <p:nvPr>
            <p:ph type="sldNum" sz="quarter" idx="4"/>
          </p:nvPr>
        </p:nvSpPr>
        <p:spPr>
          <a:xfrm>
            <a:off x="5767330" y="6433068"/>
            <a:ext cx="657340" cy="288407"/>
          </a:xfrm>
          <a:prstGeom prst="rect">
            <a:avLst/>
          </a:prstGeom>
        </p:spPr>
        <p:txBody>
          <a:bodyPr vert="horz" lIns="91440" tIns="45720" rIns="91440" bIns="45720" rtlCol="0" anchor="ctr"/>
          <a:lstStyle>
            <a:lvl1pPr algn="ctr">
              <a:defRPr sz="1000" b="1">
                <a:solidFill>
                  <a:schemeClr val="tx2"/>
                </a:solidFill>
              </a:defRPr>
            </a:lvl1pPr>
          </a:lstStyle>
          <a:p>
            <a:fld id="{3830CAAF-21A0-4241-92AC-0D55EFAA1541}" type="slidenum">
              <a:rPr lang="en-US" smtClean="0"/>
              <a:pPr/>
              <a:t>‹#›</a:t>
            </a:fld>
            <a:endParaRPr lang="en-US"/>
          </a:p>
        </p:txBody>
      </p:sp>
    </p:spTree>
    <p:extLst>
      <p:ext uri="{BB962C8B-B14F-4D97-AF65-F5344CB8AC3E}">
        <p14:creationId xmlns:p14="http://schemas.microsoft.com/office/powerpoint/2010/main" val="4913047"/>
      </p:ext>
    </p:extLst>
  </p:cSld>
  <p:clrMap bg1="lt1" tx1="dk1" bg2="lt2" tx2="dk2" accent1="accent1" accent2="accent2" accent3="accent3" accent4="accent4" accent5="accent5" accent6="accent6" hlink="hlink" folHlink="folHlink"/>
  <p:sldLayoutIdLst>
    <p:sldLayoutId id="2147486599" r:id="rId1"/>
    <p:sldLayoutId id="2147486600" r:id="rId2"/>
    <p:sldLayoutId id="2147486601" r:id="rId3"/>
    <p:sldLayoutId id="2147486602" r:id="rId4"/>
    <p:sldLayoutId id="2147486603" r:id="rId5"/>
    <p:sldLayoutId id="2147486604" r:id="rId6"/>
    <p:sldLayoutId id="2147486605" r:id="rId7"/>
    <p:sldLayoutId id="2147486606" r:id="rId8"/>
    <p:sldLayoutId id="2147486607" r:id="rId9"/>
    <p:sldLayoutId id="2147486608" r:id="rId10"/>
    <p:sldLayoutId id="2147486609" r:id="rId11"/>
    <p:sldLayoutId id="2147486610" r:id="rId12"/>
    <p:sldLayoutId id="2147486611" r:id="rId13"/>
    <p:sldLayoutId id="2147486612" r:id="rId14"/>
    <p:sldLayoutId id="2147486613" r:id="rId15"/>
    <p:sldLayoutId id="2147486614" r:id="rId16"/>
    <p:sldLayoutId id="2147486615" r:id="rId17"/>
    <p:sldLayoutId id="2147486616" r:id="rId18"/>
    <p:sldLayoutId id="2147486617" r:id="rId19"/>
    <p:sldLayoutId id="2147486618" r:id="rId20"/>
    <p:sldLayoutId id="2147486619" r:id="rId21"/>
    <p:sldLayoutId id="2147486620" r:id="rId22"/>
    <p:sldLayoutId id="2147486621" r:id="rId23"/>
    <p:sldLayoutId id="2147486622" r:id="rId24"/>
    <p:sldLayoutId id="2147486623" r:id="rId25"/>
    <p:sldLayoutId id="2147486624" r:id="rId26"/>
    <p:sldLayoutId id="2147486625" r:id="rId27"/>
    <p:sldLayoutId id="2147486626" r:id="rId28"/>
    <p:sldLayoutId id="2147486627" r:id="rId29"/>
    <p:sldLayoutId id="2147486628" r:id="rId30"/>
    <p:sldLayoutId id="2147486629" r:id="rId31"/>
    <p:sldLayoutId id="2147486630" r:id="rId32"/>
  </p:sldLayoutIdLst>
  <p:hf hdr="0" dt="0"/>
  <p:txStyles>
    <p:titleStyle>
      <a:lvl1pPr algn="l" defTabSz="914400" rtl="0" eaLnBrk="1" latinLnBrk="0" hangingPunct="1">
        <a:lnSpc>
          <a:spcPts val="3840"/>
        </a:lnSpc>
        <a:spcBef>
          <a:spcPct val="0"/>
        </a:spcBef>
        <a:buNone/>
        <a:defRPr sz="3200" b="1" kern="1200">
          <a:solidFill>
            <a:schemeClr val="accent1"/>
          </a:solidFill>
          <a:latin typeface="+mj-lt"/>
          <a:ea typeface="+mj-ea"/>
          <a:cs typeface="+mj-cs"/>
        </a:defRPr>
      </a:lvl1pPr>
    </p:titleStyle>
    <p:bodyStyle>
      <a:lvl1pPr marL="179388" indent="-179388"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ts val="2400"/>
        </a:lnSpc>
        <a:spcBef>
          <a:spcPts val="500"/>
        </a:spcBef>
        <a:buFont typeface="Courier New" panose="02070309020205020404" pitchFamily="49" charset="0"/>
        <a:buChar char="­"/>
        <a:tabLst>
          <a:tab pos="449263" algn="l"/>
        </a:tabLst>
        <a:defRPr sz="2000" kern="1200">
          <a:solidFill>
            <a:schemeClr val="tx1"/>
          </a:solidFill>
          <a:latin typeface="+mn-lt"/>
          <a:ea typeface="+mn-ea"/>
          <a:cs typeface="+mn-cs"/>
        </a:defRPr>
      </a:lvl2pPr>
      <a:lvl3pPr marL="719138" indent="-269875"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D490F4D4-88A1-7D41-789B-825409097EDB}"/>
              </a:ext>
            </a:extLst>
          </p:cNvPr>
          <p:cNvSpPr>
            <a:spLocks noGrp="1"/>
          </p:cNvSpPr>
          <p:nvPr>
            <p:ph type="title"/>
          </p:nvPr>
        </p:nvSpPr>
        <p:spPr>
          <a:xfrm>
            <a:off x="521463" y="524871"/>
            <a:ext cx="11026965" cy="53114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77DF97-0846-ECA0-E565-C8E43A3B4512}"/>
              </a:ext>
            </a:extLst>
          </p:cNvPr>
          <p:cNvSpPr>
            <a:spLocks noGrp="1"/>
          </p:cNvSpPr>
          <p:nvPr>
            <p:ph type="body" idx="1"/>
          </p:nvPr>
        </p:nvSpPr>
        <p:spPr>
          <a:xfrm>
            <a:off x="535234" y="1440035"/>
            <a:ext cx="11013195" cy="306861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329F43B6-BC68-7018-51D5-E9769AC86C4E}"/>
              </a:ext>
            </a:extLst>
          </p:cNvPr>
          <p:cNvSpPr>
            <a:spLocks noGrp="1"/>
          </p:cNvSpPr>
          <p:nvPr>
            <p:ph type="dt" sz="half" idx="2"/>
          </p:nvPr>
        </p:nvSpPr>
        <p:spPr>
          <a:xfrm>
            <a:off x="4174933" y="6429531"/>
            <a:ext cx="701407" cy="288407"/>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5" name="Footer Placeholder 4">
            <a:extLst>
              <a:ext uri="{FF2B5EF4-FFF2-40B4-BE49-F238E27FC236}">
                <a16:creationId xmlns:a16="http://schemas.microsoft.com/office/drawing/2014/main" id="{13932355-C2D6-FB53-5F69-7099B765C4EA}"/>
              </a:ext>
            </a:extLst>
          </p:cNvPr>
          <p:cNvSpPr>
            <a:spLocks noGrp="1"/>
          </p:cNvSpPr>
          <p:nvPr>
            <p:ph type="ftr" sz="quarter" idx="3"/>
          </p:nvPr>
        </p:nvSpPr>
        <p:spPr>
          <a:xfrm>
            <a:off x="535234" y="6433068"/>
            <a:ext cx="3450118" cy="288407"/>
          </a:xfrm>
          <a:prstGeom prst="rect">
            <a:avLst/>
          </a:prstGeom>
        </p:spPr>
        <p:txBody>
          <a:bodyPr vert="horz" lIns="91440" tIns="45720" rIns="91440" bIns="45720" rtlCol="0" anchor="ctr"/>
          <a:lstStyle>
            <a:lvl1pPr algn="l">
              <a:lnSpc>
                <a:spcPts val="1200"/>
              </a:lnSpc>
              <a:defRPr sz="1000">
                <a:solidFill>
                  <a:schemeClr val="tx2"/>
                </a:solidFill>
              </a:defRPr>
            </a:lvl1pPr>
          </a:lstStyle>
          <a:p>
            <a:r>
              <a:rPr lang="en-US"/>
              <a:t>Active Bystanders Module 1</a:t>
            </a:r>
          </a:p>
        </p:txBody>
      </p:sp>
      <p:sp>
        <p:nvSpPr>
          <p:cNvPr id="6" name="Slide Number Placeholder 5">
            <a:extLst>
              <a:ext uri="{FF2B5EF4-FFF2-40B4-BE49-F238E27FC236}">
                <a16:creationId xmlns:a16="http://schemas.microsoft.com/office/drawing/2014/main" id="{81DAFF12-86AF-F23D-A807-03C13CB6307C}"/>
              </a:ext>
            </a:extLst>
          </p:cNvPr>
          <p:cNvSpPr>
            <a:spLocks noGrp="1"/>
          </p:cNvSpPr>
          <p:nvPr>
            <p:ph type="sldNum" sz="quarter" idx="4"/>
          </p:nvPr>
        </p:nvSpPr>
        <p:spPr>
          <a:xfrm>
            <a:off x="5767330" y="6433068"/>
            <a:ext cx="657340" cy="288407"/>
          </a:xfrm>
          <a:prstGeom prst="rect">
            <a:avLst/>
          </a:prstGeom>
        </p:spPr>
        <p:txBody>
          <a:bodyPr vert="horz" lIns="91440" tIns="45720" rIns="91440" bIns="45720" rtlCol="0" anchor="ctr"/>
          <a:lstStyle>
            <a:lvl1pPr algn="ctr">
              <a:defRPr sz="1000" b="1">
                <a:solidFill>
                  <a:schemeClr val="tx2"/>
                </a:solidFill>
              </a:defRPr>
            </a:lvl1pPr>
          </a:lstStyle>
          <a:p>
            <a:fld id="{3830CAAF-21A0-4241-92AC-0D55EFAA1541}" type="slidenum">
              <a:rPr lang="en-US" smtClean="0"/>
              <a:pPr/>
              <a:t>‹#›</a:t>
            </a:fld>
            <a:endParaRPr lang="en-US"/>
          </a:p>
        </p:txBody>
      </p:sp>
    </p:spTree>
    <p:extLst>
      <p:ext uri="{BB962C8B-B14F-4D97-AF65-F5344CB8AC3E}">
        <p14:creationId xmlns:p14="http://schemas.microsoft.com/office/powerpoint/2010/main" val="35490132"/>
      </p:ext>
    </p:extLst>
  </p:cSld>
  <p:clrMap bg1="lt1" tx1="dk1" bg2="lt2" tx2="dk2" accent1="accent1" accent2="accent2" accent3="accent3" accent4="accent4" accent5="accent5" accent6="accent6" hlink="hlink" folHlink="folHlink"/>
  <p:sldLayoutIdLst>
    <p:sldLayoutId id="2147486632" r:id="rId1"/>
    <p:sldLayoutId id="2147486633" r:id="rId2"/>
    <p:sldLayoutId id="2147486634" r:id="rId3"/>
    <p:sldLayoutId id="2147486635" r:id="rId4"/>
    <p:sldLayoutId id="2147486636" r:id="rId5"/>
    <p:sldLayoutId id="2147486637" r:id="rId6"/>
    <p:sldLayoutId id="2147486638" r:id="rId7"/>
    <p:sldLayoutId id="2147486639" r:id="rId8"/>
    <p:sldLayoutId id="2147486640" r:id="rId9"/>
    <p:sldLayoutId id="2147486641" r:id="rId10"/>
    <p:sldLayoutId id="2147486642" r:id="rId11"/>
    <p:sldLayoutId id="2147486643" r:id="rId12"/>
    <p:sldLayoutId id="2147486644" r:id="rId13"/>
    <p:sldLayoutId id="2147486645" r:id="rId14"/>
    <p:sldLayoutId id="2147486646" r:id="rId15"/>
    <p:sldLayoutId id="2147486647" r:id="rId16"/>
    <p:sldLayoutId id="2147486648" r:id="rId17"/>
    <p:sldLayoutId id="2147486649" r:id="rId18"/>
    <p:sldLayoutId id="2147486650" r:id="rId19"/>
    <p:sldLayoutId id="2147486651" r:id="rId20"/>
    <p:sldLayoutId id="2147486652" r:id="rId21"/>
    <p:sldLayoutId id="2147486653" r:id="rId22"/>
    <p:sldLayoutId id="2147486654" r:id="rId23"/>
    <p:sldLayoutId id="2147486655" r:id="rId24"/>
    <p:sldLayoutId id="2147486656" r:id="rId25"/>
    <p:sldLayoutId id="2147486657" r:id="rId26"/>
    <p:sldLayoutId id="2147486658" r:id="rId27"/>
    <p:sldLayoutId id="2147486659" r:id="rId28"/>
    <p:sldLayoutId id="2147486660" r:id="rId29"/>
    <p:sldLayoutId id="2147486661" r:id="rId30"/>
    <p:sldLayoutId id="2147486662" r:id="rId31"/>
    <p:sldLayoutId id="2147486663" r:id="rId32"/>
    <p:sldLayoutId id="2147486664" r:id="rId33"/>
  </p:sldLayoutIdLst>
  <p:hf hdr="0" dt="0"/>
  <p:txStyles>
    <p:titleStyle>
      <a:lvl1pPr algn="l" defTabSz="914400" rtl="0" eaLnBrk="1" latinLnBrk="0" hangingPunct="1">
        <a:lnSpc>
          <a:spcPts val="3840"/>
        </a:lnSpc>
        <a:spcBef>
          <a:spcPct val="0"/>
        </a:spcBef>
        <a:buNone/>
        <a:defRPr sz="3200" b="1" kern="1200">
          <a:solidFill>
            <a:schemeClr val="accent1"/>
          </a:solidFill>
          <a:latin typeface="+mj-lt"/>
          <a:ea typeface="+mj-ea"/>
          <a:cs typeface="+mj-cs"/>
        </a:defRPr>
      </a:lvl1pPr>
    </p:titleStyle>
    <p:bodyStyle>
      <a:lvl1pPr marL="179388" indent="-179388" algn="l" defTabSz="914400" rtl="0" eaLnBrk="1" latinLnBrk="0" hangingPunct="1">
        <a:lnSpc>
          <a:spcPts val="2400"/>
        </a:lnSpc>
        <a:spcBef>
          <a:spcPts val="100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ts val="2400"/>
        </a:lnSpc>
        <a:spcBef>
          <a:spcPts val="500"/>
        </a:spcBef>
        <a:buFont typeface="Courier New" panose="02070309020205020404" pitchFamily="49" charset="0"/>
        <a:buChar char="­"/>
        <a:tabLst>
          <a:tab pos="449263" algn="l"/>
        </a:tabLst>
        <a:defRPr sz="2000" kern="1200">
          <a:solidFill>
            <a:schemeClr val="tx1"/>
          </a:solidFill>
          <a:latin typeface="+mn-lt"/>
          <a:ea typeface="+mn-ea"/>
          <a:cs typeface="+mn-cs"/>
        </a:defRPr>
      </a:lvl2pPr>
      <a:lvl3pPr marL="719138" indent="-269875"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tx1"/>
          </a:solidFill>
          <a:latin typeface="+mn-lt"/>
          <a:ea typeface="+mn-ea"/>
          <a:cs typeface="+mn-cs"/>
        </a:defRPr>
      </a:lvl4pPr>
      <a:lvl5pPr marL="2057400" indent="-228600" algn="l" defTabSz="914400" rtl="0" eaLnBrk="1" latinLnBrk="0" hangingPunct="1">
        <a:lnSpc>
          <a:spcPts val="24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229.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3.png"/><Relationship Id="rId5" Type="http://schemas.openxmlformats.org/officeDocument/2006/relationships/image" Target="../media/image101.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hyperlink" Target="mailto:SASH_Support@bhp.com" TargetMode="External"/><Relationship Id="rId2" Type="http://schemas.openxmlformats.org/officeDocument/2006/relationships/notesSlide" Target="../notesSlides/notesSlide13.xml"/><Relationship Id="rId1" Type="http://schemas.openxmlformats.org/officeDocument/2006/relationships/slideLayout" Target="../slideLayouts/slideLayout232.xml"/><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4.png"/><Relationship Id="rId5" Type="http://schemas.openxmlformats.org/officeDocument/2006/relationships/image" Target="../media/image101.jpe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hyperlink" Target="mailto:SASH_Support@bhp.com" TargetMode="External"/><Relationship Id="rId2" Type="http://schemas.openxmlformats.org/officeDocument/2006/relationships/notesSlide" Target="../notesSlides/notesSlide18.xml"/><Relationship Id="rId1" Type="http://schemas.openxmlformats.org/officeDocument/2006/relationships/slideLayout" Target="../slideLayouts/slideLayout2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5.xml"/></Relationships>
</file>

<file path=ppt/slides/_rels/slide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xml"/><Relationship Id="rId1" Type="http://schemas.openxmlformats.org/officeDocument/2006/relationships/slideLayout" Target="../slideLayouts/slideLayout232.xml"/></Relationships>
</file>

<file path=ppt/slides/_rels/slide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xml"/><Relationship Id="rId1" Type="http://schemas.openxmlformats.org/officeDocument/2006/relationships/slideLayout" Target="../slideLayouts/slideLayout2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76C799-A601-4A82-AD03-2D3B87476685}"/>
              </a:ext>
            </a:extLst>
          </p:cNvPr>
          <p:cNvSpPr>
            <a:spLocks noGrp="1"/>
          </p:cNvSpPr>
          <p:nvPr>
            <p:ph type="title"/>
          </p:nvPr>
        </p:nvSpPr>
        <p:spPr/>
        <p:txBody>
          <a:bodyPr/>
          <a:lstStyle/>
          <a:p>
            <a:pPr algn="l" rtl="0"/>
            <a:r>
              <a:rPr lang="zh-CN" altLang="en-US" b="1" i="0" u="none" baseline="0" dirty="0"/>
              <a:t>积极旁观者</a:t>
            </a:r>
            <a:r>
              <a:rPr lang="zh-CN" b="1" i="0" u="none" baseline="0" dirty="0"/>
              <a:t>培训 </a:t>
            </a:r>
          </a:p>
        </p:txBody>
      </p:sp>
      <p:sp>
        <p:nvSpPr>
          <p:cNvPr id="6" name="Content Placeholder 5">
            <a:extLst>
              <a:ext uri="{FF2B5EF4-FFF2-40B4-BE49-F238E27FC236}">
                <a16:creationId xmlns:a16="http://schemas.microsoft.com/office/drawing/2014/main" id="{D7376065-BB33-480A-879E-286556197CA7}"/>
              </a:ext>
            </a:extLst>
          </p:cNvPr>
          <p:cNvSpPr>
            <a:spLocks noGrp="1"/>
          </p:cNvSpPr>
          <p:nvPr>
            <p:ph idx="1"/>
          </p:nvPr>
        </p:nvSpPr>
        <p:spPr>
          <a:xfrm>
            <a:off x="637072" y="2912999"/>
            <a:ext cx="3488877" cy="3094486"/>
          </a:xfrm>
        </p:spPr>
        <p:txBody>
          <a:bodyPr lIns="72000" rIns="72000"/>
          <a:lstStyle/>
          <a:p>
            <a:pPr marL="0" indent="0" algn="l" rtl="0">
              <a:buNone/>
            </a:pPr>
            <a:r>
              <a:rPr lang="zh-CN" sz="1800" b="0" i="0" u="none" baseline="0" dirty="0"/>
              <a:t>四节培训（每节10分钟）： </a:t>
            </a:r>
          </a:p>
          <a:p>
            <a:pPr algn="l" rtl="0">
              <a:buFont typeface="Wingdings" panose="05000000000000000000" pitchFamily="2" charset="2"/>
              <a:buChar char=""/>
            </a:pPr>
            <a:r>
              <a:rPr lang="zh-CN" altLang="en-US" sz="1600" b="0" i="0" u="none" baseline="0" dirty="0">
                <a:sym typeface="Wingdings" panose="05000000000000000000" pitchFamily="2" charset="2"/>
              </a:rPr>
              <a:t> 当遇见不尊重行为时，是什么阻止我们进行干预？</a:t>
            </a:r>
            <a:endParaRPr lang="en-US" altLang="zh-CN" sz="1600" b="0" i="0" u="none" baseline="0" dirty="0">
              <a:sym typeface="Wingdings" panose="05000000000000000000" pitchFamily="2" charset="2"/>
            </a:endParaRPr>
          </a:p>
          <a:p>
            <a:pPr marL="0" indent="0" algn="l" rtl="0">
              <a:buNone/>
            </a:pPr>
            <a:r>
              <a:rPr lang="zh-CN" sz="1600" b="0" i="0" u="none" baseline="0" dirty="0">
                <a:sym typeface="Wingdings" panose="05000000000000000000" pitchFamily="2" charset="2"/>
              </a:rPr>
              <a:t> </a:t>
            </a:r>
            <a:r>
              <a:rPr lang="zh-CN" sz="1600" b="0" i="0" u="none" baseline="0" dirty="0"/>
              <a:t>我们的反应对他人的影响</a:t>
            </a:r>
          </a:p>
          <a:p>
            <a:pPr marL="266700" indent="-266700" algn="l" rtl="0">
              <a:buNone/>
            </a:pPr>
            <a:r>
              <a:rPr lang="zh-CN" sz="1600" b="0" i="0" u="none" baseline="0" dirty="0">
                <a:sym typeface="Wingdings" panose="05000000000000000000" pitchFamily="2" charset="2"/>
              </a:rPr>
              <a:t> </a:t>
            </a:r>
            <a:r>
              <a:rPr lang="zh-CN" sz="1600" b="0" i="0" u="none" baseline="0" dirty="0"/>
              <a:t>如何成为</a:t>
            </a:r>
            <a:r>
              <a:rPr lang="zh-CN" altLang="en-US" sz="1600" dirty="0"/>
              <a:t>积极</a:t>
            </a:r>
            <a:r>
              <a:rPr lang="zh-CN" sz="1600" b="0" i="0" u="none" baseline="0" dirty="0"/>
              <a:t>的</a:t>
            </a:r>
            <a:r>
              <a:rPr lang="zh-CN" altLang="en-US" sz="1600" dirty="0"/>
              <a:t>旁观</a:t>
            </a:r>
            <a:r>
              <a:rPr lang="zh-CN" sz="1600" b="0" i="0" u="none" baseline="0" dirty="0"/>
              <a:t>者 — 给予反馈</a:t>
            </a:r>
          </a:p>
          <a:p>
            <a:pPr marL="266700" indent="-266700" algn="l" rtl="0">
              <a:buNone/>
            </a:pPr>
            <a:r>
              <a:rPr lang="zh-CN" sz="1600" b="0" i="0" u="none" baseline="0" dirty="0">
                <a:sym typeface="Wingdings" panose="05000000000000000000" pitchFamily="2" charset="2"/>
              </a:rPr>
              <a:t> </a:t>
            </a:r>
            <a:r>
              <a:rPr lang="zh-CN" sz="1600" b="0" i="0" u="none" baseline="0" dirty="0"/>
              <a:t>如何成为</a:t>
            </a:r>
            <a:r>
              <a:rPr lang="zh-CN" altLang="en-US" sz="1600" dirty="0"/>
              <a:t>积极</a:t>
            </a:r>
            <a:r>
              <a:rPr lang="zh-CN" sz="1600" b="0" i="0" u="none" baseline="0" dirty="0"/>
              <a:t>的</a:t>
            </a:r>
            <a:r>
              <a:rPr lang="zh-CN" altLang="en-US" sz="1600" dirty="0"/>
              <a:t>旁观</a:t>
            </a:r>
            <a:r>
              <a:rPr lang="zh-CN" sz="1600" b="0" i="0" u="none" baseline="0" dirty="0"/>
              <a:t>者 — 安全地指出</a:t>
            </a:r>
          </a:p>
          <a:p>
            <a:pPr marL="457200" indent="-457200" algn="l" rtl="0">
              <a:buAutoNum type="arabicPeriod"/>
            </a:pPr>
            <a:endParaRPr lang="zh-CN" dirty="0"/>
          </a:p>
        </p:txBody>
      </p:sp>
      <p:sp>
        <p:nvSpPr>
          <p:cNvPr id="8" name="Content Placeholder 7">
            <a:extLst>
              <a:ext uri="{FF2B5EF4-FFF2-40B4-BE49-F238E27FC236}">
                <a16:creationId xmlns:a16="http://schemas.microsoft.com/office/drawing/2014/main" id="{5531D837-DA00-4F15-A258-70C26178C950}"/>
              </a:ext>
            </a:extLst>
          </p:cNvPr>
          <p:cNvSpPr>
            <a:spLocks noGrp="1"/>
          </p:cNvSpPr>
          <p:nvPr>
            <p:ph idx="15"/>
          </p:nvPr>
        </p:nvSpPr>
        <p:spPr>
          <a:xfrm>
            <a:off x="8272290" y="3261408"/>
            <a:ext cx="3070952" cy="1060796"/>
          </a:xfrm>
        </p:spPr>
        <p:txBody>
          <a:bodyPr vert="horz" lIns="91440" tIns="45720" rIns="91440" bIns="45720" rtlCol="0" anchor="t">
            <a:noAutofit/>
          </a:bodyPr>
          <a:lstStyle/>
          <a:p>
            <a:pPr marL="0" lvl="1" indent="0" algn="l" rtl="0">
              <a:buNone/>
            </a:pPr>
            <a:r>
              <a:rPr lang="zh-CN" sz="1600" b="0" i="0" u="none" baseline="0" dirty="0"/>
              <a:t>逐一</a:t>
            </a:r>
            <a:r>
              <a:rPr lang="zh-CN" altLang="en-US" sz="1600" b="0" i="0" u="none" baseline="0" dirty="0"/>
              <a:t>开展</a:t>
            </a:r>
            <a:r>
              <a:rPr lang="zh-CN" sz="1600" b="0" i="0" u="none" baseline="0" dirty="0"/>
              <a:t>四节培训</a:t>
            </a:r>
            <a:endParaRPr lang="zh-CN" sz="1600" dirty="0"/>
          </a:p>
        </p:txBody>
      </p:sp>
      <p:sp>
        <p:nvSpPr>
          <p:cNvPr id="10" name="Content Placeholder 9">
            <a:extLst>
              <a:ext uri="{FF2B5EF4-FFF2-40B4-BE49-F238E27FC236}">
                <a16:creationId xmlns:a16="http://schemas.microsoft.com/office/drawing/2014/main" id="{C89C8825-9B65-4E58-9AC1-14214B746AB0}"/>
              </a:ext>
            </a:extLst>
          </p:cNvPr>
          <p:cNvSpPr>
            <a:spLocks noGrp="1"/>
          </p:cNvSpPr>
          <p:nvPr>
            <p:ph idx="17"/>
          </p:nvPr>
        </p:nvSpPr>
        <p:spPr>
          <a:xfrm>
            <a:off x="793191" y="1949214"/>
            <a:ext cx="3003933" cy="703252"/>
          </a:xfrm>
        </p:spPr>
        <p:txBody>
          <a:bodyPr/>
          <a:lstStyle/>
          <a:p>
            <a:pPr algn="l" rtl="0"/>
            <a:r>
              <a:rPr lang="zh-CN" sz="1600" b="1" i="0" u="none" baseline="0" dirty="0"/>
              <a:t>资料包内容</a:t>
            </a:r>
            <a:br>
              <a:rPr lang="zh-CN" sz="1600" dirty="0"/>
            </a:br>
            <a:endParaRPr lang="zh-CN" dirty="0"/>
          </a:p>
        </p:txBody>
      </p:sp>
      <p:sp>
        <p:nvSpPr>
          <p:cNvPr id="11" name="Content Placeholder 10">
            <a:extLst>
              <a:ext uri="{FF2B5EF4-FFF2-40B4-BE49-F238E27FC236}">
                <a16:creationId xmlns:a16="http://schemas.microsoft.com/office/drawing/2014/main" id="{C9D2CAC1-F345-41C9-BA14-053FD35BB582}"/>
              </a:ext>
            </a:extLst>
          </p:cNvPr>
          <p:cNvSpPr>
            <a:spLocks noGrp="1"/>
          </p:cNvSpPr>
          <p:nvPr>
            <p:ph idx="18"/>
          </p:nvPr>
        </p:nvSpPr>
        <p:spPr/>
        <p:txBody>
          <a:bodyPr/>
          <a:lstStyle/>
          <a:p>
            <a:pPr algn="l" rtl="0"/>
            <a:r>
              <a:rPr lang="zh-CN" sz="1600" b="1" i="0" u="none" baseline="0"/>
              <a:t>如何使用此资料包</a:t>
            </a:r>
          </a:p>
        </p:txBody>
      </p:sp>
      <p:pic>
        <p:nvPicPr>
          <p:cNvPr id="12" name="Picture 11" descr="Shape&#10;&#10;Description automatically generated">
            <a:extLst>
              <a:ext uri="{FF2B5EF4-FFF2-40B4-BE49-F238E27FC236}">
                <a16:creationId xmlns:a16="http://schemas.microsoft.com/office/drawing/2014/main" id="{2A7C5634-46CD-491F-8E57-B3A71EADB758}"/>
              </a:ext>
            </a:extLst>
          </p:cNvPr>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8994587" y="4573481"/>
            <a:ext cx="1654826" cy="1580490"/>
          </a:xfrm>
          <a:prstGeom prst="rect">
            <a:avLst/>
          </a:prstGeom>
        </p:spPr>
      </p:pic>
    </p:spTree>
    <p:extLst>
      <p:ext uri="{BB962C8B-B14F-4D97-AF65-F5344CB8AC3E}">
        <p14:creationId xmlns:p14="http://schemas.microsoft.com/office/powerpoint/2010/main" val="139343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B0814-637D-4FF5-B6D6-42697DE58D16}"/>
              </a:ext>
            </a:extLst>
          </p:cNvPr>
          <p:cNvSpPr>
            <a:spLocks noGrp="1"/>
          </p:cNvSpPr>
          <p:nvPr>
            <p:ph type="title"/>
          </p:nvPr>
        </p:nvSpPr>
        <p:spPr/>
        <p:txBody>
          <a:bodyPr/>
          <a:lstStyle/>
          <a:p>
            <a:pPr algn="l" rtl="0"/>
            <a:r>
              <a:rPr lang="zh-CN" b="1" i="0" u="none" baseline="0" dirty="0"/>
              <a:t>培训</a:t>
            </a:r>
            <a:r>
              <a:rPr lang="zh-CN" altLang="en-US" b="1" i="0" u="none" baseline="0" dirty="0"/>
              <a:t>概要</a:t>
            </a:r>
            <a:endParaRPr lang="zh-CN" b="1" i="0" u="none" baseline="0" dirty="0"/>
          </a:p>
        </p:txBody>
      </p:sp>
      <p:sp>
        <p:nvSpPr>
          <p:cNvPr id="3" name="Content Placeholder 2">
            <a:extLst>
              <a:ext uri="{FF2B5EF4-FFF2-40B4-BE49-F238E27FC236}">
                <a16:creationId xmlns:a16="http://schemas.microsoft.com/office/drawing/2014/main" id="{02DE5529-93D2-4F26-BDDE-9DCF510280A5}"/>
              </a:ext>
            </a:extLst>
          </p:cNvPr>
          <p:cNvSpPr>
            <a:spLocks noGrp="1"/>
          </p:cNvSpPr>
          <p:nvPr>
            <p:ph idx="1"/>
          </p:nvPr>
        </p:nvSpPr>
        <p:spPr>
          <a:xfrm>
            <a:off x="803564" y="1539608"/>
            <a:ext cx="5292436" cy="2256440"/>
          </a:xfrm>
        </p:spPr>
        <p:txBody>
          <a:bodyPr/>
          <a:lstStyle/>
          <a:p>
            <a:pPr marL="0" indent="0" algn="l" rtl="0">
              <a:buNone/>
            </a:pPr>
            <a:r>
              <a:rPr lang="zh-CN" sz="2400" b="1" i="0" u="none" baseline="0" dirty="0"/>
              <a:t>1.本节培训目的</a:t>
            </a:r>
          </a:p>
          <a:p>
            <a:pPr marL="0" indent="0" algn="l" rtl="0">
              <a:buNone/>
            </a:pPr>
            <a:r>
              <a:rPr lang="zh-CN" b="0" i="0" u="none" baseline="0" dirty="0"/>
              <a:t>我们希望</a:t>
            </a:r>
            <a:r>
              <a:rPr lang="zh-CN" altLang="en-US" b="0" i="0" u="none" baseline="0" dirty="0"/>
              <a:t>大家展开对话，讨论相关</a:t>
            </a:r>
            <a:r>
              <a:rPr lang="zh-CN" b="0" i="0" u="none" baseline="0" dirty="0"/>
              <a:t>情形会如何影响</a:t>
            </a:r>
            <a:r>
              <a:rPr lang="zh-CN" altLang="en-US" b="0" i="0" u="none" baseline="0" dirty="0"/>
              <a:t>、</a:t>
            </a:r>
            <a:r>
              <a:rPr lang="zh-CN" b="0" i="0" u="none" baseline="0" dirty="0"/>
              <a:t>冲击他人。 </a:t>
            </a:r>
          </a:p>
          <a:p>
            <a:pPr marL="0" indent="0" algn="l" rtl="0">
              <a:buNone/>
            </a:pPr>
            <a:endParaRPr lang="zh-CN" dirty="0"/>
          </a:p>
        </p:txBody>
      </p:sp>
      <p:sp>
        <p:nvSpPr>
          <p:cNvPr id="4" name="Content Placeholder 3">
            <a:extLst>
              <a:ext uri="{FF2B5EF4-FFF2-40B4-BE49-F238E27FC236}">
                <a16:creationId xmlns:a16="http://schemas.microsoft.com/office/drawing/2014/main" id="{C6CC7ECB-6943-4931-BA00-3A04B928DD6F}"/>
              </a:ext>
            </a:extLst>
          </p:cNvPr>
          <p:cNvSpPr>
            <a:spLocks noGrp="1"/>
          </p:cNvSpPr>
          <p:nvPr>
            <p:ph idx="13"/>
          </p:nvPr>
        </p:nvSpPr>
        <p:spPr>
          <a:xfrm>
            <a:off x="791381" y="3993766"/>
            <a:ext cx="5187660" cy="2256440"/>
          </a:xfrm>
        </p:spPr>
        <p:txBody>
          <a:bodyPr/>
          <a:lstStyle/>
          <a:p>
            <a:pPr marL="0" indent="0" algn="l" rtl="0">
              <a:buNone/>
            </a:pPr>
            <a:r>
              <a:rPr lang="zh-CN" sz="2400" b="1" i="0" u="none" baseline="0" dirty="0"/>
              <a:t>2.本节培训开展方式</a:t>
            </a:r>
          </a:p>
          <a:p>
            <a:pPr marL="0" indent="0" algn="l" rtl="0">
              <a:buNone/>
            </a:pPr>
            <a:r>
              <a:rPr lang="zh-CN" sz="2000" b="0" i="0" u="none" baseline="0" dirty="0"/>
              <a:t>本节培训将持续</a:t>
            </a:r>
            <a:r>
              <a:rPr lang="zh-CN" b="0" i="0" u="none" baseline="0" dirty="0"/>
              <a:t>10</a:t>
            </a:r>
            <a:r>
              <a:rPr lang="zh-CN" sz="2000" b="0" i="0" u="none" baseline="0" dirty="0"/>
              <a:t>分钟。</a:t>
            </a:r>
            <a:endParaRPr lang="zh-CN" sz="2000" dirty="0">
              <a:cs typeface="Arial"/>
            </a:endParaRPr>
          </a:p>
          <a:p>
            <a:pPr marL="0" indent="0" algn="l" rtl="0">
              <a:buNone/>
            </a:pPr>
            <a:r>
              <a:rPr lang="zh-CN" altLang="zh-CN" sz="2000" b="0" i="0" u="none" baseline="0" dirty="0"/>
              <a:t>您的团队</a:t>
            </a:r>
            <a:r>
              <a:rPr lang="zh-CN" altLang="en-US" sz="2000" dirty="0"/>
              <a:t>会围绕</a:t>
            </a:r>
            <a:r>
              <a:rPr lang="zh-CN" altLang="zh-CN" sz="2000" b="0" i="0" u="none" baseline="0" dirty="0"/>
              <a:t>提示性问题</a:t>
            </a:r>
            <a:r>
              <a:rPr lang="zh-CN" altLang="en-US" dirty="0"/>
              <a:t>展开</a:t>
            </a:r>
            <a:r>
              <a:rPr lang="zh-CN" altLang="en-US" sz="2000" b="0" i="0" u="none" baseline="0" dirty="0"/>
              <a:t>交流</a:t>
            </a:r>
            <a:r>
              <a:rPr lang="zh-CN" altLang="zh-CN" sz="2000" b="0" i="0" u="none" baseline="0" dirty="0"/>
              <a:t>。</a:t>
            </a:r>
            <a:endParaRPr lang="en-US" altLang="zh-CN" sz="2000" b="0" i="0" u="none" baseline="0" dirty="0"/>
          </a:p>
          <a:p>
            <a:pPr marL="0" indent="0" algn="l" rtl="0">
              <a:buNone/>
            </a:pPr>
            <a:r>
              <a:rPr lang="zh-CN" b="0" i="0" u="none" baseline="0" dirty="0"/>
              <a:t>本幻灯片的注释部分有调动对话的要素</a:t>
            </a:r>
            <a:r>
              <a:rPr lang="zh-CN" altLang="en-US" b="0" i="0" u="none" baseline="0" dirty="0"/>
              <a:t>，</a:t>
            </a:r>
            <a:r>
              <a:rPr lang="zh-CN" b="0" i="0" u="none" baseline="0" dirty="0"/>
              <a:t>供您参考。</a:t>
            </a:r>
            <a:endParaRPr lang="zh-CN" sz="2000" dirty="0"/>
          </a:p>
          <a:p>
            <a:pPr marL="0" indent="0" algn="l" rtl="0">
              <a:buNone/>
            </a:pPr>
            <a:endParaRPr lang="zh-CN" dirty="0"/>
          </a:p>
        </p:txBody>
      </p:sp>
      <p:sp>
        <p:nvSpPr>
          <p:cNvPr id="5" name="Content Placeholder 4">
            <a:extLst>
              <a:ext uri="{FF2B5EF4-FFF2-40B4-BE49-F238E27FC236}">
                <a16:creationId xmlns:a16="http://schemas.microsoft.com/office/drawing/2014/main" id="{EA812653-79B0-4B2A-8883-673183A7E933}"/>
              </a:ext>
            </a:extLst>
          </p:cNvPr>
          <p:cNvSpPr>
            <a:spLocks noGrp="1"/>
          </p:cNvSpPr>
          <p:nvPr>
            <p:ph idx="14"/>
          </p:nvPr>
        </p:nvSpPr>
        <p:spPr>
          <a:xfrm>
            <a:off x="6223220" y="1704109"/>
            <a:ext cx="5292436" cy="2091939"/>
          </a:xfrm>
        </p:spPr>
        <p:txBody>
          <a:bodyPr/>
          <a:lstStyle/>
          <a:p>
            <a:pPr marL="0" indent="0" algn="l" rtl="0">
              <a:buNone/>
            </a:pPr>
            <a:r>
              <a:rPr lang="zh-CN" sz="2400" b="1" i="0" u="none" baseline="0" dirty="0"/>
              <a:t>3.本节培训内容</a:t>
            </a:r>
          </a:p>
          <a:p>
            <a:pPr marL="0" indent="0" algn="l" rtl="0">
              <a:buNone/>
            </a:pPr>
            <a:r>
              <a:rPr lang="zh-CN" b="0" i="0" u="none" baseline="0" dirty="0"/>
              <a:t>您将播放</a:t>
            </a:r>
            <a:r>
              <a:rPr lang="zh-CN" altLang="en-US" b="0" i="0" u="none" baseline="0" dirty="0"/>
              <a:t>一段</a:t>
            </a:r>
            <a:r>
              <a:rPr lang="zh-CN" b="0" i="0" u="none" baseline="0" dirty="0"/>
              <a:t>基于发生在必和必拓的真实事件改编的情景视频。接受培训</a:t>
            </a:r>
            <a:r>
              <a:rPr lang="zh-CN" altLang="en-US" b="0" i="0" u="none" baseline="0" dirty="0"/>
              <a:t>的</a:t>
            </a:r>
            <a:r>
              <a:rPr lang="zh-CN" b="0" i="0" u="none" baseline="0" dirty="0"/>
              <a:t>人员将</a:t>
            </a:r>
            <a:r>
              <a:rPr lang="zh-CN" altLang="en-US" dirty="0"/>
              <a:t>围绕</a:t>
            </a:r>
            <a:r>
              <a:rPr lang="zh-CN" b="0" i="0" u="none" baseline="0" dirty="0"/>
              <a:t>开放式问题</a:t>
            </a:r>
            <a:r>
              <a:rPr lang="zh-CN" altLang="en-US" b="0" i="0" u="none" baseline="0" dirty="0"/>
              <a:t>展开讨论</a:t>
            </a:r>
            <a:r>
              <a:rPr lang="zh-CN" b="0" i="0" u="none" baseline="0" dirty="0"/>
              <a:t>。</a:t>
            </a:r>
            <a:r>
              <a:rPr lang="zh-CN" altLang="en-US" b="0" i="0" u="none" baseline="0" dirty="0"/>
              <a:t>在</a:t>
            </a:r>
            <a:r>
              <a:rPr lang="zh-CN" b="0" i="0" u="none" baseline="0" dirty="0"/>
              <a:t>本节培训</a:t>
            </a:r>
            <a:r>
              <a:rPr lang="zh-CN" altLang="en-US" b="0" i="0" u="none" baseline="0" dirty="0"/>
              <a:t>的最后，有</a:t>
            </a:r>
            <a:r>
              <a:rPr lang="zh-CN" altLang="en-US" dirty="0"/>
              <a:t>团队行动呼吁内容</a:t>
            </a:r>
            <a:r>
              <a:rPr lang="zh-CN" b="0" i="0" u="none" baseline="0" dirty="0"/>
              <a:t>。</a:t>
            </a:r>
          </a:p>
          <a:p>
            <a:pPr marL="0" indent="0" algn="l" rtl="0">
              <a:buNone/>
            </a:pPr>
            <a:endParaRPr lang="zh-CN" dirty="0"/>
          </a:p>
        </p:txBody>
      </p:sp>
      <p:pic>
        <p:nvPicPr>
          <p:cNvPr id="8" name="Picture 7" descr="Icon&#10;&#10;Description automatically generated">
            <a:extLst>
              <a:ext uri="{FF2B5EF4-FFF2-40B4-BE49-F238E27FC236}">
                <a16:creationId xmlns:a16="http://schemas.microsoft.com/office/drawing/2014/main" id="{700A88B9-92AB-44E6-AC0D-F0446A9E870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81757" y="3231494"/>
            <a:ext cx="3597009" cy="2906122"/>
          </a:xfrm>
          <a:prstGeom prst="rect">
            <a:avLst/>
          </a:prstGeom>
        </p:spPr>
      </p:pic>
    </p:spTree>
    <p:extLst>
      <p:ext uri="{BB962C8B-B14F-4D97-AF65-F5344CB8AC3E}">
        <p14:creationId xmlns:p14="http://schemas.microsoft.com/office/powerpoint/2010/main" val="158444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sz="1000" b="1" i="0" u="none" strike="noStrike" kern="1200" cap="none" spc="0" normalizeH="0" baseline="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zh-CN"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Title 4"/>
          <p:cNvSpPr>
            <a:spLocks noGrp="1"/>
          </p:cNvSpPr>
          <p:nvPr>
            <p:ph type="title"/>
          </p:nvPr>
        </p:nvSpPr>
        <p:spPr/>
        <p:txBody>
          <a:bodyPr/>
          <a:lstStyle/>
          <a:p>
            <a:pPr algn="l" rtl="0"/>
            <a:r>
              <a:rPr lang="zh-CN" b="1" i="0" u="none" baseline="0"/>
              <a:t>播放视频</a:t>
            </a:r>
          </a:p>
        </p:txBody>
      </p:sp>
      <p:pic>
        <p:nvPicPr>
          <p:cNvPr id="7" name="Micro Learning 3_Video_It happened to me">
            <a:hlinkClick r:id="" action="ppaction://media"/>
            <a:extLst>
              <a:ext uri="{FF2B5EF4-FFF2-40B4-BE49-F238E27FC236}">
                <a16:creationId xmlns:a16="http://schemas.microsoft.com/office/drawing/2014/main" id="{454DBBE4-8CF0-4166-91C3-2279CE21119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232453" y="1094197"/>
            <a:ext cx="8999338" cy="5062128"/>
          </a:xfrm>
          <a:prstGeom prst="rect">
            <a:avLst/>
          </a:prstGeom>
        </p:spPr>
      </p:pic>
    </p:spTree>
    <p:extLst>
      <p:ext uri="{BB962C8B-B14F-4D97-AF65-F5344CB8AC3E}">
        <p14:creationId xmlns:p14="http://schemas.microsoft.com/office/powerpoint/2010/main" val="4254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fullScrn="1">
              <p:cMediaNode vol="80000">
                <p:cTn id="12"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E4B2EC5D-26B4-4DAD-A312-1C2D53D10E93}"/>
              </a:ext>
            </a:extLst>
          </p:cNvPr>
          <p:cNvPicPr>
            <a:picLocks noChangeAspect="1"/>
          </p:cNvPicPr>
          <p:nvPr/>
        </p:nvPicPr>
        <p:blipFill rotWithShape="1">
          <a:blip r:embed="rId3" cstate="print">
            <a:alphaModFix amt="20000"/>
            <a:extLst>
              <a:ext uri="{28A0092B-C50C-407E-A947-70E740481C1C}">
                <a14:useLocalDpi xmlns:a14="http://schemas.microsoft.com/office/drawing/2010/main"/>
              </a:ext>
            </a:extLst>
          </a:blip>
          <a:srcRect/>
          <a:stretch/>
        </p:blipFill>
        <p:spPr>
          <a:xfrm>
            <a:off x="476093" y="3485970"/>
            <a:ext cx="3134120" cy="2993332"/>
          </a:xfrm>
          <a:prstGeom prst="rect">
            <a:avLst/>
          </a:prstGeom>
        </p:spPr>
      </p:pic>
      <p:sp>
        <p:nvSpPr>
          <p:cNvPr id="4" name="Content Placeholder 3">
            <a:extLst>
              <a:ext uri="{FF2B5EF4-FFF2-40B4-BE49-F238E27FC236}">
                <a16:creationId xmlns:a16="http://schemas.microsoft.com/office/drawing/2014/main" id="{CFB95410-4218-4E7B-8C33-611F084F05DB}"/>
              </a:ext>
            </a:extLst>
          </p:cNvPr>
          <p:cNvSpPr>
            <a:spLocks noGrp="1"/>
          </p:cNvSpPr>
          <p:nvPr>
            <p:ph type="body" sz="quarter" idx="13"/>
          </p:nvPr>
        </p:nvSpPr>
        <p:spPr>
          <a:xfrm>
            <a:off x="1979613" y="734494"/>
            <a:ext cx="9678987" cy="2290011"/>
          </a:xfrm>
        </p:spPr>
        <p:txBody>
          <a:bodyPr/>
          <a:lstStyle/>
          <a:p>
            <a:pPr marL="0" indent="0" rtl="0">
              <a:lnSpc>
                <a:spcPct val="100000"/>
              </a:lnSpc>
              <a:buNone/>
            </a:pPr>
            <a:r>
              <a:rPr lang="zh-CN" altLang="en-US" sz="2400" b="0" i="0" u="none" baseline="0" dirty="0"/>
              <a:t>如果</a:t>
            </a:r>
            <a:r>
              <a:rPr lang="zh-CN" sz="2400" b="0" i="0" u="none" baseline="0" dirty="0"/>
              <a:t>我们</a:t>
            </a:r>
            <a:r>
              <a:rPr lang="zh-CN" altLang="en-US" sz="2400" b="0" i="0" u="none" baseline="0" dirty="0"/>
              <a:t>选择了袖手旁观</a:t>
            </a:r>
            <a:r>
              <a:rPr lang="zh-CN" sz="2400" b="0" i="0" u="none" baseline="0" dirty="0"/>
              <a:t>，会把</a:t>
            </a:r>
            <a:r>
              <a:rPr lang="zh-CN" altLang="en-US" sz="2400" b="0" i="0" u="none" baseline="0" dirty="0"/>
              <a:t>怎</a:t>
            </a:r>
            <a:r>
              <a:rPr lang="zh-CN" sz="2400" b="0" i="0" u="none" baseline="0" dirty="0"/>
              <a:t>样的信息传递给 </a:t>
            </a:r>
          </a:p>
          <a:p>
            <a:pPr marL="0" indent="0" rtl="0">
              <a:lnSpc>
                <a:spcPct val="100000"/>
              </a:lnSpc>
              <a:buNone/>
            </a:pPr>
            <a:r>
              <a:rPr lang="zh-CN" altLang="en-US" sz="2400" b="0" i="0" u="none" baseline="0" dirty="0"/>
              <a:t>有</a:t>
            </a:r>
            <a:r>
              <a:rPr lang="zh-CN" sz="2400" b="0" i="0" u="none" baseline="0" dirty="0"/>
              <a:t>不尊重行为者</a:t>
            </a:r>
            <a:r>
              <a:rPr lang="zh-CN" altLang="en-US" sz="2400" b="0" i="0" u="none" baseline="0" dirty="0"/>
              <a:t>、被</a:t>
            </a:r>
            <a:r>
              <a:rPr lang="zh-CN" sz="2400" b="0" i="0" u="none" baseline="0" dirty="0"/>
              <a:t>针对</a:t>
            </a:r>
            <a:r>
              <a:rPr lang="zh-CN" altLang="en-US" sz="2400" b="0" i="0" u="none" baseline="0" dirty="0"/>
              <a:t>者</a:t>
            </a:r>
            <a:r>
              <a:rPr lang="zh-CN" sz="2400" b="0" i="0" u="none" baseline="0" dirty="0"/>
              <a:t>和其他旁观者？</a:t>
            </a:r>
            <a:br>
              <a:rPr lang="zh-CN" sz="2400" b="0" dirty="0"/>
            </a:br>
            <a:endParaRPr lang="zh-CN" sz="2400" dirty="0"/>
          </a:p>
          <a:p>
            <a:pPr rtl="0"/>
            <a:r>
              <a:rPr lang="zh-CN" sz="2400" b="0" i="0" u="none" baseline="0" dirty="0"/>
              <a:t>不作为的短期和长期影响</a:t>
            </a:r>
            <a:r>
              <a:rPr lang="zh-CN" altLang="en-US" sz="2400" b="0" i="0" u="none" baseline="0" dirty="0"/>
              <a:t>各</a:t>
            </a:r>
            <a:r>
              <a:rPr lang="zh-CN" sz="2400" b="0" i="0" u="none" baseline="0" dirty="0"/>
              <a:t>有哪些？</a:t>
            </a:r>
          </a:p>
          <a:p>
            <a:pPr marL="0" indent="0" rtl="0">
              <a:buNone/>
            </a:pPr>
            <a:endParaRPr lang="zh-CN" dirty="0"/>
          </a:p>
        </p:txBody>
      </p:sp>
      <p:sp>
        <p:nvSpPr>
          <p:cNvPr id="6" name="Text Placeholder 5">
            <a:extLst>
              <a:ext uri="{FF2B5EF4-FFF2-40B4-BE49-F238E27FC236}">
                <a16:creationId xmlns:a16="http://schemas.microsoft.com/office/drawing/2014/main" id="{75AD6EE7-A162-4A19-9BF0-F718DF2741FC}"/>
              </a:ext>
            </a:extLst>
          </p:cNvPr>
          <p:cNvSpPr>
            <a:spLocks noGrp="1"/>
          </p:cNvSpPr>
          <p:nvPr>
            <p:ph type="body" sz="quarter" idx="14"/>
          </p:nvPr>
        </p:nvSpPr>
        <p:spPr/>
        <p:txBody>
          <a:bodyPr/>
          <a:lstStyle/>
          <a:p>
            <a:pPr rtl="0"/>
            <a:r>
              <a:rPr lang="zh-CN" sz="2400" b="0" i="0" u="none" baseline="0" dirty="0"/>
              <a:t>您的影响</a:t>
            </a:r>
          </a:p>
        </p:txBody>
      </p:sp>
      <p:sp>
        <p:nvSpPr>
          <p:cNvPr id="7" name="TextBox 6">
            <a:extLst>
              <a:ext uri="{FF2B5EF4-FFF2-40B4-BE49-F238E27FC236}">
                <a16:creationId xmlns:a16="http://schemas.microsoft.com/office/drawing/2014/main" id="{61142EF7-57C5-4BD6-8A37-FDDDD86588B4}"/>
              </a:ext>
            </a:extLst>
          </p:cNvPr>
          <p:cNvSpPr txBox="1"/>
          <p:nvPr/>
        </p:nvSpPr>
        <p:spPr>
          <a:xfrm>
            <a:off x="3048000" y="4199811"/>
            <a:ext cx="6664960" cy="1846659"/>
          </a:xfrm>
          <a:prstGeom prst="rect">
            <a:avLst/>
          </a:prstGeom>
          <a:noFill/>
        </p:spPr>
        <p:txBody>
          <a:bodyPr wrap="square">
            <a:spAutoFit/>
          </a:bodyPr>
          <a:lstStyle/>
          <a:p>
            <a:pPr algn="ctr">
              <a:defRPr/>
            </a:pPr>
            <a:r>
              <a:rPr kumimoji="0" lang="zh-CN" sz="2400" b="1" i="0" u="none" strike="noStrike" kern="1200" cap="none" spc="0" normalizeH="0" baseline="0" dirty="0">
                <a:ln>
                  <a:noFill/>
                </a:ln>
                <a:solidFill>
                  <a:srgbClr val="F67B2F"/>
                </a:solidFill>
                <a:effectLst/>
                <a:uLnTx/>
                <a:uFillTx/>
                <a:latin typeface="Arial" panose="020B0604020202020204"/>
                <a:ea typeface="+mn-ea"/>
                <a:cs typeface="+mn-cs"/>
              </a:rPr>
              <a:t>我们作为一个团队</a:t>
            </a:r>
            <a:r>
              <a:rPr lang="zh-CN" altLang="en-US" sz="2400" b="1" dirty="0">
                <a:solidFill>
                  <a:srgbClr val="F67B2F"/>
                </a:solidFill>
                <a:latin typeface="Arial" panose="020B0604020202020204"/>
              </a:rPr>
              <a:t>，能做些什么？</a:t>
            </a:r>
            <a:endParaRPr lang="en-US" altLang="zh-CN" sz="2400" b="1" dirty="0">
              <a:solidFill>
                <a:srgbClr val="F67B2F"/>
              </a:solidFill>
              <a:latin typeface="Arial" panose="020B0604020202020204"/>
            </a:endParaRPr>
          </a:p>
          <a:p>
            <a:pPr algn="ctr">
              <a:defRPr/>
            </a:pPr>
            <a:endParaRPr kumimoji="0" lang="zh-CN" sz="2400" b="0" i="0" u="none" strike="noStrike" kern="1200" cap="none" spc="0" normalizeH="0" baseline="0" noProof="0" dirty="0">
              <a:ln>
                <a:noFill/>
              </a:ln>
              <a:solidFill>
                <a:srgbClr val="476472"/>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sz="2400" b="0" i="0" u="none" strike="noStrike" kern="1200" cap="none" spc="0" normalizeH="0" baseline="0" dirty="0">
                <a:ln>
                  <a:noFill/>
                </a:ln>
                <a:solidFill>
                  <a:srgbClr val="476472"/>
                </a:solidFill>
                <a:effectLst/>
                <a:uLnTx/>
                <a:uFillTx/>
                <a:latin typeface="Arial" panose="020B0604020202020204"/>
                <a:ea typeface="+mn-ea"/>
                <a:cs typeface="+mn-cs"/>
              </a:rPr>
              <a:t>我们可以采取哪些方式来解决我们团队中的不尊重行为？</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47571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rtl="0">
              <a:lnSpc>
                <a:spcPct val="150000"/>
              </a:lnSpc>
              <a:buNone/>
            </a:pPr>
            <a:r>
              <a:rPr lang="zh-CN" altLang="en-US" sz="3200" b="0" i="0" u="none" baseline="0" dirty="0">
                <a:solidFill>
                  <a:srgbClr val="476475"/>
                </a:solidFill>
              </a:rPr>
              <a:t>您</a:t>
            </a:r>
            <a:r>
              <a:rPr lang="zh-CN" sz="3200" b="0" i="0" u="none" baseline="0" dirty="0">
                <a:solidFill>
                  <a:srgbClr val="476475"/>
                </a:solidFill>
              </a:rPr>
              <a:t>遇到过同样的情况吗？ </a:t>
            </a:r>
          </a:p>
          <a:p>
            <a:pPr marL="0" indent="0" algn="ctr" rtl="0">
              <a:lnSpc>
                <a:spcPct val="150000"/>
              </a:lnSpc>
              <a:buNone/>
            </a:pPr>
            <a:r>
              <a:rPr lang="zh-CN" sz="3200" b="0" i="0" u="none" baseline="0" dirty="0">
                <a:solidFill>
                  <a:srgbClr val="476475"/>
                </a:solidFill>
              </a:rPr>
              <a:t>如果</a:t>
            </a:r>
            <a:r>
              <a:rPr lang="zh-CN" altLang="en-US" sz="3200" b="0" i="0" u="none" baseline="0" dirty="0">
                <a:solidFill>
                  <a:srgbClr val="476475"/>
                </a:solidFill>
              </a:rPr>
              <a:t>遇到过</a:t>
            </a:r>
            <a:r>
              <a:rPr lang="zh-CN" sz="3200" b="0" i="0" u="none" baseline="0" dirty="0">
                <a:solidFill>
                  <a:srgbClr val="476475"/>
                </a:solidFill>
              </a:rPr>
              <a:t>，</a:t>
            </a:r>
            <a:r>
              <a:rPr lang="zh-CN" altLang="en-US" sz="3200" b="0" dirty="0">
                <a:solidFill>
                  <a:srgbClr val="476475"/>
                </a:solidFill>
              </a:rPr>
              <a:t>您</a:t>
            </a:r>
            <a:r>
              <a:rPr lang="zh-CN" altLang="en-US" sz="3200" b="0" i="0" u="none" baseline="0" dirty="0">
                <a:solidFill>
                  <a:srgbClr val="476475"/>
                </a:solidFill>
              </a:rPr>
              <a:t>是怎么处理的</a:t>
            </a:r>
            <a:r>
              <a:rPr lang="zh-CN" sz="3200" b="0" i="0" u="none" baseline="0" dirty="0">
                <a:solidFill>
                  <a:srgbClr val="476475"/>
                </a:solidFill>
              </a:rPr>
              <a:t>？ </a:t>
            </a:r>
          </a:p>
          <a:p>
            <a:pPr marL="0" indent="0" algn="ctr" rtl="0">
              <a:lnSpc>
                <a:spcPct val="150000"/>
              </a:lnSpc>
              <a:buNone/>
            </a:pPr>
            <a:r>
              <a:rPr lang="zh-CN" sz="3200" b="0" i="0" u="none" baseline="0" dirty="0">
                <a:solidFill>
                  <a:srgbClr val="476475"/>
                </a:solidFill>
              </a:rPr>
              <a:t>如果</a:t>
            </a:r>
            <a:r>
              <a:rPr lang="zh-CN" altLang="en-US" sz="3200" b="0" i="0" u="none" baseline="0" dirty="0">
                <a:solidFill>
                  <a:srgbClr val="476475"/>
                </a:solidFill>
              </a:rPr>
              <a:t>没有</a:t>
            </a:r>
            <a:r>
              <a:rPr lang="zh-CN" sz="3200" b="0" i="0" u="none" baseline="0" dirty="0">
                <a:solidFill>
                  <a:srgbClr val="476475"/>
                </a:solidFill>
              </a:rPr>
              <a:t>遇到过，</a:t>
            </a:r>
            <a:r>
              <a:rPr lang="zh-CN" altLang="en-US" sz="3200" b="0" dirty="0">
                <a:solidFill>
                  <a:srgbClr val="476475"/>
                </a:solidFill>
              </a:rPr>
              <a:t>您</a:t>
            </a:r>
            <a:r>
              <a:rPr lang="zh-CN" sz="3200" b="0" i="0" u="none" baseline="0" dirty="0">
                <a:solidFill>
                  <a:srgbClr val="476475"/>
                </a:solidFill>
              </a:rPr>
              <a:t>认为</a:t>
            </a:r>
            <a:r>
              <a:rPr lang="zh-CN" altLang="en-US" sz="3200" b="0" i="0" u="none" baseline="0" dirty="0">
                <a:solidFill>
                  <a:srgbClr val="476475"/>
                </a:solidFill>
              </a:rPr>
              <a:t>自己</a:t>
            </a:r>
            <a:r>
              <a:rPr lang="zh-CN" sz="3200" b="0" i="0" u="none" baseline="0" dirty="0">
                <a:solidFill>
                  <a:srgbClr val="476475"/>
                </a:solidFill>
              </a:rPr>
              <a:t>会怎么做？ </a:t>
            </a:r>
          </a:p>
          <a:p>
            <a:pPr marL="0" indent="0" algn="l" rtl="0">
              <a:buNone/>
            </a:pPr>
            <a:endParaRPr lang="zh-CN" dirty="0"/>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pPr algn="l" rtl="0"/>
            <a:r>
              <a:rPr lang="zh-CN" sz="3200" b="1" i="0" u="none" baseline="0"/>
              <a:t>思考题</a:t>
            </a:r>
            <a:br>
              <a:rPr lang="zh-CN" sz="3200" b="0">
                <a:solidFill>
                  <a:srgbClr val="476475"/>
                </a:solidFill>
              </a:rPr>
            </a:br>
            <a:endParaRPr lang="zh-CN"/>
          </a:p>
        </p:txBody>
      </p:sp>
    </p:spTree>
    <p:extLst>
      <p:ext uri="{BB962C8B-B14F-4D97-AF65-F5344CB8AC3E}">
        <p14:creationId xmlns:p14="http://schemas.microsoft.com/office/powerpoint/2010/main" val="107017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pPr algn="l" rtl="0"/>
            <a:r>
              <a:rPr lang="zh-CN" b="1" i="0" u="none" baseline="0"/>
              <a:t>需要进一步支持</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zh-CN" altLang="en-US" dirty="0">
                <a:solidFill>
                  <a:srgbClr val="476472"/>
                </a:solidFill>
                <a:latin typeface="Arial" panose="020B0604020202020204"/>
              </a:rPr>
              <a:t>积极旁观者</a:t>
            </a:r>
            <a:r>
              <a:rPr kumimoji="0" lang="zh-CN" sz="1000" b="0" i="0" u="none" strike="noStrike" kern="1200" cap="none" spc="0" normalizeH="0" baseline="0" dirty="0">
                <a:ln>
                  <a:noFill/>
                </a:ln>
                <a:solidFill>
                  <a:srgbClr val="476472"/>
                </a:solidFill>
                <a:effectLst/>
                <a:uLnTx/>
                <a:uFillTx/>
                <a:latin typeface="Arial" panose="020B0604020202020204"/>
                <a:ea typeface="+mn-ea"/>
                <a:cs typeface="+mn-cs"/>
              </a:rPr>
              <a:t>模块1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sz="1000" b="1" i="0" u="none" strike="noStrike" kern="1200" cap="none" spc="0" normalizeH="0" baseline="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zh-CN"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pPr rtl="0"/>
            <a:r>
              <a:rPr lang="zh-CN" b="0" i="0" u="none" baseline="0"/>
              <a:t>您的领导</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pPr algn="l" rtl="0"/>
            <a:r>
              <a:rPr lang="zh-CN" b="1" i="0" u="none" baseline="0"/>
              <a:t>请与自己关系网中值得信赖的人联系</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pPr rtl="0"/>
            <a:r>
              <a:rPr lang="zh-CN" b="0" i="0" u="none" baseline="0"/>
              <a:t>您的上上级领导</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pPr rtl="0"/>
            <a:r>
              <a:rPr lang="zh-CN" b="0" i="0" u="none" baseline="0"/>
              <a:t>人力资源部</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pPr rtl="0"/>
            <a:r>
              <a:rPr lang="zh-CN" b="0" i="0" u="none" baseline="0"/>
              <a:t>您信任的人</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pPr rtl="0"/>
            <a:r>
              <a:rPr lang="zh-CN" altLang="zh-CN" b="0" i="0" u="none" baseline="0" dirty="0"/>
              <a:t>EthicsPoint </a:t>
            </a:r>
            <a:br>
              <a:rPr lang="zh-CN" altLang="zh-CN" dirty="0"/>
            </a:br>
            <a:r>
              <a:rPr lang="zh-CN" altLang="zh-CN" b="0" i="0" u="none" baseline="0" dirty="0"/>
              <a:t> </a:t>
            </a:r>
            <a:r>
              <a:rPr lang="en-US" altLang="zh-CN" dirty="0"/>
              <a:t>7</a:t>
            </a:r>
            <a:r>
              <a:rPr lang="zh-CN" altLang="en-US" dirty="0"/>
              <a:t>*</a:t>
            </a:r>
            <a:r>
              <a:rPr lang="en-US" altLang="zh-CN" dirty="0"/>
              <a:t>24</a:t>
            </a:r>
            <a:r>
              <a:rPr lang="zh-CN" altLang="en-US" dirty="0"/>
              <a:t>小时</a:t>
            </a:r>
            <a:r>
              <a:rPr lang="zh-CN" altLang="zh-CN" b="0" i="0" u="none" baseline="0" dirty="0"/>
              <a:t> 匿名</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zh-CN" altLang="en-US" dirty="0">
                <a:solidFill>
                  <a:srgbClr val="FFFFFF"/>
                </a:solidFill>
              </a:rPr>
              <a:t>员工帮助计划</a:t>
            </a:r>
            <a:endParaRPr lang="zh-CN" altLang="zh-CN" dirty="0">
              <a:solidFill>
                <a:srgbClr val="FFFFFF"/>
              </a:solidFill>
            </a:endParaRP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zh-CN" b="0" i="0" u="none" baseline="0"/>
              <a:t>合同负责人、合同负责人代表或工作发起人</a:t>
            </a:r>
          </a:p>
        </p:txBody>
      </p:sp>
    </p:spTree>
    <p:extLst>
      <p:ext uri="{BB962C8B-B14F-4D97-AF65-F5344CB8AC3E}">
        <p14:creationId xmlns:p14="http://schemas.microsoft.com/office/powerpoint/2010/main" val="91434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7607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75622" y="1045326"/>
            <a:ext cx="11060944" cy="1795749"/>
          </a:xfrm>
        </p:spPr>
        <p:txBody>
          <a:bodyPr/>
          <a:lstStyle/>
          <a:p>
            <a:pPr algn="l" rtl="0"/>
            <a:r>
              <a:rPr lang="zh-CN" altLang="en-US" b="1" i="0" u="none" baseline="0" dirty="0"/>
              <a:t>积极旁观者</a:t>
            </a:r>
            <a:endParaRPr lang="zh-CN" b="1" i="0" u="none" baseline="0" dirty="0"/>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45340" y="2841075"/>
            <a:ext cx="11071038" cy="311704"/>
          </a:xfrm>
        </p:spPr>
        <p:txBody>
          <a:bodyPr/>
          <a:lstStyle/>
          <a:p>
            <a:pPr algn="l" rtl="0"/>
            <a:r>
              <a:rPr lang="zh-CN" b="1" i="0" u="none" baseline="0">
                <a:solidFill>
                  <a:srgbClr val="F67B2F"/>
                </a:solidFill>
              </a:rPr>
              <a:t>培训</a:t>
            </a:r>
            <a:endParaRPr lang="zh-CN"/>
          </a:p>
        </p:txBody>
      </p:sp>
      <p:sp>
        <p:nvSpPr>
          <p:cNvPr id="7" name="TextBox 6">
            <a:extLst>
              <a:ext uri="{FF2B5EF4-FFF2-40B4-BE49-F238E27FC236}">
                <a16:creationId xmlns:a16="http://schemas.microsoft.com/office/drawing/2014/main" id="{A8E9E40C-3D74-90D6-666C-DC3061090709}"/>
              </a:ext>
            </a:extLst>
          </p:cNvPr>
          <p:cNvSpPr txBox="1"/>
          <p:nvPr/>
        </p:nvSpPr>
        <p:spPr>
          <a:xfrm>
            <a:off x="1101534" y="3244333"/>
            <a:ext cx="6096000" cy="369332"/>
          </a:xfrm>
          <a:prstGeom prst="rect">
            <a:avLst/>
          </a:prstGeom>
          <a:noFill/>
        </p:spPr>
        <p:txBody>
          <a:bodyPr wrap="square">
            <a:spAutoFit/>
          </a:bodyPr>
          <a:lstStyle/>
          <a:p>
            <a:pPr algn="l" rtl="0"/>
            <a:r>
              <a:rPr lang="zh-CN" b="1" i="0" u="none" baseline="0" dirty="0">
                <a:solidFill>
                  <a:srgbClr val="F67B2F"/>
                </a:solidFill>
              </a:rPr>
              <a:t>如何成为</a:t>
            </a:r>
            <a:r>
              <a:rPr lang="zh-CN" altLang="en-US" b="1" dirty="0">
                <a:solidFill>
                  <a:srgbClr val="F67B2F"/>
                </a:solidFill>
              </a:rPr>
              <a:t>积极</a:t>
            </a:r>
            <a:r>
              <a:rPr lang="zh-CN" b="1" i="0" u="none" baseline="0" dirty="0">
                <a:solidFill>
                  <a:srgbClr val="F67B2F"/>
                </a:solidFill>
              </a:rPr>
              <a:t>的</a:t>
            </a:r>
            <a:r>
              <a:rPr lang="zh-CN" altLang="en-US" b="1" dirty="0">
                <a:solidFill>
                  <a:srgbClr val="F67B2F"/>
                </a:solidFill>
              </a:rPr>
              <a:t>旁观</a:t>
            </a:r>
            <a:r>
              <a:rPr lang="zh-CN" b="1" i="0" u="none" baseline="0" dirty="0">
                <a:solidFill>
                  <a:srgbClr val="F67B2F"/>
                </a:solidFill>
              </a:rPr>
              <a:t>者 — 给予反馈</a:t>
            </a:r>
          </a:p>
        </p:txBody>
      </p:sp>
      <p:sp>
        <p:nvSpPr>
          <p:cNvPr id="4" name="TextBox 3">
            <a:extLst>
              <a:ext uri="{FF2B5EF4-FFF2-40B4-BE49-F238E27FC236}">
                <a16:creationId xmlns:a16="http://schemas.microsoft.com/office/drawing/2014/main" id="{B5314ECB-2E4A-29CE-3DC4-5B926D783EF3}"/>
              </a:ext>
            </a:extLst>
          </p:cNvPr>
          <p:cNvSpPr txBox="1"/>
          <p:nvPr/>
        </p:nvSpPr>
        <p:spPr>
          <a:xfrm>
            <a:off x="525152" y="3152779"/>
            <a:ext cx="635000" cy="584775"/>
          </a:xfrm>
          <a:prstGeom prst="rect">
            <a:avLst/>
          </a:prstGeom>
          <a:noFill/>
        </p:spPr>
        <p:txBody>
          <a:bodyPr wrap="square">
            <a:spAutoFit/>
          </a:bodyPr>
          <a:lstStyle/>
          <a:p>
            <a:pPr algn="l" rtl="0"/>
            <a:r>
              <a:rPr lang="zh-CN" sz="3200" b="0" i="0" u="none" baseline="0">
                <a:solidFill>
                  <a:srgbClr val="F67B2F"/>
                </a:solidFill>
                <a:sym typeface="Wingdings" panose="05000000000000000000" pitchFamily="2" charset="2"/>
              </a:rPr>
              <a:t></a:t>
            </a:r>
            <a:endParaRPr lang="zh-CN" sz="3200" b="1">
              <a:solidFill>
                <a:srgbClr val="F67B2F"/>
              </a:solidFill>
            </a:endParaRPr>
          </a:p>
        </p:txBody>
      </p:sp>
    </p:spTree>
    <p:extLst>
      <p:ext uri="{BB962C8B-B14F-4D97-AF65-F5344CB8AC3E}">
        <p14:creationId xmlns:p14="http://schemas.microsoft.com/office/powerpoint/2010/main" val="2278814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67F76-A0E4-43C0-8AE5-BEE42509AB38}"/>
              </a:ext>
            </a:extLst>
          </p:cNvPr>
          <p:cNvSpPr>
            <a:spLocks noGrp="1"/>
          </p:cNvSpPr>
          <p:nvPr>
            <p:ph idx="1"/>
          </p:nvPr>
        </p:nvSpPr>
        <p:spPr>
          <a:xfrm>
            <a:off x="669073" y="1260539"/>
            <a:ext cx="5322152" cy="2256440"/>
          </a:xfrm>
        </p:spPr>
        <p:txBody>
          <a:bodyPr/>
          <a:lstStyle/>
          <a:p>
            <a:pPr marL="0" indent="0" algn="ctr" rtl="0">
              <a:buNone/>
            </a:pPr>
            <a:r>
              <a:rPr lang="zh-CN" b="1" i="0" u="none" baseline="0" dirty="0"/>
              <a:t>本节培训目的</a:t>
            </a:r>
            <a:endParaRPr lang="zh-CN" sz="1800" b="0" dirty="0"/>
          </a:p>
          <a:p>
            <a:pPr marL="0" indent="0" algn="l" rtl="0">
              <a:buNone/>
            </a:pPr>
            <a:endParaRPr lang="zh-CN" sz="1600" b="0" dirty="0"/>
          </a:p>
          <a:p>
            <a:pPr marL="0" indent="0" algn="l" rtl="0">
              <a:buNone/>
            </a:pPr>
            <a:r>
              <a:rPr lang="zh-CN" altLang="en-US" sz="1600" dirty="0"/>
              <a:t>讨论</a:t>
            </a:r>
            <a:r>
              <a:rPr lang="zh-CN" sz="1600" b="0" i="0" u="none" baseline="0" dirty="0"/>
              <a:t>如何给予反馈</a:t>
            </a:r>
            <a:r>
              <a:rPr lang="zh-CN" altLang="en-US" sz="1600" b="0" i="0" u="none" baseline="0" dirty="0"/>
              <a:t>，</a:t>
            </a:r>
            <a:r>
              <a:rPr lang="zh-CN" sz="1600" b="0" i="0" u="none" baseline="0" dirty="0"/>
              <a:t>或</a:t>
            </a:r>
            <a:r>
              <a:rPr lang="zh-CN" altLang="en-US" sz="1600" b="0" i="0" u="none" baseline="0" dirty="0"/>
              <a:t>处理</a:t>
            </a:r>
            <a:r>
              <a:rPr lang="zh-CN" sz="1600" b="0" i="0" u="none" baseline="0" dirty="0"/>
              <a:t>不尊重行为。 </a:t>
            </a:r>
            <a:endParaRPr lang="zh-CN" sz="1600" b="0" dirty="0">
              <a:cs typeface="Arial"/>
            </a:endParaRPr>
          </a:p>
          <a:p>
            <a:pPr marL="0" indent="0" algn="l" rtl="0">
              <a:buNone/>
            </a:pPr>
            <a:endParaRPr lang="zh-CN" dirty="0"/>
          </a:p>
        </p:txBody>
      </p:sp>
      <p:sp>
        <p:nvSpPr>
          <p:cNvPr id="4" name="Content Placeholder 3">
            <a:extLst>
              <a:ext uri="{FF2B5EF4-FFF2-40B4-BE49-F238E27FC236}">
                <a16:creationId xmlns:a16="http://schemas.microsoft.com/office/drawing/2014/main" id="{70DDCE7C-7FE0-41D7-96AA-33447AE167F2}"/>
              </a:ext>
            </a:extLst>
          </p:cNvPr>
          <p:cNvSpPr>
            <a:spLocks noGrp="1"/>
          </p:cNvSpPr>
          <p:nvPr>
            <p:ph idx="13"/>
          </p:nvPr>
        </p:nvSpPr>
        <p:spPr>
          <a:xfrm>
            <a:off x="669073" y="3985610"/>
            <a:ext cx="5531704" cy="2256440"/>
          </a:xfrm>
        </p:spPr>
        <p:txBody>
          <a:bodyPr/>
          <a:lstStyle/>
          <a:p>
            <a:pPr marL="0" indent="0" algn="ctr" rtl="0">
              <a:buNone/>
            </a:pPr>
            <a:r>
              <a:rPr lang="zh-CN" b="1" i="0" u="none" baseline="0" dirty="0"/>
              <a:t>本节培训开展方式</a:t>
            </a:r>
          </a:p>
          <a:p>
            <a:pPr marL="0" indent="0" algn="l" rtl="0">
              <a:buNone/>
            </a:pPr>
            <a:r>
              <a:rPr lang="zh-CN" sz="1600" b="0" i="0" u="none" baseline="0" dirty="0"/>
              <a:t>本节培训将持续5至10分钟。 </a:t>
            </a:r>
          </a:p>
          <a:p>
            <a:pPr marL="0" indent="0">
              <a:buNone/>
            </a:pPr>
            <a:r>
              <a:rPr lang="zh-CN" sz="1600" b="0" i="0" u="none" baseline="0" dirty="0"/>
              <a:t>您将播放</a:t>
            </a:r>
            <a:r>
              <a:rPr lang="zh-CN" altLang="en-US" sz="1600" b="0" i="0" u="none" baseline="0" dirty="0"/>
              <a:t>一段</a:t>
            </a:r>
            <a:r>
              <a:rPr lang="zh-CN" sz="1600" b="0" i="0" u="none" baseline="0" dirty="0"/>
              <a:t>基于发生在必和必拓的真实事件改编</a:t>
            </a:r>
            <a:r>
              <a:rPr lang="zh-CN" altLang="en-US" sz="1600" b="0" i="0" u="none" baseline="0" dirty="0"/>
              <a:t>的</a:t>
            </a:r>
            <a:r>
              <a:rPr lang="zh-CN" altLang="zh-CN" sz="1600" dirty="0"/>
              <a:t>情景视频</a:t>
            </a:r>
            <a:r>
              <a:rPr lang="zh-CN" sz="1600" b="0" i="0" u="none" baseline="0" dirty="0"/>
              <a:t>。</a:t>
            </a:r>
            <a:endParaRPr lang="zh-CN" sz="1600" b="0" dirty="0"/>
          </a:p>
          <a:p>
            <a:pPr marL="0" indent="0" algn="l" rtl="0">
              <a:buNone/>
            </a:pPr>
            <a:r>
              <a:rPr lang="zh-CN" sz="1600" b="0" i="0" u="none" baseline="0" dirty="0"/>
              <a:t>如果您未</a:t>
            </a:r>
            <a:r>
              <a:rPr lang="zh-CN" altLang="en-US" sz="1600" b="0" i="0" u="none" baseline="0" dirty="0"/>
              <a:t>联</a:t>
            </a:r>
            <a:r>
              <a:rPr lang="zh-CN" sz="1600" b="0" i="0" u="none" baseline="0" dirty="0"/>
              <a:t>网，可在本节培训的注释部分找到相关剧本。</a:t>
            </a:r>
          </a:p>
          <a:p>
            <a:pPr marL="0" indent="0" algn="l" rtl="0">
              <a:buNone/>
            </a:pPr>
            <a:r>
              <a:rPr lang="zh-CN" sz="1600" b="0" i="0" u="none" baseline="0" dirty="0"/>
              <a:t>您可</a:t>
            </a:r>
            <a:r>
              <a:rPr lang="zh-CN" altLang="en-US" sz="1600" b="0" i="0" u="none" baseline="0" dirty="0"/>
              <a:t>以抛出给定的</a:t>
            </a:r>
            <a:r>
              <a:rPr lang="zh-CN" sz="1600" b="0" i="0" u="none" baseline="0" dirty="0"/>
              <a:t>提示性问题</a:t>
            </a:r>
            <a:r>
              <a:rPr lang="zh-CN" altLang="en-US" sz="1600" b="0" i="0" u="none" baseline="0" dirty="0"/>
              <a:t>，</a:t>
            </a:r>
            <a:r>
              <a:rPr lang="zh-CN" sz="1600" b="0" i="0" u="none" baseline="0" dirty="0"/>
              <a:t>来</a:t>
            </a:r>
            <a:r>
              <a:rPr lang="zh-CN" altLang="en-US" sz="1600" dirty="0"/>
              <a:t>启动</a:t>
            </a:r>
            <a:r>
              <a:rPr lang="zh-CN" sz="1600" b="0" i="0" u="none" baseline="0" dirty="0"/>
              <a:t>对话。</a:t>
            </a:r>
          </a:p>
          <a:p>
            <a:pPr marL="179070" indent="-179070" algn="l" rtl="0"/>
            <a:endParaRPr lang="zh-CN" dirty="0">
              <a:cs typeface="Arial" panose="020B0604020202020204"/>
            </a:endParaRPr>
          </a:p>
        </p:txBody>
      </p:sp>
      <p:sp>
        <p:nvSpPr>
          <p:cNvPr id="5" name="Content Placeholder 4">
            <a:extLst>
              <a:ext uri="{FF2B5EF4-FFF2-40B4-BE49-F238E27FC236}">
                <a16:creationId xmlns:a16="http://schemas.microsoft.com/office/drawing/2014/main" id="{C73B2364-B976-4EC1-85C2-D6E0DBB8C2A1}"/>
              </a:ext>
            </a:extLst>
          </p:cNvPr>
          <p:cNvSpPr>
            <a:spLocks noGrp="1"/>
          </p:cNvSpPr>
          <p:nvPr>
            <p:ph idx="14"/>
          </p:nvPr>
        </p:nvSpPr>
        <p:spPr>
          <a:xfrm>
            <a:off x="6200777" y="1539608"/>
            <a:ext cx="5322150" cy="2256440"/>
          </a:xfrm>
        </p:spPr>
        <p:txBody>
          <a:bodyPr/>
          <a:lstStyle/>
          <a:p>
            <a:pPr marL="0" indent="0" algn="ctr" rtl="0">
              <a:buNone/>
            </a:pPr>
            <a:r>
              <a:rPr lang="zh-CN" b="1" i="0" u="none" baseline="0" dirty="0"/>
              <a:t>本节培训内容</a:t>
            </a:r>
          </a:p>
          <a:p>
            <a:pPr marL="0" indent="0" algn="l" rtl="0">
              <a:buNone/>
            </a:pPr>
            <a:endParaRPr lang="zh-CN" sz="1600" b="0" dirty="0"/>
          </a:p>
          <a:p>
            <a:pPr marL="0" indent="0" algn="l" rtl="0">
              <a:buNone/>
            </a:pPr>
            <a:r>
              <a:rPr lang="zh-CN" altLang="en-US" sz="1600" dirty="0"/>
              <a:t>参加培训的人员将观看一段短</a:t>
            </a:r>
            <a:r>
              <a:rPr lang="zh-CN" sz="1600" b="0" i="0" u="none" baseline="0" dirty="0"/>
              <a:t>视频。 </a:t>
            </a:r>
          </a:p>
          <a:p>
            <a:pPr marL="0" indent="0" algn="l" rtl="0">
              <a:buNone/>
            </a:pPr>
            <a:r>
              <a:rPr lang="zh-CN" altLang="en-US" sz="1600" dirty="0"/>
              <a:t>随后</a:t>
            </a:r>
            <a:r>
              <a:rPr lang="zh-CN" sz="1600" b="0" i="0" u="none" baseline="0" dirty="0"/>
              <a:t>，</a:t>
            </a:r>
            <a:r>
              <a:rPr lang="zh-CN" altLang="en-US" sz="1600" b="0" i="0" u="none" baseline="0" dirty="0"/>
              <a:t>参加</a:t>
            </a:r>
            <a:r>
              <a:rPr lang="zh-CN" sz="1600" b="0" i="0" u="none" baseline="0" dirty="0"/>
              <a:t>培训</a:t>
            </a:r>
            <a:r>
              <a:rPr lang="zh-CN" altLang="en-US" sz="1600" b="0" i="0" u="none" baseline="0" dirty="0"/>
              <a:t>的</a:t>
            </a:r>
            <a:r>
              <a:rPr lang="zh-CN" sz="1600" b="0" i="0" u="none" baseline="0" dirty="0"/>
              <a:t>人员将</a:t>
            </a:r>
            <a:r>
              <a:rPr lang="zh-CN" altLang="en-US" sz="1600" b="0" i="0" u="none" baseline="0" dirty="0"/>
              <a:t>一起</a:t>
            </a:r>
            <a:r>
              <a:rPr lang="zh-CN" sz="1600" b="0" i="0" u="none" baseline="0" dirty="0"/>
              <a:t>讨论开放式问题。</a:t>
            </a:r>
          </a:p>
          <a:p>
            <a:pPr marL="0" indent="0">
              <a:buNone/>
            </a:pPr>
            <a:r>
              <a:rPr lang="zh-CN" altLang="en-US" sz="1600" b="0" i="0" u="none" baseline="0" dirty="0"/>
              <a:t>最后，讨论</a:t>
            </a:r>
            <a:r>
              <a:rPr lang="zh-CN" sz="1600" b="0" i="0" u="none" baseline="0" dirty="0"/>
              <a:t>要点思考题</a:t>
            </a:r>
            <a:r>
              <a:rPr lang="zh-CN" altLang="en-US" sz="1600" dirty="0"/>
              <a:t>，提出</a:t>
            </a:r>
            <a:r>
              <a:rPr lang="zh-CN" sz="1600" b="0" i="0" u="none" baseline="0" dirty="0"/>
              <a:t>团队行动</a:t>
            </a:r>
            <a:r>
              <a:rPr lang="zh-CN" altLang="zh-CN" sz="1600" dirty="0"/>
              <a:t>呼吁</a:t>
            </a:r>
            <a:r>
              <a:rPr lang="zh-CN" sz="1600" b="0" i="0" u="none" baseline="0" dirty="0"/>
              <a:t>。</a:t>
            </a:r>
            <a:endParaRPr lang="zh-CN" dirty="0"/>
          </a:p>
        </p:txBody>
      </p:sp>
      <p:sp>
        <p:nvSpPr>
          <p:cNvPr id="2" name="Title 1">
            <a:extLst>
              <a:ext uri="{FF2B5EF4-FFF2-40B4-BE49-F238E27FC236}">
                <a16:creationId xmlns:a16="http://schemas.microsoft.com/office/drawing/2014/main" id="{E03461E9-56AE-4C14-8154-EE1FEA93E614}"/>
              </a:ext>
            </a:extLst>
          </p:cNvPr>
          <p:cNvSpPr>
            <a:spLocks noGrp="1"/>
          </p:cNvSpPr>
          <p:nvPr>
            <p:ph type="title"/>
          </p:nvPr>
        </p:nvSpPr>
        <p:spPr>
          <a:xfrm>
            <a:off x="274356" y="781883"/>
            <a:ext cx="11062772" cy="488682"/>
          </a:xfrm>
        </p:spPr>
        <p:txBody>
          <a:bodyPr/>
          <a:lstStyle/>
          <a:p>
            <a:r>
              <a:rPr lang="zh-CN" altLang="en-US" dirty="0">
                <a:solidFill>
                  <a:srgbClr val="E65400"/>
                </a:solidFill>
                <a:sym typeface="Arial" panose="020B0604020202020204" pitchFamily="34" charset="0"/>
              </a:rPr>
              <a:t>培训概要</a:t>
            </a:r>
            <a:endParaRPr lang="zh-CN" altLang="en-US" dirty="0">
              <a:solidFill>
                <a:srgbClr val="E65400"/>
              </a:solidFill>
            </a:endParaRPr>
          </a:p>
        </p:txBody>
      </p:sp>
      <p:pic>
        <p:nvPicPr>
          <p:cNvPr id="14" name="Picture Placeholder 13" descr="Icon&#10;&#10;Description automatically generated">
            <a:extLst>
              <a:ext uri="{FF2B5EF4-FFF2-40B4-BE49-F238E27FC236}">
                <a16:creationId xmlns:a16="http://schemas.microsoft.com/office/drawing/2014/main" id="{87009BCD-E138-4373-AF73-7DCAF3C5793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23389" b="23389"/>
          <a:stretch/>
        </p:blipFill>
        <p:spPr>
          <a:xfrm>
            <a:off x="6479905" y="3884924"/>
            <a:ext cx="4763894" cy="2049458"/>
          </a:xfrm>
          <a:prstGeom prst="rect">
            <a:avLst/>
          </a:prstGeom>
        </p:spPr>
      </p:pic>
    </p:spTree>
    <p:extLst>
      <p:ext uri="{BB962C8B-B14F-4D97-AF65-F5344CB8AC3E}">
        <p14:creationId xmlns:p14="http://schemas.microsoft.com/office/powerpoint/2010/main" val="195053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5" name="Title 4"/>
          <p:cNvSpPr>
            <a:spLocks noGrp="1"/>
          </p:cNvSpPr>
          <p:nvPr>
            <p:ph type="title"/>
          </p:nvPr>
        </p:nvSpPr>
        <p:spPr/>
        <p:txBody>
          <a:bodyPr/>
          <a:lstStyle/>
          <a:p>
            <a:pPr algn="l" rtl="0"/>
            <a:r>
              <a:rPr lang="zh-CN" b="1" i="0" u="none" baseline="0" dirty="0">
                <a:solidFill>
                  <a:srgbClr val="E65400"/>
                </a:solidFill>
              </a:rPr>
              <a:t>播放视频</a:t>
            </a:r>
          </a:p>
        </p:txBody>
      </p:sp>
      <p:pic>
        <p:nvPicPr>
          <p:cNvPr id="10" name="Respectful Behaviours_1">
            <a:hlinkClick r:id="" action="ppaction://media"/>
            <a:extLst>
              <a:ext uri="{FF2B5EF4-FFF2-40B4-BE49-F238E27FC236}">
                <a16:creationId xmlns:a16="http://schemas.microsoft.com/office/drawing/2014/main" id="{B9D030DE-066F-4523-AC44-ACAC67F9F11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1958975" y="1412875"/>
            <a:ext cx="8274050" cy="4654550"/>
          </a:xfrm>
        </p:spPr>
      </p:pic>
    </p:spTree>
    <p:extLst>
      <p:ext uri="{BB962C8B-B14F-4D97-AF65-F5344CB8AC3E}">
        <p14:creationId xmlns:p14="http://schemas.microsoft.com/office/powerpoint/2010/main" val="31127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E00E0-A0EB-5B40-B6AB-7ABCB15D6A67}"/>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zh-CN" sz="1200">
              <a:solidFill>
                <a:schemeClr val="bg1"/>
              </a:solidFill>
            </a:endParaRPr>
          </a:p>
        </p:txBody>
      </p:sp>
      <p:sp>
        <p:nvSpPr>
          <p:cNvPr id="3" name="Rectangle 2">
            <a:hlinkClick r:id="rId3"/>
            <a:extLst>
              <a:ext uri="{FF2B5EF4-FFF2-40B4-BE49-F238E27FC236}">
                <a16:creationId xmlns:a16="http://schemas.microsoft.com/office/drawing/2014/main" id="{7258A36E-1F12-2941-B446-A3B5CF7B3B45}"/>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zh-CN" sz="1200">
              <a:solidFill>
                <a:schemeClr val="bg1"/>
              </a:solidFill>
            </a:endParaRPr>
          </a:p>
        </p:txBody>
      </p:sp>
      <p:sp>
        <p:nvSpPr>
          <p:cNvPr id="11" name="TextBox 10"/>
          <p:cNvSpPr txBox="1"/>
          <p:nvPr/>
        </p:nvSpPr>
        <p:spPr>
          <a:xfrm>
            <a:off x="6718041" y="5971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0"/>
            <a:endParaRPr lang="zh-CN" err="1">
              <a:solidFill>
                <a:schemeClr val="tx1"/>
              </a:solidFill>
            </a:endParaRPr>
          </a:p>
        </p:txBody>
      </p:sp>
      <p:pic>
        <p:nvPicPr>
          <p:cNvPr id="12" name="Picture 11" descr="Shape&#10;&#10;Description automatically generated">
            <a:extLst>
              <a:ext uri="{FF2B5EF4-FFF2-40B4-BE49-F238E27FC236}">
                <a16:creationId xmlns:a16="http://schemas.microsoft.com/office/drawing/2014/main" id="{B479B247-1174-469C-819C-068F591670A7}"/>
              </a:ext>
            </a:extLst>
          </p:cNvPr>
          <p:cNvPicPr>
            <a:picLocks noChangeAspect="1"/>
          </p:cNvPicPr>
          <p:nvPr/>
        </p:nvPicPr>
        <p:blipFill rotWithShape="1">
          <a:blip r:embed="rId4" cstate="print">
            <a:alphaModFix amt="20000"/>
            <a:extLst>
              <a:ext uri="{28A0092B-C50C-407E-A947-70E740481C1C}">
                <a14:useLocalDpi xmlns:a14="http://schemas.microsoft.com/office/drawing/2010/main"/>
              </a:ext>
            </a:extLst>
          </a:blip>
          <a:srcRect/>
          <a:stretch/>
        </p:blipFill>
        <p:spPr>
          <a:xfrm>
            <a:off x="592845" y="3606718"/>
            <a:ext cx="2925932" cy="2794496"/>
          </a:xfrm>
          <a:prstGeom prst="rect">
            <a:avLst/>
          </a:prstGeom>
        </p:spPr>
      </p:pic>
      <p:sp>
        <p:nvSpPr>
          <p:cNvPr id="4" name="Title 3">
            <a:extLst>
              <a:ext uri="{FF2B5EF4-FFF2-40B4-BE49-F238E27FC236}">
                <a16:creationId xmlns:a16="http://schemas.microsoft.com/office/drawing/2014/main" id="{CAC3E162-5A04-4584-801C-D573E1BD5AA9}"/>
              </a:ext>
            </a:extLst>
          </p:cNvPr>
          <p:cNvSpPr>
            <a:spLocks noGrp="1"/>
          </p:cNvSpPr>
          <p:nvPr>
            <p:ph type="title"/>
          </p:nvPr>
        </p:nvSpPr>
        <p:spPr>
          <a:xfrm>
            <a:off x="937879" y="4963934"/>
            <a:ext cx="10724322" cy="1532526"/>
          </a:xfrm>
        </p:spPr>
        <p:txBody>
          <a:bodyPr/>
          <a:lstStyle/>
          <a:p>
            <a:pPr rtl="0"/>
            <a:br>
              <a:rPr lang="zh-CN" sz="2000" dirty="0">
                <a:solidFill>
                  <a:srgbClr val="476475"/>
                </a:solidFill>
              </a:rPr>
            </a:br>
            <a:r>
              <a:rPr lang="zh-CN" sz="2000" b="0" i="0" u="none" baseline="0" dirty="0">
                <a:solidFill>
                  <a:srgbClr val="476475"/>
                </a:solidFill>
              </a:rPr>
              <a:t> </a:t>
            </a:r>
            <a:br>
              <a:rPr lang="zh-CN" sz="2000" dirty="0">
                <a:solidFill>
                  <a:srgbClr val="476475"/>
                </a:solidFill>
              </a:rPr>
            </a:br>
            <a:br>
              <a:rPr lang="zh-CN" sz="1800" dirty="0">
                <a:solidFill>
                  <a:srgbClr val="37373A"/>
                </a:solidFill>
              </a:rPr>
            </a:br>
            <a:br>
              <a:rPr lang="zh-CN" sz="1800" dirty="0">
                <a:solidFill>
                  <a:srgbClr val="37373A"/>
                </a:solidFill>
              </a:rPr>
            </a:br>
            <a:endParaRPr lang="zh-CN" sz="1800" dirty="0"/>
          </a:p>
        </p:txBody>
      </p:sp>
      <p:sp>
        <p:nvSpPr>
          <p:cNvPr id="5" name="Text Placeholder 4">
            <a:extLst>
              <a:ext uri="{FF2B5EF4-FFF2-40B4-BE49-F238E27FC236}">
                <a16:creationId xmlns:a16="http://schemas.microsoft.com/office/drawing/2014/main" id="{E80AE7C6-A8D0-4B09-99ED-A34F79C8563D}"/>
              </a:ext>
            </a:extLst>
          </p:cNvPr>
          <p:cNvSpPr>
            <a:spLocks noGrp="1"/>
          </p:cNvSpPr>
          <p:nvPr>
            <p:ph type="body" sz="quarter" idx="13"/>
          </p:nvPr>
        </p:nvSpPr>
        <p:spPr>
          <a:xfrm>
            <a:off x="1757464" y="712679"/>
            <a:ext cx="9488006" cy="1636176"/>
          </a:xfrm>
        </p:spPr>
        <p:txBody>
          <a:bodyPr/>
          <a:lstStyle/>
          <a:p>
            <a:pPr rtl="0"/>
            <a:r>
              <a:rPr lang="zh-CN" sz="2400" b="0" i="0" u="none" baseline="0" dirty="0">
                <a:solidFill>
                  <a:srgbClr val="476475"/>
                </a:solidFill>
              </a:rPr>
              <a:t>为什么视频中的员工什么都没说？ </a:t>
            </a:r>
          </a:p>
          <a:p>
            <a:pPr rtl="0"/>
            <a:r>
              <a:rPr lang="zh-CN" sz="2400" b="0" i="0" u="none" baseline="0" dirty="0">
                <a:solidFill>
                  <a:srgbClr val="476475"/>
                </a:solidFill>
              </a:rPr>
              <a:t>您会如何克服这位员工所面临的</a:t>
            </a:r>
            <a:r>
              <a:rPr lang="zh-CN" altLang="en-US" sz="2400" dirty="0">
                <a:solidFill>
                  <a:srgbClr val="476475"/>
                </a:solidFill>
              </a:rPr>
              <a:t>困境</a:t>
            </a:r>
            <a:r>
              <a:rPr lang="zh-CN" sz="2400" b="0" i="0" u="none" baseline="0" dirty="0">
                <a:solidFill>
                  <a:srgbClr val="476475"/>
                </a:solidFill>
              </a:rPr>
              <a:t>？</a:t>
            </a:r>
          </a:p>
          <a:p>
            <a:pPr rtl="0"/>
            <a:r>
              <a:rPr lang="zh-CN" sz="2400" b="0" i="0" u="none" baseline="0" dirty="0">
                <a:solidFill>
                  <a:srgbClr val="476475"/>
                </a:solidFill>
              </a:rPr>
              <a:t>如果视频中的</a:t>
            </a:r>
            <a:r>
              <a:rPr lang="zh-CN" altLang="en-US" sz="2400" b="0" i="0" u="none" baseline="0" dirty="0">
                <a:solidFill>
                  <a:srgbClr val="476475"/>
                </a:solidFill>
              </a:rPr>
              <a:t>事情</a:t>
            </a:r>
            <a:r>
              <a:rPr lang="zh-CN" sz="2400" b="0" i="0" u="none" baseline="0" dirty="0">
                <a:solidFill>
                  <a:srgbClr val="476475"/>
                </a:solidFill>
              </a:rPr>
              <a:t>发生在您身上，</a:t>
            </a:r>
            <a:br>
              <a:rPr lang="zh-CN" sz="2400" dirty="0">
                <a:solidFill>
                  <a:srgbClr val="476475"/>
                </a:solidFill>
              </a:rPr>
            </a:br>
            <a:r>
              <a:rPr lang="zh-CN" sz="2400" b="0" i="0" u="none" baseline="0" dirty="0">
                <a:solidFill>
                  <a:srgbClr val="476475"/>
                </a:solidFill>
              </a:rPr>
              <a:t>您会怎么说</a:t>
            </a:r>
            <a:r>
              <a:rPr lang="zh-CN" sz="2400" dirty="0">
                <a:solidFill>
                  <a:srgbClr val="476475"/>
                </a:solidFill>
              </a:rPr>
              <a:t>或</a:t>
            </a:r>
            <a:r>
              <a:rPr lang="zh-CN" altLang="en-US" sz="2400" dirty="0">
                <a:solidFill>
                  <a:srgbClr val="476475"/>
                </a:solidFill>
              </a:rPr>
              <a:t>怎么</a:t>
            </a:r>
            <a:r>
              <a:rPr lang="zh-CN" sz="2400" b="0" i="0" u="none" baseline="0" dirty="0">
                <a:solidFill>
                  <a:srgbClr val="476475"/>
                </a:solidFill>
              </a:rPr>
              <a:t>做？</a:t>
            </a:r>
          </a:p>
        </p:txBody>
      </p:sp>
      <p:sp>
        <p:nvSpPr>
          <p:cNvPr id="15" name="Rectangle: Rounded Corners 14">
            <a:extLst>
              <a:ext uri="{FF2B5EF4-FFF2-40B4-BE49-F238E27FC236}">
                <a16:creationId xmlns:a16="http://schemas.microsoft.com/office/drawing/2014/main" id="{C78119F4-FAF4-4ACA-8420-E4C117002B68}"/>
              </a:ext>
            </a:extLst>
          </p:cNvPr>
          <p:cNvSpPr/>
          <p:nvPr/>
        </p:nvSpPr>
        <p:spPr>
          <a:xfrm>
            <a:off x="3868614" y="2859911"/>
            <a:ext cx="4700955" cy="1154528"/>
          </a:xfrm>
          <a:prstGeom prst="roundRect">
            <a:avLst/>
          </a:prstGeom>
          <a:solidFill>
            <a:srgbClr val="476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4" name="Text Placeholder 13">
            <a:extLst>
              <a:ext uri="{FF2B5EF4-FFF2-40B4-BE49-F238E27FC236}">
                <a16:creationId xmlns:a16="http://schemas.microsoft.com/office/drawing/2014/main" id="{94BCC79F-EEDA-49BB-86ED-99FFA8928AC8}"/>
              </a:ext>
            </a:extLst>
          </p:cNvPr>
          <p:cNvSpPr>
            <a:spLocks noGrp="1"/>
          </p:cNvSpPr>
          <p:nvPr>
            <p:ph type="body" sz="quarter" idx="14"/>
          </p:nvPr>
        </p:nvSpPr>
        <p:spPr>
          <a:xfrm>
            <a:off x="2783962" y="3170133"/>
            <a:ext cx="6869627" cy="875035"/>
          </a:xfrm>
        </p:spPr>
        <p:txBody>
          <a:bodyPr/>
          <a:lstStyle/>
          <a:p>
            <a:pPr rtl="0">
              <a:lnSpc>
                <a:spcPct val="100000"/>
              </a:lnSpc>
            </a:pPr>
            <a:r>
              <a:rPr lang="zh-CN" sz="2400" b="0" i="0" u="none" baseline="0" dirty="0">
                <a:latin typeface="Arial"/>
                <a:ea typeface="Arial"/>
                <a:cs typeface="Arial"/>
              </a:rPr>
              <a:t>如何成为一个有效的介入者 </a:t>
            </a:r>
            <a:br>
              <a:rPr lang="zh-CN" sz="2400" b="0" dirty="0">
                <a:latin typeface="Arial"/>
              </a:rPr>
            </a:br>
            <a:r>
              <a:rPr lang="zh-CN" sz="2400" b="0" i="0" u="none" baseline="0" dirty="0">
                <a:latin typeface="Arial"/>
                <a:ea typeface="Arial"/>
                <a:cs typeface="Arial"/>
              </a:rPr>
              <a:t>给予反馈</a:t>
            </a:r>
          </a:p>
          <a:p>
            <a:endParaRPr lang="zh-CN" dirty="0"/>
          </a:p>
        </p:txBody>
      </p:sp>
      <p:sp>
        <p:nvSpPr>
          <p:cNvPr id="13" name="TextBox 12">
            <a:extLst>
              <a:ext uri="{FF2B5EF4-FFF2-40B4-BE49-F238E27FC236}">
                <a16:creationId xmlns:a16="http://schemas.microsoft.com/office/drawing/2014/main" id="{DCC0A0A2-A508-4BD2-BD23-CBBC2A380E05}"/>
              </a:ext>
            </a:extLst>
          </p:cNvPr>
          <p:cNvSpPr txBox="1"/>
          <p:nvPr/>
        </p:nvSpPr>
        <p:spPr>
          <a:xfrm>
            <a:off x="3048000" y="4263311"/>
            <a:ext cx="6664960" cy="1846659"/>
          </a:xfrm>
          <a:prstGeom prst="rect">
            <a:avLst/>
          </a:prstGeom>
          <a:noFill/>
        </p:spPr>
        <p:txBody>
          <a:bodyPr wrap="square" lIns="91440" tIns="45720" rIns="91440" bIns="45720" anchor="t">
            <a:spAutoFit/>
          </a:bodyPr>
          <a:lstStyle/>
          <a:p>
            <a:pPr algn="ctr"/>
            <a:r>
              <a:rPr lang="zh-CN" sz="2400" b="1" i="0" u="none" baseline="0" dirty="0">
                <a:solidFill>
                  <a:srgbClr val="E65400"/>
                </a:solidFill>
              </a:rPr>
              <a:t>作为一个团队</a:t>
            </a:r>
            <a:r>
              <a:rPr lang="zh-CN" altLang="en-US" sz="2400" b="1" i="0" u="none" baseline="0" dirty="0">
                <a:solidFill>
                  <a:srgbClr val="E65400"/>
                </a:solidFill>
              </a:rPr>
              <a:t>，</a:t>
            </a:r>
            <a:r>
              <a:rPr lang="zh-CN" altLang="en-US" sz="2400" b="1" dirty="0">
                <a:solidFill>
                  <a:srgbClr val="E65400"/>
                </a:solidFill>
              </a:rPr>
              <a:t>我们</a:t>
            </a:r>
            <a:r>
              <a:rPr lang="zh-CN" altLang="en-US" sz="2400" b="1" i="0" u="none" baseline="0" dirty="0">
                <a:solidFill>
                  <a:srgbClr val="E65400"/>
                </a:solidFill>
              </a:rPr>
              <a:t>能做些什么</a:t>
            </a:r>
            <a:r>
              <a:rPr lang="zh-CN" sz="2400" b="1" i="0" u="none" baseline="0" dirty="0">
                <a:solidFill>
                  <a:srgbClr val="E65400"/>
                </a:solidFill>
              </a:rPr>
              <a:t>？</a:t>
            </a:r>
          </a:p>
          <a:p>
            <a:pPr algn="ctr" rtl="0"/>
            <a:endParaRPr lang="zh-CN" sz="2400" dirty="0">
              <a:solidFill>
                <a:srgbClr val="50544D"/>
              </a:solidFill>
            </a:endParaRPr>
          </a:p>
          <a:p>
            <a:pPr algn="ctr" rtl="0"/>
            <a:r>
              <a:rPr lang="zh-CN" sz="2400" b="0" i="0" u="none" baseline="0" dirty="0">
                <a:solidFill>
                  <a:srgbClr val="476475"/>
                </a:solidFill>
              </a:rPr>
              <a:t>我们的团队有哪些方法可以在安全的环境下解决这类不尊重行为？ </a:t>
            </a:r>
          </a:p>
          <a:p>
            <a:endParaRPr lang="zh-CN" dirty="0"/>
          </a:p>
        </p:txBody>
      </p:sp>
    </p:spTree>
    <p:extLst>
      <p:ext uri="{BB962C8B-B14F-4D97-AF65-F5344CB8AC3E}">
        <p14:creationId xmlns:p14="http://schemas.microsoft.com/office/powerpoint/2010/main" val="92923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1293541"/>
            <a:ext cx="11060944" cy="1302207"/>
          </a:xfrm>
        </p:spPr>
        <p:txBody>
          <a:bodyPr/>
          <a:lstStyle/>
          <a:p>
            <a:pPr algn="l" rtl="0"/>
            <a:r>
              <a:rPr lang="zh-CN" altLang="en-US" b="1" i="0" u="none" baseline="0" dirty="0"/>
              <a:t>积极旁观者</a:t>
            </a:r>
            <a:endParaRPr lang="zh-CN" b="1" i="0" u="none" baseline="0" dirty="0"/>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65528" y="2595748"/>
            <a:ext cx="11071038" cy="311704"/>
          </a:xfrm>
        </p:spPr>
        <p:txBody>
          <a:bodyPr vert="horz" lIns="91440" tIns="45720" rIns="91440" bIns="45720" rtlCol="0" anchor="t">
            <a:noAutofit/>
          </a:bodyPr>
          <a:lstStyle/>
          <a:p>
            <a:pPr algn="l" rtl="0"/>
            <a:r>
              <a:rPr lang="zh-CN" b="1" i="0" u="none" baseline="0" dirty="0">
                <a:solidFill>
                  <a:srgbClr val="EE7A21"/>
                </a:solidFill>
              </a:rPr>
              <a:t>培训</a:t>
            </a:r>
          </a:p>
        </p:txBody>
      </p:sp>
      <p:sp>
        <p:nvSpPr>
          <p:cNvPr id="5" name="TextBox 4">
            <a:extLst>
              <a:ext uri="{FF2B5EF4-FFF2-40B4-BE49-F238E27FC236}">
                <a16:creationId xmlns:a16="http://schemas.microsoft.com/office/drawing/2014/main" id="{4EDE6674-4E24-272B-F56C-3CC9F0C90E07}"/>
              </a:ext>
            </a:extLst>
          </p:cNvPr>
          <p:cNvSpPr txBox="1"/>
          <p:nvPr/>
        </p:nvSpPr>
        <p:spPr>
          <a:xfrm>
            <a:off x="565528" y="2996642"/>
            <a:ext cx="635000" cy="584775"/>
          </a:xfrm>
          <a:prstGeom prst="rect">
            <a:avLst/>
          </a:prstGeom>
          <a:noFill/>
        </p:spPr>
        <p:txBody>
          <a:bodyPr wrap="square">
            <a:spAutoFit/>
          </a:bodyPr>
          <a:lstStyle/>
          <a:p>
            <a:pPr algn="l" rtl="0"/>
            <a:r>
              <a:rPr lang="zh-CN" sz="3200" b="0" i="0" u="none" baseline="0">
                <a:solidFill>
                  <a:srgbClr val="F67B2F"/>
                </a:solidFill>
                <a:sym typeface="Wingdings" panose="05000000000000000000" pitchFamily="2" charset="2"/>
              </a:rPr>
              <a:t></a:t>
            </a:r>
            <a:endParaRPr lang="zh-CN" sz="3200" b="1">
              <a:solidFill>
                <a:srgbClr val="F67B2F"/>
              </a:solidFill>
            </a:endParaRPr>
          </a:p>
        </p:txBody>
      </p:sp>
      <p:sp>
        <p:nvSpPr>
          <p:cNvPr id="7" name="TextBox 6">
            <a:extLst>
              <a:ext uri="{FF2B5EF4-FFF2-40B4-BE49-F238E27FC236}">
                <a16:creationId xmlns:a16="http://schemas.microsoft.com/office/drawing/2014/main" id="{9E6BB3B9-95D2-CC98-795C-A74C8953659E}"/>
              </a:ext>
            </a:extLst>
          </p:cNvPr>
          <p:cNvSpPr txBox="1"/>
          <p:nvPr/>
        </p:nvSpPr>
        <p:spPr>
          <a:xfrm>
            <a:off x="1012634" y="3104364"/>
            <a:ext cx="6096000" cy="369332"/>
          </a:xfrm>
          <a:prstGeom prst="rect">
            <a:avLst/>
          </a:prstGeom>
          <a:noFill/>
        </p:spPr>
        <p:txBody>
          <a:bodyPr wrap="square">
            <a:spAutoFit/>
          </a:bodyPr>
          <a:lstStyle/>
          <a:p>
            <a:pPr marL="266700" indent="-266700" algn="l" rtl="0">
              <a:buNone/>
            </a:pPr>
            <a:r>
              <a:rPr lang="zh-CN" altLang="en-US" b="1" dirty="0">
                <a:solidFill>
                  <a:srgbClr val="EE7A21"/>
                </a:solidFill>
                <a:sym typeface="Wingdings" panose="05000000000000000000" pitchFamily="2" charset="2"/>
              </a:rPr>
              <a:t>当遇见不尊重行为时，是什么阻止我们进行干预？</a:t>
            </a:r>
            <a:endParaRPr lang="zh-CN" altLang="zh-CN" sz="1800" b="0" i="0" u="none" baseline="0" dirty="0">
              <a:solidFill>
                <a:srgbClr val="FFFFFF"/>
              </a:solidFill>
            </a:endParaRPr>
          </a:p>
        </p:txBody>
      </p:sp>
    </p:spTree>
    <p:extLst>
      <p:ext uri="{BB962C8B-B14F-4D97-AF65-F5344CB8AC3E}">
        <p14:creationId xmlns:p14="http://schemas.microsoft.com/office/powerpoint/2010/main" val="199799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rtl="0">
              <a:lnSpc>
                <a:spcPct val="150000"/>
              </a:lnSpc>
              <a:buNone/>
            </a:pPr>
            <a:r>
              <a:rPr lang="zh-CN" altLang="en-US" sz="2800" b="0" dirty="0">
                <a:solidFill>
                  <a:srgbClr val="476475"/>
                </a:solidFill>
              </a:rPr>
              <a:t>您</a:t>
            </a:r>
            <a:r>
              <a:rPr lang="zh-CN" sz="2800" b="0" dirty="0">
                <a:solidFill>
                  <a:srgbClr val="476475"/>
                </a:solidFill>
              </a:rPr>
              <a:t>遇到过类似</a:t>
            </a:r>
            <a:r>
              <a:rPr lang="zh-CN" altLang="en-US" sz="2800" b="0" dirty="0">
                <a:solidFill>
                  <a:srgbClr val="476475"/>
                </a:solidFill>
              </a:rPr>
              <a:t>的</a:t>
            </a:r>
            <a:r>
              <a:rPr lang="zh-CN" sz="2800" b="0" dirty="0">
                <a:solidFill>
                  <a:srgbClr val="476475"/>
                </a:solidFill>
              </a:rPr>
              <a:t>情况吗？ </a:t>
            </a:r>
          </a:p>
          <a:p>
            <a:pPr marL="0" indent="0" algn="ctr" rtl="0">
              <a:lnSpc>
                <a:spcPct val="150000"/>
              </a:lnSpc>
              <a:buNone/>
            </a:pPr>
            <a:r>
              <a:rPr lang="zh-CN" sz="2800" b="0" dirty="0">
                <a:solidFill>
                  <a:srgbClr val="476475"/>
                </a:solidFill>
              </a:rPr>
              <a:t>如果</a:t>
            </a:r>
            <a:r>
              <a:rPr lang="zh-CN" altLang="en-US" sz="2800" b="0" dirty="0">
                <a:solidFill>
                  <a:srgbClr val="476475"/>
                </a:solidFill>
              </a:rPr>
              <a:t>遇到过</a:t>
            </a:r>
            <a:r>
              <a:rPr lang="zh-CN" sz="2800" b="0" dirty="0">
                <a:solidFill>
                  <a:srgbClr val="476475"/>
                </a:solidFill>
              </a:rPr>
              <a:t>，</a:t>
            </a:r>
            <a:r>
              <a:rPr lang="zh-CN" altLang="en-US" sz="2800" b="0" dirty="0">
                <a:solidFill>
                  <a:srgbClr val="476475"/>
                </a:solidFill>
              </a:rPr>
              <a:t>您是怎么处理的</a:t>
            </a:r>
            <a:r>
              <a:rPr lang="zh-CN" sz="2800" b="0" dirty="0">
                <a:solidFill>
                  <a:srgbClr val="476475"/>
                </a:solidFill>
              </a:rPr>
              <a:t>？ </a:t>
            </a:r>
          </a:p>
          <a:p>
            <a:pPr marL="0" indent="0" algn="ctr" rtl="0">
              <a:lnSpc>
                <a:spcPct val="150000"/>
              </a:lnSpc>
              <a:buNone/>
            </a:pPr>
            <a:r>
              <a:rPr lang="zh-CN" sz="2800" b="0" dirty="0">
                <a:solidFill>
                  <a:srgbClr val="476475"/>
                </a:solidFill>
              </a:rPr>
              <a:t>如果</a:t>
            </a:r>
            <a:r>
              <a:rPr lang="zh-CN" altLang="en-US" sz="2800" b="0" dirty="0">
                <a:solidFill>
                  <a:srgbClr val="476475"/>
                </a:solidFill>
              </a:rPr>
              <a:t>没有</a:t>
            </a:r>
            <a:r>
              <a:rPr lang="zh-CN" sz="2800" b="0" dirty="0">
                <a:solidFill>
                  <a:srgbClr val="476475"/>
                </a:solidFill>
              </a:rPr>
              <a:t>遇到过，</a:t>
            </a:r>
            <a:r>
              <a:rPr lang="zh-CN" altLang="en-US" sz="2800" b="0" dirty="0">
                <a:solidFill>
                  <a:srgbClr val="476475"/>
                </a:solidFill>
              </a:rPr>
              <a:t>您</a:t>
            </a:r>
            <a:r>
              <a:rPr lang="zh-CN" sz="2800" b="0" dirty="0">
                <a:solidFill>
                  <a:srgbClr val="476475"/>
                </a:solidFill>
              </a:rPr>
              <a:t>认为</a:t>
            </a:r>
            <a:r>
              <a:rPr lang="zh-CN" altLang="en-US" sz="2800" b="0" dirty="0">
                <a:solidFill>
                  <a:srgbClr val="476475"/>
                </a:solidFill>
              </a:rPr>
              <a:t>自己</a:t>
            </a:r>
            <a:r>
              <a:rPr lang="zh-CN" sz="2800" b="0" dirty="0">
                <a:solidFill>
                  <a:srgbClr val="476475"/>
                </a:solidFill>
              </a:rPr>
              <a:t>会怎么做？ </a:t>
            </a:r>
          </a:p>
          <a:p>
            <a:pPr marL="0" indent="0" algn="l" rtl="0">
              <a:buNone/>
            </a:pPr>
            <a:endParaRPr lang="zh-CN" dirty="0"/>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pPr algn="l" rtl="0"/>
            <a:r>
              <a:rPr lang="zh-CN" sz="3200" b="1" i="0" u="none" baseline="0"/>
              <a:t>思考题</a:t>
            </a:r>
            <a:br>
              <a:rPr lang="zh-CN" sz="3200" b="0">
                <a:solidFill>
                  <a:srgbClr val="476475"/>
                </a:solidFill>
              </a:rPr>
            </a:br>
            <a:endParaRPr lang="zh-CN"/>
          </a:p>
        </p:txBody>
      </p:sp>
    </p:spTree>
    <p:extLst>
      <p:ext uri="{BB962C8B-B14F-4D97-AF65-F5344CB8AC3E}">
        <p14:creationId xmlns:p14="http://schemas.microsoft.com/office/powerpoint/2010/main" val="341790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pPr algn="l" rtl="0"/>
            <a:r>
              <a:rPr lang="zh-CN" b="1" i="0" u="none" baseline="0"/>
              <a:t>需要进一步支持</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zh-CN" altLang="en-US" dirty="0">
                <a:solidFill>
                  <a:srgbClr val="476472"/>
                </a:solidFill>
                <a:latin typeface="Arial" panose="020B0604020202020204"/>
              </a:rPr>
              <a:t>积极旁观者</a:t>
            </a:r>
            <a:r>
              <a:rPr kumimoji="0" lang="zh-CN" sz="1000" b="0" i="0" u="none" strike="noStrike" kern="1200" cap="none" spc="0" normalizeH="0" baseline="0" dirty="0">
                <a:ln>
                  <a:noFill/>
                </a:ln>
                <a:solidFill>
                  <a:srgbClr val="476472"/>
                </a:solidFill>
                <a:effectLst/>
                <a:uLnTx/>
                <a:uFillTx/>
                <a:latin typeface="Arial" panose="020B0604020202020204"/>
                <a:ea typeface="+mn-ea"/>
                <a:cs typeface="+mn-cs"/>
              </a:rPr>
              <a:t>模块1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sz="1000" b="1" i="0" u="none" strike="noStrike" kern="1200" cap="none" spc="0" normalizeH="0" baseline="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zh-CN"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pPr rtl="0"/>
            <a:r>
              <a:rPr lang="zh-CN" b="0" i="0" u="none" baseline="0"/>
              <a:t>您的领导</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pPr algn="l" rtl="0"/>
            <a:r>
              <a:rPr lang="zh-CN" b="1" i="0" u="none" baseline="0"/>
              <a:t>请与自己关系网中值得信赖的人联系</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pPr rtl="0"/>
            <a:r>
              <a:rPr lang="zh-CN" b="0" i="0" u="none" baseline="0"/>
              <a:t>您的上上级领导</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pPr rtl="0"/>
            <a:r>
              <a:rPr lang="zh-CN" b="0" i="0" u="none" baseline="0"/>
              <a:t>人力资源部</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pPr rtl="0"/>
            <a:r>
              <a:rPr lang="zh-CN" b="0" i="0" u="none" baseline="0"/>
              <a:t>您信任的人</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pPr rtl="0"/>
            <a:r>
              <a:rPr lang="zh-CN" b="0" i="0" u="none" baseline="0" dirty="0"/>
              <a:t>EthicsPoint </a:t>
            </a:r>
            <a:br>
              <a:rPr lang="zh-CN" dirty="0"/>
            </a:br>
            <a:r>
              <a:rPr lang="zh-CN" b="0" i="0" u="none" baseline="0" dirty="0"/>
              <a:t> </a:t>
            </a:r>
            <a:r>
              <a:rPr lang="en-US" altLang="zh-CN" dirty="0"/>
              <a:t>7</a:t>
            </a:r>
            <a:r>
              <a:rPr lang="zh-CN" altLang="en-US" dirty="0"/>
              <a:t>*</a:t>
            </a:r>
            <a:r>
              <a:rPr lang="en-US" altLang="zh-CN" dirty="0"/>
              <a:t>24</a:t>
            </a:r>
            <a:r>
              <a:rPr lang="zh-CN" altLang="en-US" dirty="0"/>
              <a:t>小时</a:t>
            </a:r>
            <a:r>
              <a:rPr lang="zh-CN" b="0" i="0" u="none" baseline="0" dirty="0"/>
              <a:t> 匿名</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zh-CN" altLang="en-US" dirty="0">
                <a:solidFill>
                  <a:srgbClr val="FFFFFF"/>
                </a:solidFill>
              </a:rPr>
              <a:t>员工帮助计划</a:t>
            </a:r>
            <a:endParaRPr lang="zh-CN" altLang="zh-CN" dirty="0">
              <a:solidFill>
                <a:srgbClr val="FFFFFF"/>
              </a:solidFill>
            </a:endParaRP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zh-CN" b="0" i="0" u="none" baseline="0"/>
              <a:t>合同负责人、合同负责人代表或工作发起人</a:t>
            </a:r>
          </a:p>
        </p:txBody>
      </p:sp>
    </p:spTree>
    <p:extLst>
      <p:ext uri="{BB962C8B-B14F-4D97-AF65-F5344CB8AC3E}">
        <p14:creationId xmlns:p14="http://schemas.microsoft.com/office/powerpoint/2010/main" val="2477320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7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978420"/>
            <a:ext cx="11060944" cy="1795749"/>
          </a:xfrm>
        </p:spPr>
        <p:txBody>
          <a:bodyPr/>
          <a:lstStyle/>
          <a:p>
            <a:pPr algn="l" rtl="0"/>
            <a:r>
              <a:rPr lang="zh-CN" altLang="en-US" b="1" i="0" u="none" baseline="0" dirty="0"/>
              <a:t>积极旁观者</a:t>
            </a:r>
            <a:endParaRPr lang="zh-CN" b="1" i="0" u="none" baseline="0" dirty="0"/>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55434" y="2774169"/>
            <a:ext cx="11071038" cy="311704"/>
          </a:xfrm>
        </p:spPr>
        <p:txBody>
          <a:bodyPr/>
          <a:lstStyle/>
          <a:p>
            <a:pPr algn="l" rtl="0"/>
            <a:r>
              <a:rPr lang="zh-CN" b="1" i="0" u="none" baseline="0"/>
              <a:t>培训</a:t>
            </a:r>
          </a:p>
        </p:txBody>
      </p:sp>
      <p:sp>
        <p:nvSpPr>
          <p:cNvPr id="9" name="TextBox 8">
            <a:extLst>
              <a:ext uri="{FF2B5EF4-FFF2-40B4-BE49-F238E27FC236}">
                <a16:creationId xmlns:a16="http://schemas.microsoft.com/office/drawing/2014/main" id="{C32C5D49-0055-1C95-2DCE-50076C2881AE}"/>
              </a:ext>
            </a:extLst>
          </p:cNvPr>
          <p:cNvSpPr txBox="1"/>
          <p:nvPr/>
        </p:nvSpPr>
        <p:spPr>
          <a:xfrm>
            <a:off x="1101534" y="3244333"/>
            <a:ext cx="6096000" cy="369332"/>
          </a:xfrm>
          <a:prstGeom prst="rect">
            <a:avLst/>
          </a:prstGeom>
          <a:noFill/>
        </p:spPr>
        <p:txBody>
          <a:bodyPr wrap="square">
            <a:spAutoFit/>
          </a:bodyPr>
          <a:lstStyle/>
          <a:p>
            <a:pPr algn="l" rtl="0"/>
            <a:r>
              <a:rPr lang="zh-CN" b="1" i="0" u="none" baseline="0" dirty="0">
                <a:solidFill>
                  <a:srgbClr val="F67B2F"/>
                </a:solidFill>
              </a:rPr>
              <a:t>如何成为</a:t>
            </a:r>
            <a:r>
              <a:rPr lang="zh-CN" altLang="en-US" b="1" dirty="0">
                <a:solidFill>
                  <a:srgbClr val="F67B2F"/>
                </a:solidFill>
              </a:rPr>
              <a:t>积极</a:t>
            </a:r>
            <a:r>
              <a:rPr lang="zh-CN" b="1" i="0" u="none" baseline="0" dirty="0">
                <a:solidFill>
                  <a:srgbClr val="F67B2F"/>
                </a:solidFill>
              </a:rPr>
              <a:t>的</a:t>
            </a:r>
            <a:r>
              <a:rPr lang="zh-CN" altLang="en-US" b="1" dirty="0">
                <a:solidFill>
                  <a:srgbClr val="F67B2F"/>
                </a:solidFill>
              </a:rPr>
              <a:t>旁观</a:t>
            </a:r>
            <a:r>
              <a:rPr lang="zh-CN" b="1" i="0" u="none" baseline="0" dirty="0">
                <a:solidFill>
                  <a:srgbClr val="F67B2F"/>
                </a:solidFill>
              </a:rPr>
              <a:t>者 — 安全地指出</a:t>
            </a:r>
          </a:p>
        </p:txBody>
      </p:sp>
      <p:sp>
        <p:nvSpPr>
          <p:cNvPr id="4" name="TextBox 3">
            <a:extLst>
              <a:ext uri="{FF2B5EF4-FFF2-40B4-BE49-F238E27FC236}">
                <a16:creationId xmlns:a16="http://schemas.microsoft.com/office/drawing/2014/main" id="{CCE633AD-6B68-62A4-2DFB-A6131DAA3803}"/>
              </a:ext>
            </a:extLst>
          </p:cNvPr>
          <p:cNvSpPr txBox="1"/>
          <p:nvPr/>
        </p:nvSpPr>
        <p:spPr>
          <a:xfrm>
            <a:off x="574862" y="3136611"/>
            <a:ext cx="635000" cy="584775"/>
          </a:xfrm>
          <a:prstGeom prst="rect">
            <a:avLst/>
          </a:prstGeom>
          <a:noFill/>
        </p:spPr>
        <p:txBody>
          <a:bodyPr wrap="square">
            <a:spAutoFit/>
          </a:bodyPr>
          <a:lstStyle/>
          <a:p>
            <a:pPr algn="l" rtl="0"/>
            <a:r>
              <a:rPr lang="zh-CN" sz="3200" b="0" i="0" u="none" baseline="0">
                <a:solidFill>
                  <a:srgbClr val="F67B2F"/>
                </a:solidFill>
                <a:sym typeface="Wingdings" panose="05000000000000000000" pitchFamily="2" charset="2"/>
              </a:rPr>
              <a:t></a:t>
            </a:r>
            <a:endParaRPr lang="zh-CN" sz="3200" b="1">
              <a:solidFill>
                <a:srgbClr val="F67B2F"/>
              </a:solidFill>
            </a:endParaRPr>
          </a:p>
        </p:txBody>
      </p:sp>
    </p:spTree>
    <p:extLst>
      <p:ext uri="{BB962C8B-B14F-4D97-AF65-F5344CB8AC3E}">
        <p14:creationId xmlns:p14="http://schemas.microsoft.com/office/powerpoint/2010/main" val="400765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567F76-A0E4-43C0-8AE5-BEE42509AB38}"/>
              </a:ext>
            </a:extLst>
          </p:cNvPr>
          <p:cNvSpPr>
            <a:spLocks noGrp="1"/>
          </p:cNvSpPr>
          <p:nvPr>
            <p:ph idx="1"/>
          </p:nvPr>
        </p:nvSpPr>
        <p:spPr>
          <a:xfrm>
            <a:off x="669073" y="1260539"/>
            <a:ext cx="5322152" cy="2256440"/>
          </a:xfrm>
        </p:spPr>
        <p:txBody>
          <a:bodyPr/>
          <a:lstStyle/>
          <a:p>
            <a:pPr marL="0" indent="0" algn="ctr" rtl="0">
              <a:buNone/>
            </a:pPr>
            <a:r>
              <a:rPr lang="zh-CN" b="1" i="0" u="none" baseline="0" dirty="0"/>
              <a:t>本节培训目的</a:t>
            </a:r>
            <a:endParaRPr lang="zh-CN" sz="1800" b="0" dirty="0"/>
          </a:p>
          <a:p>
            <a:pPr marL="0" indent="0" algn="l" rtl="0">
              <a:buNone/>
            </a:pPr>
            <a:endParaRPr lang="zh-CN" sz="1600" b="0" dirty="0"/>
          </a:p>
          <a:p>
            <a:pPr marL="0" indent="0" algn="l" rtl="0">
              <a:buNone/>
            </a:pPr>
            <a:r>
              <a:rPr lang="zh-CN" sz="1600" b="0" i="0" u="none" baseline="0" dirty="0">
                <a:solidFill>
                  <a:srgbClr val="FFFFFF"/>
                </a:solidFill>
              </a:rPr>
              <a:t>启动对话</a:t>
            </a:r>
            <a:r>
              <a:rPr lang="zh-CN" sz="1600" b="0" i="0" u="none" baseline="0" dirty="0"/>
              <a:t>，讨论如果介入没有达</a:t>
            </a:r>
            <a:r>
              <a:rPr lang="zh-CN" altLang="en-US" sz="1600" b="0" i="0" u="none" baseline="0" dirty="0"/>
              <a:t>到</a:t>
            </a:r>
            <a:r>
              <a:rPr lang="zh-CN" sz="1600" b="0" i="0" u="none" baseline="0" dirty="0"/>
              <a:t>效果，该如何应对。</a:t>
            </a:r>
          </a:p>
          <a:p>
            <a:pPr marL="0" indent="0" algn="l" rtl="0">
              <a:buNone/>
            </a:pPr>
            <a:endParaRPr lang="zh-CN" dirty="0"/>
          </a:p>
        </p:txBody>
      </p:sp>
      <p:sp>
        <p:nvSpPr>
          <p:cNvPr id="4" name="Content Placeholder 3">
            <a:extLst>
              <a:ext uri="{FF2B5EF4-FFF2-40B4-BE49-F238E27FC236}">
                <a16:creationId xmlns:a16="http://schemas.microsoft.com/office/drawing/2014/main" id="{70DDCE7C-7FE0-41D7-96AA-33447AE167F2}"/>
              </a:ext>
            </a:extLst>
          </p:cNvPr>
          <p:cNvSpPr>
            <a:spLocks noGrp="1"/>
          </p:cNvSpPr>
          <p:nvPr>
            <p:ph idx="13"/>
          </p:nvPr>
        </p:nvSpPr>
        <p:spPr>
          <a:xfrm>
            <a:off x="669073" y="3985610"/>
            <a:ext cx="5531704" cy="2256440"/>
          </a:xfrm>
        </p:spPr>
        <p:txBody>
          <a:bodyPr/>
          <a:lstStyle/>
          <a:p>
            <a:pPr marL="0" indent="0" algn="ctr" rtl="0">
              <a:buNone/>
            </a:pPr>
            <a:r>
              <a:rPr lang="zh-CN" b="1" i="0" u="none" baseline="0" dirty="0"/>
              <a:t>本节培训开展方式</a:t>
            </a:r>
          </a:p>
          <a:p>
            <a:pPr marL="0" indent="0" algn="l" rtl="0">
              <a:buNone/>
            </a:pPr>
            <a:r>
              <a:rPr lang="zh-CN" sz="1600" b="0" i="0" u="none" baseline="0" dirty="0"/>
              <a:t>本节培训将持续5至10分钟。 </a:t>
            </a:r>
          </a:p>
          <a:p>
            <a:pPr marL="0" indent="0" algn="l" rtl="0">
              <a:buNone/>
            </a:pPr>
            <a:r>
              <a:rPr lang="zh-CN" sz="1600" b="0" i="0" u="none" baseline="0" dirty="0"/>
              <a:t>您将播放基于发生在必和必拓的真实事件改编的情景视频</a:t>
            </a:r>
            <a:r>
              <a:rPr lang="zh-CN" sz="1800" b="0" i="0" u="none" baseline="0" dirty="0"/>
              <a:t>。</a:t>
            </a:r>
            <a:endParaRPr lang="zh-CN" sz="1600" b="0" dirty="0"/>
          </a:p>
          <a:p>
            <a:pPr marL="0" indent="0" algn="l" rtl="0">
              <a:buNone/>
            </a:pPr>
            <a:r>
              <a:rPr lang="zh-CN" sz="1600" b="0" i="0" u="none" baseline="0" dirty="0"/>
              <a:t>如果您未</a:t>
            </a:r>
            <a:r>
              <a:rPr lang="zh-CN" altLang="en-US" sz="1600" dirty="0"/>
              <a:t>联</a:t>
            </a:r>
            <a:r>
              <a:rPr lang="zh-CN" sz="1600" b="0" i="0" u="none" baseline="0" dirty="0"/>
              <a:t>网，可在本节培训的注释部分找到相关剧本。</a:t>
            </a:r>
          </a:p>
          <a:p>
            <a:pPr marL="0" indent="0" algn="l" rtl="0">
              <a:buNone/>
            </a:pPr>
            <a:r>
              <a:rPr lang="zh-CN" altLang="zh-CN" sz="1600" b="0" i="0" u="none" baseline="0" dirty="0"/>
              <a:t>您可</a:t>
            </a:r>
            <a:r>
              <a:rPr lang="zh-CN" altLang="en-US" sz="1600" b="0" i="0" u="none" baseline="0" dirty="0"/>
              <a:t>以抛出给定的</a:t>
            </a:r>
            <a:r>
              <a:rPr lang="zh-CN" altLang="zh-CN" sz="1600" b="0" i="0" u="none" baseline="0" dirty="0"/>
              <a:t>提示性问题</a:t>
            </a:r>
            <a:r>
              <a:rPr lang="zh-CN" altLang="en-US" sz="1600" b="0" i="0" u="none" baseline="0" dirty="0"/>
              <a:t>，</a:t>
            </a:r>
            <a:r>
              <a:rPr lang="zh-CN" altLang="zh-CN" sz="1600" b="0" i="0" u="none" baseline="0" dirty="0"/>
              <a:t>来</a:t>
            </a:r>
            <a:r>
              <a:rPr lang="zh-CN" altLang="en-US" sz="1600" dirty="0"/>
              <a:t>启动</a:t>
            </a:r>
            <a:r>
              <a:rPr lang="zh-CN" altLang="zh-CN" sz="1600" b="0" i="0" u="none" baseline="0" dirty="0"/>
              <a:t>对话。</a:t>
            </a:r>
          </a:p>
        </p:txBody>
      </p:sp>
      <p:sp>
        <p:nvSpPr>
          <p:cNvPr id="5" name="Content Placeholder 4">
            <a:extLst>
              <a:ext uri="{FF2B5EF4-FFF2-40B4-BE49-F238E27FC236}">
                <a16:creationId xmlns:a16="http://schemas.microsoft.com/office/drawing/2014/main" id="{C73B2364-B976-4EC1-85C2-D6E0DBB8C2A1}"/>
              </a:ext>
            </a:extLst>
          </p:cNvPr>
          <p:cNvSpPr>
            <a:spLocks noGrp="1"/>
          </p:cNvSpPr>
          <p:nvPr>
            <p:ph idx="14"/>
          </p:nvPr>
        </p:nvSpPr>
        <p:spPr>
          <a:xfrm>
            <a:off x="6200777" y="1539608"/>
            <a:ext cx="5322150" cy="2256440"/>
          </a:xfrm>
        </p:spPr>
        <p:txBody>
          <a:bodyPr/>
          <a:lstStyle/>
          <a:p>
            <a:pPr marL="0" indent="0" algn="ctr" rtl="0">
              <a:buNone/>
            </a:pPr>
            <a:r>
              <a:rPr lang="zh-CN" b="1" i="0" u="none" baseline="0" dirty="0"/>
              <a:t>本节培训内容</a:t>
            </a:r>
          </a:p>
          <a:p>
            <a:pPr marL="0" indent="0" algn="l" rtl="0">
              <a:buNone/>
            </a:pPr>
            <a:r>
              <a:rPr lang="zh-CN" altLang="en-US" sz="1600" b="0" i="0" u="none" baseline="0" dirty="0"/>
              <a:t>首先</a:t>
            </a:r>
            <a:r>
              <a:rPr lang="zh-CN" sz="1600" b="0" i="0" u="none" baseline="0" dirty="0"/>
              <a:t>播放一小段视频。 </a:t>
            </a:r>
          </a:p>
          <a:p>
            <a:pPr marL="0" indent="0" algn="l" rtl="0">
              <a:buNone/>
            </a:pPr>
            <a:r>
              <a:rPr lang="zh-CN" altLang="en-US" sz="1600" dirty="0"/>
              <a:t>随后</a:t>
            </a:r>
            <a:r>
              <a:rPr lang="zh-CN" sz="1600" b="0" i="0" u="none" baseline="0" dirty="0"/>
              <a:t>，接受培训</a:t>
            </a:r>
            <a:r>
              <a:rPr lang="zh-CN" altLang="en-US" sz="1600" b="0" i="0" u="none" baseline="0" dirty="0"/>
              <a:t>的</a:t>
            </a:r>
            <a:r>
              <a:rPr lang="zh-CN" sz="1600" b="0" i="0" u="none" baseline="0" dirty="0"/>
              <a:t>人员将</a:t>
            </a:r>
            <a:r>
              <a:rPr lang="zh-CN" altLang="en-US" sz="1600" b="0" i="0" u="none" baseline="0" dirty="0"/>
              <a:t>一起</a:t>
            </a:r>
            <a:r>
              <a:rPr lang="zh-CN" sz="1600" b="0" i="0" u="none" baseline="0" dirty="0"/>
              <a:t>讨论开放式问题。</a:t>
            </a:r>
          </a:p>
          <a:p>
            <a:pPr marL="0" indent="0">
              <a:buNone/>
            </a:pPr>
            <a:r>
              <a:rPr lang="zh-CN" altLang="en-US" sz="1600" b="0" i="0" u="none" baseline="0" dirty="0"/>
              <a:t>最后，讨论</a:t>
            </a:r>
            <a:r>
              <a:rPr lang="zh-CN" altLang="zh-CN" sz="1600" b="0" i="0" u="none" baseline="0" dirty="0"/>
              <a:t>要点思考题</a:t>
            </a:r>
            <a:r>
              <a:rPr lang="zh-CN" altLang="en-US" sz="1600" dirty="0"/>
              <a:t>，提出</a:t>
            </a:r>
            <a:r>
              <a:rPr lang="zh-CN" altLang="zh-CN" sz="1600" b="0" i="0" u="none" baseline="0" dirty="0"/>
              <a:t>团队行动</a:t>
            </a:r>
            <a:r>
              <a:rPr lang="zh-CN" altLang="zh-CN" sz="1600" dirty="0"/>
              <a:t>呼吁</a:t>
            </a:r>
            <a:r>
              <a:rPr lang="zh-CN" altLang="zh-CN" sz="1600" b="0" i="0" u="none" baseline="0" dirty="0"/>
              <a:t>。</a:t>
            </a:r>
            <a:endParaRPr lang="zh-CN" altLang="zh-CN" sz="1600" dirty="0"/>
          </a:p>
          <a:p>
            <a:endParaRPr lang="zh-CN" dirty="0"/>
          </a:p>
        </p:txBody>
      </p:sp>
      <p:sp>
        <p:nvSpPr>
          <p:cNvPr id="2" name="Title 1">
            <a:extLst>
              <a:ext uri="{FF2B5EF4-FFF2-40B4-BE49-F238E27FC236}">
                <a16:creationId xmlns:a16="http://schemas.microsoft.com/office/drawing/2014/main" id="{E03461E9-56AE-4C14-8154-EE1FEA93E614}"/>
              </a:ext>
            </a:extLst>
          </p:cNvPr>
          <p:cNvSpPr>
            <a:spLocks noGrp="1"/>
          </p:cNvSpPr>
          <p:nvPr>
            <p:ph type="title"/>
          </p:nvPr>
        </p:nvSpPr>
        <p:spPr>
          <a:xfrm>
            <a:off x="274356" y="627505"/>
            <a:ext cx="11062772" cy="488682"/>
          </a:xfrm>
        </p:spPr>
        <p:txBody>
          <a:bodyPr/>
          <a:lstStyle/>
          <a:p>
            <a:pPr algn="l" rtl="0"/>
            <a:r>
              <a:rPr lang="zh-CN" altLang="en-US" dirty="0">
                <a:sym typeface="Arial" panose="020B0604020202020204" pitchFamily="34" charset="0"/>
              </a:rPr>
              <a:t>培训概要</a:t>
            </a:r>
            <a:endParaRPr lang="zh-CN" altLang="en-US" dirty="0"/>
          </a:p>
        </p:txBody>
      </p:sp>
      <p:pic>
        <p:nvPicPr>
          <p:cNvPr id="14" name="Picture Placeholder 13" descr="Icon&#10;&#10;Description automatically generated">
            <a:extLst>
              <a:ext uri="{FF2B5EF4-FFF2-40B4-BE49-F238E27FC236}">
                <a16:creationId xmlns:a16="http://schemas.microsoft.com/office/drawing/2014/main" id="{87009BCD-E138-4373-AF73-7DCAF3C5793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t="23389" b="23389"/>
          <a:stretch/>
        </p:blipFill>
        <p:spPr>
          <a:xfrm>
            <a:off x="6479905" y="3884924"/>
            <a:ext cx="4763894" cy="2049458"/>
          </a:xfrm>
          <a:prstGeom prst="rect">
            <a:avLst/>
          </a:prstGeom>
        </p:spPr>
      </p:pic>
    </p:spTree>
    <p:extLst>
      <p:ext uri="{BB962C8B-B14F-4D97-AF65-F5344CB8AC3E}">
        <p14:creationId xmlns:p14="http://schemas.microsoft.com/office/powerpoint/2010/main" val="2637019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3133" y="162544"/>
            <a:ext cx="1339231" cy="1339231"/>
          </a:xfrm>
          <a:prstGeom prst="rect">
            <a:avLst/>
          </a:prstGeom>
        </p:spPr>
      </p:pic>
      <p:sp>
        <p:nvSpPr>
          <p:cNvPr id="5" name="Title 4"/>
          <p:cNvSpPr>
            <a:spLocks noGrp="1"/>
          </p:cNvSpPr>
          <p:nvPr>
            <p:ph type="title"/>
          </p:nvPr>
        </p:nvSpPr>
        <p:spPr/>
        <p:txBody>
          <a:bodyPr/>
          <a:lstStyle/>
          <a:p>
            <a:pPr algn="l" rtl="0"/>
            <a:r>
              <a:rPr lang="zh-CN" b="1" i="0" u="none" baseline="0" dirty="0"/>
              <a:t>播放视频</a:t>
            </a:r>
          </a:p>
        </p:txBody>
      </p:sp>
      <p:pic>
        <p:nvPicPr>
          <p:cNvPr id="8" name="Micro Learning 6 Video">
            <a:hlinkClick r:id="" action="ppaction://media"/>
            <a:extLst>
              <a:ext uri="{FF2B5EF4-FFF2-40B4-BE49-F238E27FC236}">
                <a16:creationId xmlns:a16="http://schemas.microsoft.com/office/drawing/2014/main" id="{43979B8A-7DCF-44BA-83B5-8A7D064960C2}"/>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740337" y="1441939"/>
            <a:ext cx="10254315" cy="4411688"/>
          </a:xfrm>
        </p:spPr>
      </p:pic>
    </p:spTree>
    <p:extLst>
      <p:ext uri="{BB962C8B-B14F-4D97-AF65-F5344CB8AC3E}">
        <p14:creationId xmlns:p14="http://schemas.microsoft.com/office/powerpoint/2010/main" val="98344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92">
            <a:extLst>
              <a:ext uri="{FF2B5EF4-FFF2-40B4-BE49-F238E27FC236}">
                <a16:creationId xmlns:a16="http://schemas.microsoft.com/office/drawing/2014/main" id="{E174580D-F48A-402B-8A86-A333974D08F6}"/>
              </a:ext>
            </a:extLst>
          </p:cNvPr>
          <p:cNvGrpSpPr>
            <a:grpSpLocks noChangeAspect="1"/>
          </p:cNvGrpSpPr>
          <p:nvPr/>
        </p:nvGrpSpPr>
        <p:grpSpPr bwMode="auto">
          <a:xfrm>
            <a:off x="11668007" y="100898"/>
            <a:ext cx="395462" cy="395462"/>
            <a:chOff x="378" y="713"/>
            <a:chExt cx="340" cy="340"/>
          </a:xfrm>
          <a:solidFill>
            <a:schemeClr val="bg1"/>
          </a:solidFill>
        </p:grpSpPr>
        <p:sp>
          <p:nvSpPr>
            <p:cNvPr id="8" name="Freeform 193">
              <a:extLst>
                <a:ext uri="{FF2B5EF4-FFF2-40B4-BE49-F238E27FC236}">
                  <a16:creationId xmlns:a16="http://schemas.microsoft.com/office/drawing/2014/main" id="{0359DF33-0FB9-4E4E-BA1E-70709BCD56D9}"/>
                </a:ext>
              </a:extLst>
            </p:cNvPr>
            <p:cNvSpPr>
              <a:spLocks noEditPoints="1"/>
            </p:cNvSpPr>
            <p:nvPr/>
          </p:nvSpPr>
          <p:spPr bwMode="auto">
            <a:xfrm>
              <a:off x="378" y="71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sz="1800" b="0" i="0" u="none" strike="noStrike" kern="1200" cap="none" spc="0" normalizeH="0" baseline="0" noProof="0">
                <a:ln>
                  <a:noFill/>
                </a:ln>
                <a:solidFill>
                  <a:srgbClr val="476475"/>
                </a:solidFill>
                <a:effectLst/>
                <a:uLnTx/>
                <a:uFillTx/>
                <a:latin typeface="Arial" panose="020B0604020202020204"/>
                <a:ea typeface="+mn-ea"/>
                <a:cs typeface="+mn-cs"/>
              </a:endParaRPr>
            </a:p>
          </p:txBody>
        </p:sp>
        <p:sp>
          <p:nvSpPr>
            <p:cNvPr id="9" name="Freeform 194">
              <a:extLst>
                <a:ext uri="{FF2B5EF4-FFF2-40B4-BE49-F238E27FC236}">
                  <a16:creationId xmlns:a16="http://schemas.microsoft.com/office/drawing/2014/main" id="{4BE4B9C5-026E-4D3E-BB66-62833DC92BDE}"/>
                </a:ext>
              </a:extLst>
            </p:cNvPr>
            <p:cNvSpPr>
              <a:spLocks noEditPoints="1"/>
            </p:cNvSpPr>
            <p:nvPr/>
          </p:nvSpPr>
          <p:spPr bwMode="auto">
            <a:xfrm>
              <a:off x="442" y="812"/>
              <a:ext cx="212" cy="157"/>
            </a:xfrm>
            <a:custGeom>
              <a:avLst/>
              <a:gdLst>
                <a:gd name="T0" fmla="*/ 309 w 320"/>
                <a:gd name="T1" fmla="*/ 21 h 236"/>
                <a:gd name="T2" fmla="*/ 309 w 320"/>
                <a:gd name="T3" fmla="*/ 0 h 236"/>
                <a:gd name="T4" fmla="*/ 288 w 320"/>
                <a:gd name="T5" fmla="*/ 11 h 236"/>
                <a:gd name="T6" fmla="*/ 247 w 320"/>
                <a:gd name="T7" fmla="*/ 32 h 236"/>
                <a:gd name="T8" fmla="*/ 165 w 320"/>
                <a:gd name="T9" fmla="*/ 12 h 236"/>
                <a:gd name="T10" fmla="*/ 128 w 320"/>
                <a:gd name="T11" fmla="*/ 32 h 236"/>
                <a:gd name="T12" fmla="*/ 32 w 320"/>
                <a:gd name="T13" fmla="*/ 11 h 236"/>
                <a:gd name="T14" fmla="*/ 10 w 320"/>
                <a:gd name="T15" fmla="*/ 0 h 236"/>
                <a:gd name="T16" fmla="*/ 10 w 320"/>
                <a:gd name="T17" fmla="*/ 21 h 236"/>
                <a:gd name="T18" fmla="*/ 0 w 320"/>
                <a:gd name="T19" fmla="*/ 181 h 236"/>
                <a:gd name="T20" fmla="*/ 21 w 320"/>
                <a:gd name="T21" fmla="*/ 192 h 236"/>
                <a:gd name="T22" fmla="*/ 32 w 320"/>
                <a:gd name="T23" fmla="*/ 171 h 236"/>
                <a:gd name="T24" fmla="*/ 76 w 320"/>
                <a:gd name="T25" fmla="*/ 219 h 236"/>
                <a:gd name="T26" fmla="*/ 121 w 320"/>
                <a:gd name="T27" fmla="*/ 232 h 236"/>
                <a:gd name="T28" fmla="*/ 154 w 320"/>
                <a:gd name="T29" fmla="*/ 235 h 236"/>
                <a:gd name="T30" fmla="*/ 181 w 320"/>
                <a:gd name="T31" fmla="*/ 221 h 236"/>
                <a:gd name="T32" fmla="*/ 222 w 320"/>
                <a:gd name="T33" fmla="*/ 227 h 236"/>
                <a:gd name="T34" fmla="*/ 242 w 320"/>
                <a:gd name="T35" fmla="*/ 210 h 236"/>
                <a:gd name="T36" fmla="*/ 275 w 320"/>
                <a:gd name="T37" fmla="*/ 185 h 236"/>
                <a:gd name="T38" fmla="*/ 288 w 320"/>
                <a:gd name="T39" fmla="*/ 171 h 236"/>
                <a:gd name="T40" fmla="*/ 298 w 320"/>
                <a:gd name="T41" fmla="*/ 192 h 236"/>
                <a:gd name="T42" fmla="*/ 320 w 320"/>
                <a:gd name="T43" fmla="*/ 181 h 236"/>
                <a:gd name="T44" fmla="*/ 254 w 320"/>
                <a:gd name="T45" fmla="*/ 179 h 236"/>
                <a:gd name="T46" fmla="*/ 239 w 320"/>
                <a:gd name="T47" fmla="*/ 188 h 236"/>
                <a:gd name="T48" fmla="*/ 232 w 320"/>
                <a:gd name="T49" fmla="*/ 183 h 236"/>
                <a:gd name="T50" fmla="*/ 198 w 320"/>
                <a:gd name="T51" fmla="*/ 125 h 236"/>
                <a:gd name="T52" fmla="*/ 179 w 320"/>
                <a:gd name="T53" fmla="*/ 135 h 236"/>
                <a:gd name="T54" fmla="*/ 214 w 320"/>
                <a:gd name="T55" fmla="*/ 194 h 236"/>
                <a:gd name="T56" fmla="*/ 194 w 320"/>
                <a:gd name="T57" fmla="*/ 204 h 236"/>
                <a:gd name="T58" fmla="*/ 147 w 320"/>
                <a:gd name="T59" fmla="*/ 147 h 236"/>
                <a:gd name="T60" fmla="*/ 164 w 320"/>
                <a:gd name="T61" fmla="*/ 196 h 236"/>
                <a:gd name="T62" fmla="*/ 160 w 320"/>
                <a:gd name="T63" fmla="*/ 212 h 236"/>
                <a:gd name="T64" fmla="*/ 143 w 320"/>
                <a:gd name="T65" fmla="*/ 208 h 236"/>
                <a:gd name="T66" fmla="*/ 132 w 320"/>
                <a:gd name="T67" fmla="*/ 188 h 236"/>
                <a:gd name="T68" fmla="*/ 124 w 320"/>
                <a:gd name="T69" fmla="*/ 176 h 236"/>
                <a:gd name="T70" fmla="*/ 106 w 320"/>
                <a:gd name="T71" fmla="*/ 188 h 236"/>
                <a:gd name="T72" fmla="*/ 111 w 320"/>
                <a:gd name="T73" fmla="*/ 214 h 236"/>
                <a:gd name="T74" fmla="*/ 62 w 320"/>
                <a:gd name="T75" fmla="*/ 155 h 236"/>
                <a:gd name="T76" fmla="*/ 32 w 320"/>
                <a:gd name="T77" fmla="*/ 149 h 236"/>
                <a:gd name="T78" fmla="*/ 88 w 320"/>
                <a:gd name="T79" fmla="*/ 53 h 236"/>
                <a:gd name="T80" fmla="*/ 64 w 320"/>
                <a:gd name="T81" fmla="*/ 85 h 236"/>
                <a:gd name="T82" fmla="*/ 97 w 320"/>
                <a:gd name="T83" fmla="*/ 117 h 236"/>
                <a:gd name="T84" fmla="*/ 253 w 320"/>
                <a:gd name="T85" fmla="*/ 170 h 236"/>
                <a:gd name="T86" fmla="*/ 288 w 320"/>
                <a:gd name="T87" fmla="*/ 149 h 236"/>
                <a:gd name="T88" fmla="*/ 265 w 320"/>
                <a:gd name="T89" fmla="*/ 150 h 236"/>
                <a:gd name="T90" fmla="*/ 215 w 320"/>
                <a:gd name="T91" fmla="*/ 76 h 236"/>
                <a:gd name="T92" fmla="*/ 88 w 320"/>
                <a:gd name="T93" fmla="*/ 95 h 236"/>
                <a:gd name="T94" fmla="*/ 90 w 320"/>
                <a:gd name="T95" fmla="*/ 77 h 236"/>
                <a:gd name="T96" fmla="*/ 242 w 320"/>
                <a:gd name="T97" fmla="*/ 53 h 236"/>
                <a:gd name="T98" fmla="*/ 288 w 320"/>
                <a:gd name="T99" fmla="*/ 53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0" h="236">
                  <a:moveTo>
                    <a:pt x="309" y="171"/>
                  </a:moveTo>
                  <a:cubicBezTo>
                    <a:pt x="309" y="21"/>
                    <a:pt x="309" y="21"/>
                    <a:pt x="309" y="21"/>
                  </a:cubicBezTo>
                  <a:cubicBezTo>
                    <a:pt x="315" y="21"/>
                    <a:pt x="320" y="17"/>
                    <a:pt x="320" y="11"/>
                  </a:cubicBezTo>
                  <a:cubicBezTo>
                    <a:pt x="320" y="5"/>
                    <a:pt x="315" y="0"/>
                    <a:pt x="309" y="0"/>
                  </a:cubicBezTo>
                  <a:cubicBezTo>
                    <a:pt x="298" y="0"/>
                    <a:pt x="298" y="0"/>
                    <a:pt x="298" y="0"/>
                  </a:cubicBezTo>
                  <a:cubicBezTo>
                    <a:pt x="292" y="0"/>
                    <a:pt x="288" y="5"/>
                    <a:pt x="288" y="11"/>
                  </a:cubicBezTo>
                  <a:cubicBezTo>
                    <a:pt x="288" y="32"/>
                    <a:pt x="288" y="32"/>
                    <a:pt x="288" y="32"/>
                  </a:cubicBezTo>
                  <a:cubicBezTo>
                    <a:pt x="247" y="32"/>
                    <a:pt x="247" y="32"/>
                    <a:pt x="247" y="32"/>
                  </a:cubicBezTo>
                  <a:cubicBezTo>
                    <a:pt x="173" y="11"/>
                    <a:pt x="173" y="11"/>
                    <a:pt x="173" y="11"/>
                  </a:cubicBezTo>
                  <a:cubicBezTo>
                    <a:pt x="171" y="10"/>
                    <a:pt x="168" y="11"/>
                    <a:pt x="165" y="12"/>
                  </a:cubicBezTo>
                  <a:cubicBezTo>
                    <a:pt x="128" y="32"/>
                    <a:pt x="128" y="32"/>
                    <a:pt x="128" y="32"/>
                  </a:cubicBezTo>
                  <a:cubicBezTo>
                    <a:pt x="128" y="32"/>
                    <a:pt x="128" y="32"/>
                    <a:pt x="128" y="32"/>
                  </a:cubicBezTo>
                  <a:cubicBezTo>
                    <a:pt x="32" y="32"/>
                    <a:pt x="32" y="32"/>
                    <a:pt x="32" y="32"/>
                  </a:cubicBezTo>
                  <a:cubicBezTo>
                    <a:pt x="32" y="11"/>
                    <a:pt x="32" y="11"/>
                    <a:pt x="32" y="11"/>
                  </a:cubicBezTo>
                  <a:cubicBezTo>
                    <a:pt x="32" y="5"/>
                    <a:pt x="27" y="0"/>
                    <a:pt x="21" y="0"/>
                  </a:cubicBezTo>
                  <a:cubicBezTo>
                    <a:pt x="10" y="0"/>
                    <a:pt x="10" y="0"/>
                    <a:pt x="10" y="0"/>
                  </a:cubicBezTo>
                  <a:cubicBezTo>
                    <a:pt x="4" y="0"/>
                    <a:pt x="0" y="5"/>
                    <a:pt x="0" y="11"/>
                  </a:cubicBezTo>
                  <a:cubicBezTo>
                    <a:pt x="0" y="17"/>
                    <a:pt x="4" y="21"/>
                    <a:pt x="10" y="21"/>
                  </a:cubicBezTo>
                  <a:cubicBezTo>
                    <a:pt x="10" y="171"/>
                    <a:pt x="10" y="171"/>
                    <a:pt x="10" y="171"/>
                  </a:cubicBezTo>
                  <a:cubicBezTo>
                    <a:pt x="4" y="171"/>
                    <a:pt x="0" y="175"/>
                    <a:pt x="0" y="181"/>
                  </a:cubicBezTo>
                  <a:cubicBezTo>
                    <a:pt x="0" y="187"/>
                    <a:pt x="4" y="192"/>
                    <a:pt x="10" y="192"/>
                  </a:cubicBezTo>
                  <a:cubicBezTo>
                    <a:pt x="21" y="192"/>
                    <a:pt x="21" y="192"/>
                    <a:pt x="21" y="192"/>
                  </a:cubicBezTo>
                  <a:cubicBezTo>
                    <a:pt x="27" y="192"/>
                    <a:pt x="32" y="187"/>
                    <a:pt x="32" y="181"/>
                  </a:cubicBezTo>
                  <a:cubicBezTo>
                    <a:pt x="32" y="171"/>
                    <a:pt x="32" y="171"/>
                    <a:pt x="32" y="171"/>
                  </a:cubicBezTo>
                  <a:cubicBezTo>
                    <a:pt x="47" y="171"/>
                    <a:pt x="47" y="171"/>
                    <a:pt x="47" y="171"/>
                  </a:cubicBezTo>
                  <a:cubicBezTo>
                    <a:pt x="76" y="219"/>
                    <a:pt x="76" y="219"/>
                    <a:pt x="76" y="219"/>
                  </a:cubicBezTo>
                  <a:cubicBezTo>
                    <a:pt x="82" y="230"/>
                    <a:pt x="94" y="236"/>
                    <a:pt x="106" y="236"/>
                  </a:cubicBezTo>
                  <a:cubicBezTo>
                    <a:pt x="111" y="236"/>
                    <a:pt x="116" y="235"/>
                    <a:pt x="121" y="232"/>
                  </a:cubicBezTo>
                  <a:cubicBezTo>
                    <a:pt x="125" y="230"/>
                    <a:pt x="128" y="227"/>
                    <a:pt x="130" y="225"/>
                  </a:cubicBezTo>
                  <a:cubicBezTo>
                    <a:pt x="136" y="231"/>
                    <a:pt x="145" y="235"/>
                    <a:pt x="154" y="235"/>
                  </a:cubicBezTo>
                  <a:cubicBezTo>
                    <a:pt x="160" y="235"/>
                    <a:pt x="165" y="233"/>
                    <a:pt x="171" y="230"/>
                  </a:cubicBezTo>
                  <a:cubicBezTo>
                    <a:pt x="175" y="228"/>
                    <a:pt x="178" y="225"/>
                    <a:pt x="181" y="221"/>
                  </a:cubicBezTo>
                  <a:cubicBezTo>
                    <a:pt x="187" y="228"/>
                    <a:pt x="196" y="232"/>
                    <a:pt x="205" y="232"/>
                  </a:cubicBezTo>
                  <a:cubicBezTo>
                    <a:pt x="211" y="232"/>
                    <a:pt x="217" y="231"/>
                    <a:pt x="222" y="227"/>
                  </a:cubicBezTo>
                  <a:cubicBezTo>
                    <a:pt x="229" y="223"/>
                    <a:pt x="234" y="216"/>
                    <a:pt x="236" y="209"/>
                  </a:cubicBezTo>
                  <a:cubicBezTo>
                    <a:pt x="238" y="209"/>
                    <a:pt x="240" y="210"/>
                    <a:pt x="242" y="210"/>
                  </a:cubicBezTo>
                  <a:cubicBezTo>
                    <a:pt x="248" y="210"/>
                    <a:pt x="254" y="208"/>
                    <a:pt x="259" y="205"/>
                  </a:cubicBezTo>
                  <a:cubicBezTo>
                    <a:pt x="267" y="201"/>
                    <a:pt x="272" y="193"/>
                    <a:pt x="275" y="185"/>
                  </a:cubicBezTo>
                  <a:cubicBezTo>
                    <a:pt x="276" y="180"/>
                    <a:pt x="276" y="175"/>
                    <a:pt x="275" y="171"/>
                  </a:cubicBezTo>
                  <a:cubicBezTo>
                    <a:pt x="288" y="171"/>
                    <a:pt x="288" y="171"/>
                    <a:pt x="288" y="171"/>
                  </a:cubicBezTo>
                  <a:cubicBezTo>
                    <a:pt x="288" y="181"/>
                    <a:pt x="288" y="181"/>
                    <a:pt x="288" y="181"/>
                  </a:cubicBezTo>
                  <a:cubicBezTo>
                    <a:pt x="288" y="187"/>
                    <a:pt x="292" y="192"/>
                    <a:pt x="298" y="192"/>
                  </a:cubicBezTo>
                  <a:cubicBezTo>
                    <a:pt x="309" y="192"/>
                    <a:pt x="309" y="192"/>
                    <a:pt x="309" y="192"/>
                  </a:cubicBezTo>
                  <a:cubicBezTo>
                    <a:pt x="315" y="192"/>
                    <a:pt x="320" y="187"/>
                    <a:pt x="320" y="181"/>
                  </a:cubicBezTo>
                  <a:cubicBezTo>
                    <a:pt x="320" y="175"/>
                    <a:pt x="315" y="171"/>
                    <a:pt x="309" y="171"/>
                  </a:cubicBezTo>
                  <a:close/>
                  <a:moveTo>
                    <a:pt x="254" y="179"/>
                  </a:moveTo>
                  <a:cubicBezTo>
                    <a:pt x="253" y="183"/>
                    <a:pt x="251" y="185"/>
                    <a:pt x="248" y="187"/>
                  </a:cubicBezTo>
                  <a:cubicBezTo>
                    <a:pt x="246" y="188"/>
                    <a:pt x="242" y="189"/>
                    <a:pt x="239" y="188"/>
                  </a:cubicBezTo>
                  <a:cubicBezTo>
                    <a:pt x="236" y="187"/>
                    <a:pt x="234" y="185"/>
                    <a:pt x="232" y="183"/>
                  </a:cubicBezTo>
                  <a:cubicBezTo>
                    <a:pt x="232" y="183"/>
                    <a:pt x="232" y="183"/>
                    <a:pt x="232" y="183"/>
                  </a:cubicBezTo>
                  <a:cubicBezTo>
                    <a:pt x="232" y="183"/>
                    <a:pt x="232" y="183"/>
                    <a:pt x="232" y="182"/>
                  </a:cubicBezTo>
                  <a:cubicBezTo>
                    <a:pt x="198" y="125"/>
                    <a:pt x="198" y="125"/>
                    <a:pt x="198" y="125"/>
                  </a:cubicBezTo>
                  <a:cubicBezTo>
                    <a:pt x="195" y="119"/>
                    <a:pt x="188" y="118"/>
                    <a:pt x="183" y="121"/>
                  </a:cubicBezTo>
                  <a:cubicBezTo>
                    <a:pt x="178" y="124"/>
                    <a:pt x="176" y="130"/>
                    <a:pt x="179" y="135"/>
                  </a:cubicBezTo>
                  <a:cubicBezTo>
                    <a:pt x="214" y="194"/>
                    <a:pt x="214" y="194"/>
                    <a:pt x="214" y="194"/>
                  </a:cubicBezTo>
                  <a:cubicBezTo>
                    <a:pt x="214" y="194"/>
                    <a:pt x="214" y="194"/>
                    <a:pt x="214" y="194"/>
                  </a:cubicBezTo>
                  <a:cubicBezTo>
                    <a:pt x="217" y="199"/>
                    <a:pt x="217" y="206"/>
                    <a:pt x="211" y="209"/>
                  </a:cubicBezTo>
                  <a:cubicBezTo>
                    <a:pt x="205" y="212"/>
                    <a:pt x="198" y="210"/>
                    <a:pt x="194" y="204"/>
                  </a:cubicBezTo>
                  <a:cubicBezTo>
                    <a:pt x="162" y="151"/>
                    <a:pt x="162" y="151"/>
                    <a:pt x="162" y="151"/>
                  </a:cubicBezTo>
                  <a:cubicBezTo>
                    <a:pt x="159" y="146"/>
                    <a:pt x="153" y="144"/>
                    <a:pt x="147" y="147"/>
                  </a:cubicBezTo>
                  <a:cubicBezTo>
                    <a:pt x="142" y="150"/>
                    <a:pt x="141" y="157"/>
                    <a:pt x="144" y="162"/>
                  </a:cubicBezTo>
                  <a:cubicBezTo>
                    <a:pt x="164" y="196"/>
                    <a:pt x="164" y="196"/>
                    <a:pt x="164" y="196"/>
                  </a:cubicBezTo>
                  <a:cubicBezTo>
                    <a:pt x="166" y="198"/>
                    <a:pt x="166" y="201"/>
                    <a:pt x="165" y="204"/>
                  </a:cubicBezTo>
                  <a:cubicBezTo>
                    <a:pt x="165" y="207"/>
                    <a:pt x="163" y="210"/>
                    <a:pt x="160" y="212"/>
                  </a:cubicBezTo>
                  <a:cubicBezTo>
                    <a:pt x="154" y="215"/>
                    <a:pt x="147" y="213"/>
                    <a:pt x="143" y="208"/>
                  </a:cubicBezTo>
                  <a:cubicBezTo>
                    <a:pt x="143" y="208"/>
                    <a:pt x="143" y="208"/>
                    <a:pt x="143" y="208"/>
                  </a:cubicBezTo>
                  <a:cubicBezTo>
                    <a:pt x="132" y="188"/>
                    <a:pt x="132" y="188"/>
                    <a:pt x="132" y="188"/>
                  </a:cubicBezTo>
                  <a:cubicBezTo>
                    <a:pt x="132" y="188"/>
                    <a:pt x="132" y="188"/>
                    <a:pt x="132" y="188"/>
                  </a:cubicBezTo>
                  <a:cubicBezTo>
                    <a:pt x="132" y="188"/>
                    <a:pt x="132" y="188"/>
                    <a:pt x="132" y="188"/>
                  </a:cubicBezTo>
                  <a:cubicBezTo>
                    <a:pt x="124" y="176"/>
                    <a:pt x="124" y="176"/>
                    <a:pt x="124" y="176"/>
                  </a:cubicBezTo>
                  <a:cubicBezTo>
                    <a:pt x="121" y="171"/>
                    <a:pt x="114" y="170"/>
                    <a:pt x="110" y="173"/>
                  </a:cubicBezTo>
                  <a:cubicBezTo>
                    <a:pt x="105" y="176"/>
                    <a:pt x="103" y="183"/>
                    <a:pt x="106" y="188"/>
                  </a:cubicBezTo>
                  <a:cubicBezTo>
                    <a:pt x="114" y="199"/>
                    <a:pt x="114" y="199"/>
                    <a:pt x="114" y="199"/>
                  </a:cubicBezTo>
                  <a:cubicBezTo>
                    <a:pt x="115" y="201"/>
                    <a:pt x="118" y="209"/>
                    <a:pt x="111" y="214"/>
                  </a:cubicBezTo>
                  <a:cubicBezTo>
                    <a:pt x="105" y="217"/>
                    <a:pt x="97" y="213"/>
                    <a:pt x="94" y="208"/>
                  </a:cubicBezTo>
                  <a:cubicBezTo>
                    <a:pt x="62" y="155"/>
                    <a:pt x="62" y="155"/>
                    <a:pt x="62" y="155"/>
                  </a:cubicBezTo>
                  <a:cubicBezTo>
                    <a:pt x="60" y="151"/>
                    <a:pt x="57" y="149"/>
                    <a:pt x="53" y="149"/>
                  </a:cubicBezTo>
                  <a:cubicBezTo>
                    <a:pt x="32" y="149"/>
                    <a:pt x="32" y="149"/>
                    <a:pt x="32" y="149"/>
                  </a:cubicBezTo>
                  <a:cubicBezTo>
                    <a:pt x="32" y="53"/>
                    <a:pt x="32" y="53"/>
                    <a:pt x="32" y="53"/>
                  </a:cubicBezTo>
                  <a:cubicBezTo>
                    <a:pt x="88" y="53"/>
                    <a:pt x="88" y="53"/>
                    <a:pt x="88" y="53"/>
                  </a:cubicBezTo>
                  <a:cubicBezTo>
                    <a:pt x="80" y="58"/>
                    <a:pt x="80" y="58"/>
                    <a:pt x="80" y="58"/>
                  </a:cubicBezTo>
                  <a:cubicBezTo>
                    <a:pt x="70" y="64"/>
                    <a:pt x="64" y="74"/>
                    <a:pt x="64" y="85"/>
                  </a:cubicBezTo>
                  <a:cubicBezTo>
                    <a:pt x="64" y="95"/>
                    <a:pt x="68" y="105"/>
                    <a:pt x="74" y="111"/>
                  </a:cubicBezTo>
                  <a:cubicBezTo>
                    <a:pt x="81" y="116"/>
                    <a:pt x="89" y="118"/>
                    <a:pt x="97" y="117"/>
                  </a:cubicBezTo>
                  <a:cubicBezTo>
                    <a:pt x="211" y="98"/>
                    <a:pt x="211" y="98"/>
                    <a:pt x="211" y="98"/>
                  </a:cubicBezTo>
                  <a:cubicBezTo>
                    <a:pt x="253" y="170"/>
                    <a:pt x="253" y="170"/>
                    <a:pt x="253" y="170"/>
                  </a:cubicBezTo>
                  <a:cubicBezTo>
                    <a:pt x="254" y="173"/>
                    <a:pt x="255" y="176"/>
                    <a:pt x="254" y="179"/>
                  </a:cubicBezTo>
                  <a:close/>
                  <a:moveTo>
                    <a:pt x="288" y="149"/>
                  </a:moveTo>
                  <a:cubicBezTo>
                    <a:pt x="266" y="149"/>
                    <a:pt x="266" y="149"/>
                    <a:pt x="266" y="149"/>
                  </a:cubicBezTo>
                  <a:cubicBezTo>
                    <a:pt x="266" y="149"/>
                    <a:pt x="266" y="150"/>
                    <a:pt x="265" y="150"/>
                  </a:cubicBezTo>
                  <a:cubicBezTo>
                    <a:pt x="226" y="81"/>
                    <a:pt x="226" y="81"/>
                    <a:pt x="226" y="81"/>
                  </a:cubicBezTo>
                  <a:cubicBezTo>
                    <a:pt x="224" y="77"/>
                    <a:pt x="220" y="75"/>
                    <a:pt x="215" y="76"/>
                  </a:cubicBezTo>
                  <a:cubicBezTo>
                    <a:pt x="94" y="96"/>
                    <a:pt x="94" y="96"/>
                    <a:pt x="94" y="96"/>
                  </a:cubicBezTo>
                  <a:cubicBezTo>
                    <a:pt x="91" y="97"/>
                    <a:pt x="89" y="96"/>
                    <a:pt x="88" y="95"/>
                  </a:cubicBezTo>
                  <a:cubicBezTo>
                    <a:pt x="86" y="93"/>
                    <a:pt x="85" y="89"/>
                    <a:pt x="85" y="85"/>
                  </a:cubicBezTo>
                  <a:cubicBezTo>
                    <a:pt x="85" y="80"/>
                    <a:pt x="88" y="78"/>
                    <a:pt x="90" y="77"/>
                  </a:cubicBezTo>
                  <a:cubicBezTo>
                    <a:pt x="172" y="33"/>
                    <a:pt x="172" y="33"/>
                    <a:pt x="172" y="33"/>
                  </a:cubicBezTo>
                  <a:cubicBezTo>
                    <a:pt x="242" y="53"/>
                    <a:pt x="242" y="53"/>
                    <a:pt x="242" y="53"/>
                  </a:cubicBezTo>
                  <a:cubicBezTo>
                    <a:pt x="243" y="53"/>
                    <a:pt x="244" y="53"/>
                    <a:pt x="245" y="53"/>
                  </a:cubicBezTo>
                  <a:cubicBezTo>
                    <a:pt x="288" y="53"/>
                    <a:pt x="288" y="53"/>
                    <a:pt x="288" y="53"/>
                  </a:cubicBezTo>
                  <a:lnTo>
                    <a:pt x="288" y="149"/>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sz="1800" b="0" i="0" u="none" strike="noStrike" kern="1200" cap="none" spc="0" normalizeH="0" baseline="0" noProof="0">
                <a:ln>
                  <a:noFill/>
                </a:ln>
                <a:solidFill>
                  <a:srgbClr val="476475"/>
                </a:solidFill>
                <a:effectLst/>
                <a:uLnTx/>
                <a:uFillTx/>
                <a:latin typeface="Arial" panose="020B0604020202020204"/>
                <a:ea typeface="+mn-ea"/>
                <a:cs typeface="+mn-cs"/>
              </a:endParaRPr>
            </a:p>
          </p:txBody>
        </p:sp>
      </p:grpSp>
      <p:sp>
        <p:nvSpPr>
          <p:cNvPr id="2" name="Rectangle 1">
            <a:extLst>
              <a:ext uri="{FF2B5EF4-FFF2-40B4-BE49-F238E27FC236}">
                <a16:creationId xmlns:a16="http://schemas.microsoft.com/office/drawing/2014/main" id="{4BDE00E0-A0EB-5B40-B6AB-7ABCB15D6A67}"/>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zh-CN" sz="1200">
              <a:solidFill>
                <a:schemeClr val="bg1"/>
              </a:solidFill>
            </a:endParaRPr>
          </a:p>
        </p:txBody>
      </p:sp>
      <p:sp>
        <p:nvSpPr>
          <p:cNvPr id="3" name="Rectangle 2">
            <a:hlinkClick r:id="rId3"/>
            <a:extLst>
              <a:ext uri="{FF2B5EF4-FFF2-40B4-BE49-F238E27FC236}">
                <a16:creationId xmlns:a16="http://schemas.microsoft.com/office/drawing/2014/main" id="{7258A36E-1F12-2941-B446-A3B5CF7B3B45}"/>
              </a:ext>
            </a:extLst>
          </p:cNvPr>
          <p:cNvSpPr/>
          <p:nvPr/>
        </p:nvSpPr>
        <p:spPr>
          <a:xfrm>
            <a:off x="2630774" y="4774367"/>
            <a:ext cx="3028013" cy="284813"/>
          </a:xfrm>
          <a:prstGeom prst="rect">
            <a:avLst/>
          </a:prstGeom>
          <a:no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zh-CN" sz="1200">
              <a:solidFill>
                <a:schemeClr val="bg1"/>
              </a:solidFill>
            </a:endParaRPr>
          </a:p>
        </p:txBody>
      </p:sp>
      <p:sp>
        <p:nvSpPr>
          <p:cNvPr id="11" name="TextBox 10"/>
          <p:cNvSpPr txBox="1"/>
          <p:nvPr/>
        </p:nvSpPr>
        <p:spPr>
          <a:xfrm>
            <a:off x="6718041" y="597159"/>
            <a:ext cx="914400" cy="9144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rtl="0"/>
            <a:endParaRPr lang="zh-CN" err="1">
              <a:solidFill>
                <a:schemeClr val="tx1"/>
              </a:solidFill>
            </a:endParaRPr>
          </a:p>
        </p:txBody>
      </p:sp>
      <p:sp>
        <p:nvSpPr>
          <p:cNvPr id="5" name="Title 4">
            <a:extLst>
              <a:ext uri="{FF2B5EF4-FFF2-40B4-BE49-F238E27FC236}">
                <a16:creationId xmlns:a16="http://schemas.microsoft.com/office/drawing/2014/main" id="{4CC6FB9D-9D4D-4E9A-A034-EC08DD2407E3}"/>
              </a:ext>
            </a:extLst>
          </p:cNvPr>
          <p:cNvSpPr>
            <a:spLocks noGrp="1"/>
          </p:cNvSpPr>
          <p:nvPr>
            <p:ph type="title"/>
          </p:nvPr>
        </p:nvSpPr>
        <p:spPr>
          <a:xfrm>
            <a:off x="2549699" y="745347"/>
            <a:ext cx="7962412" cy="1776537"/>
          </a:xfrm>
        </p:spPr>
        <p:txBody>
          <a:bodyPr/>
          <a:lstStyle/>
          <a:p>
            <a:pPr rtl="0"/>
            <a:br>
              <a:rPr lang="zh-CN" sz="2400" dirty="0">
                <a:solidFill>
                  <a:schemeClr val="tx1"/>
                </a:solidFill>
              </a:rPr>
            </a:br>
            <a:r>
              <a:rPr lang="zh-CN" sz="2400" b="0" i="0" u="none" baseline="0" dirty="0">
                <a:solidFill>
                  <a:srgbClr val="476475"/>
                </a:solidFill>
              </a:rPr>
              <a:t>如果您介入了，但</a:t>
            </a:r>
            <a:r>
              <a:rPr lang="zh-CN" altLang="en-US" sz="2400" b="0" i="0" u="none" baseline="0" dirty="0">
                <a:solidFill>
                  <a:srgbClr val="476475"/>
                </a:solidFill>
              </a:rPr>
              <a:t>后续走向不符合</a:t>
            </a:r>
            <a:r>
              <a:rPr lang="zh-CN" sz="2400" b="0" i="0" u="none" baseline="0" dirty="0">
                <a:solidFill>
                  <a:srgbClr val="476475"/>
                </a:solidFill>
              </a:rPr>
              <a:t>您的</a:t>
            </a:r>
            <a:r>
              <a:rPr lang="zh-CN" altLang="en-US" sz="2400" b="0" i="0" u="none" baseline="0" dirty="0">
                <a:solidFill>
                  <a:srgbClr val="476475"/>
                </a:solidFill>
              </a:rPr>
              <a:t>设想</a:t>
            </a:r>
            <a:r>
              <a:rPr lang="zh-CN" sz="2400" b="0" i="0" u="none" baseline="0" dirty="0">
                <a:solidFill>
                  <a:srgbClr val="476475"/>
                </a:solidFill>
              </a:rPr>
              <a:t>，</a:t>
            </a:r>
            <a:br>
              <a:rPr lang="zh-CN" sz="2400" dirty="0">
                <a:solidFill>
                  <a:srgbClr val="476475"/>
                </a:solidFill>
              </a:rPr>
            </a:br>
            <a:r>
              <a:rPr lang="zh-CN" sz="2400" b="0" i="0" u="none" baseline="0" dirty="0">
                <a:solidFill>
                  <a:srgbClr val="476475"/>
                </a:solidFill>
              </a:rPr>
              <a:t>或</a:t>
            </a:r>
            <a:r>
              <a:rPr lang="zh-CN" altLang="en-US" sz="2400" b="0" i="0" u="none" baseline="0" dirty="0">
                <a:solidFill>
                  <a:srgbClr val="476475"/>
                </a:solidFill>
              </a:rPr>
              <a:t>是</a:t>
            </a:r>
            <a:r>
              <a:rPr lang="zh-CN" sz="2400" b="0" i="0" u="none" baseline="0" dirty="0">
                <a:solidFill>
                  <a:srgbClr val="476475"/>
                </a:solidFill>
              </a:rPr>
              <a:t>没有产生预期的影响，该怎么办呢？</a:t>
            </a:r>
            <a:br>
              <a:rPr lang="zh-CN" sz="2400" dirty="0">
                <a:solidFill>
                  <a:srgbClr val="476475"/>
                </a:solidFill>
              </a:rPr>
            </a:br>
            <a:r>
              <a:rPr lang="zh-CN" sz="2400" b="0" i="0" u="none" baseline="0" dirty="0">
                <a:solidFill>
                  <a:srgbClr val="476475"/>
                </a:solidFill>
              </a:rPr>
              <a:t>如果</a:t>
            </a:r>
            <a:r>
              <a:rPr lang="zh-CN" altLang="en-US" sz="2400" b="0" i="0" u="none" baseline="0" dirty="0">
                <a:solidFill>
                  <a:srgbClr val="476475"/>
                </a:solidFill>
              </a:rPr>
              <a:t>做出</a:t>
            </a:r>
            <a:r>
              <a:rPr lang="zh-CN" sz="2400" b="0" i="0" u="none" baseline="0" dirty="0">
                <a:solidFill>
                  <a:srgbClr val="476475"/>
                </a:solidFill>
              </a:rPr>
              <a:t>不尊重行为</a:t>
            </a:r>
            <a:r>
              <a:rPr lang="zh-CN" altLang="en-US" sz="2400" b="0" i="0" u="none" baseline="0" dirty="0">
                <a:solidFill>
                  <a:srgbClr val="476475"/>
                </a:solidFill>
              </a:rPr>
              <a:t>的人是您</a:t>
            </a:r>
            <a:r>
              <a:rPr lang="zh-CN" sz="2400" b="0" i="0" u="none" baseline="0" dirty="0">
                <a:solidFill>
                  <a:srgbClr val="476475"/>
                </a:solidFill>
              </a:rPr>
              <a:t>，您希望别人如何对您？</a:t>
            </a:r>
            <a:br>
              <a:rPr lang="zh-CN" dirty="0">
                <a:solidFill>
                  <a:srgbClr val="50544D"/>
                </a:solidFill>
              </a:rPr>
            </a:br>
            <a:endParaRPr lang="zh-CN" dirty="0">
              <a:solidFill>
                <a:srgbClr val="50544D"/>
              </a:solidFill>
            </a:endParaRPr>
          </a:p>
        </p:txBody>
      </p:sp>
      <p:sp>
        <p:nvSpPr>
          <p:cNvPr id="12" name="Text Placeholder 11">
            <a:extLst>
              <a:ext uri="{FF2B5EF4-FFF2-40B4-BE49-F238E27FC236}">
                <a16:creationId xmlns:a16="http://schemas.microsoft.com/office/drawing/2014/main" id="{608D1381-81A5-490B-ABC9-DCD67C0D8944}"/>
              </a:ext>
            </a:extLst>
          </p:cNvPr>
          <p:cNvSpPr>
            <a:spLocks noGrp="1"/>
          </p:cNvSpPr>
          <p:nvPr>
            <p:ph type="body" sz="quarter" idx="13"/>
          </p:nvPr>
        </p:nvSpPr>
        <p:spPr>
          <a:xfrm>
            <a:off x="952113" y="4363484"/>
            <a:ext cx="8080375" cy="1636176"/>
          </a:xfrm>
        </p:spPr>
        <p:txBody>
          <a:bodyPr/>
          <a:lstStyle/>
          <a:p>
            <a:pPr rtl="0"/>
            <a:br>
              <a:rPr lang="zh-CN">
                <a:solidFill>
                  <a:schemeClr val="tx1"/>
                </a:solidFill>
              </a:rPr>
            </a:br>
            <a:endParaRPr lang="zh-CN"/>
          </a:p>
        </p:txBody>
      </p:sp>
      <p:sp>
        <p:nvSpPr>
          <p:cNvPr id="14" name="Rectangle: Rounded Corners 13">
            <a:extLst>
              <a:ext uri="{FF2B5EF4-FFF2-40B4-BE49-F238E27FC236}">
                <a16:creationId xmlns:a16="http://schemas.microsoft.com/office/drawing/2014/main" id="{5E77C420-BD99-4604-8B58-68A90A7529B4}"/>
              </a:ext>
            </a:extLst>
          </p:cNvPr>
          <p:cNvSpPr/>
          <p:nvPr/>
        </p:nvSpPr>
        <p:spPr>
          <a:xfrm>
            <a:off x="4514128" y="2843600"/>
            <a:ext cx="3657599" cy="1170839"/>
          </a:xfrm>
          <a:prstGeom prst="roundRect">
            <a:avLst/>
          </a:prstGeom>
          <a:solidFill>
            <a:srgbClr val="476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3" name="Text Placeholder 12">
            <a:extLst>
              <a:ext uri="{FF2B5EF4-FFF2-40B4-BE49-F238E27FC236}">
                <a16:creationId xmlns:a16="http://schemas.microsoft.com/office/drawing/2014/main" id="{02BDC12C-934F-4251-A679-763948778D9F}"/>
              </a:ext>
            </a:extLst>
          </p:cNvPr>
          <p:cNvSpPr>
            <a:spLocks noGrp="1"/>
          </p:cNvSpPr>
          <p:nvPr>
            <p:ph type="body" sz="quarter" idx="14"/>
          </p:nvPr>
        </p:nvSpPr>
        <p:spPr>
          <a:xfrm>
            <a:off x="2386702" y="3192645"/>
            <a:ext cx="7860928" cy="926726"/>
          </a:xfrm>
        </p:spPr>
        <p:txBody>
          <a:bodyPr/>
          <a:lstStyle/>
          <a:p>
            <a:pPr rtl="0"/>
            <a:r>
              <a:rPr lang="zh-CN" sz="2400" b="1" i="0" u="none" baseline="0" dirty="0">
                <a:latin typeface="Arial"/>
                <a:ea typeface="Arial"/>
                <a:cs typeface="Arial"/>
              </a:rPr>
              <a:t>如果介入不顺利，</a:t>
            </a:r>
            <a:endParaRPr lang="en-SG" altLang="zh-CN" sz="2400" b="1" i="0" u="none" baseline="0" dirty="0">
              <a:latin typeface="Arial"/>
              <a:ea typeface="Arial"/>
              <a:cs typeface="Arial"/>
            </a:endParaRPr>
          </a:p>
          <a:p>
            <a:pPr rtl="0"/>
            <a:r>
              <a:rPr lang="zh-CN" sz="2400" b="1" i="0" u="none" baseline="0" dirty="0">
                <a:latin typeface="Arial"/>
                <a:ea typeface="Arial"/>
                <a:cs typeface="Arial"/>
              </a:rPr>
              <a:t>该怎么办？</a:t>
            </a:r>
          </a:p>
          <a:p>
            <a:endParaRPr lang="zh-CN" dirty="0"/>
          </a:p>
        </p:txBody>
      </p:sp>
      <p:sp>
        <p:nvSpPr>
          <p:cNvPr id="15" name="TextBox 14">
            <a:extLst>
              <a:ext uri="{FF2B5EF4-FFF2-40B4-BE49-F238E27FC236}">
                <a16:creationId xmlns:a16="http://schemas.microsoft.com/office/drawing/2014/main" id="{9E57ADAD-D700-406B-817B-94825D8533F5}"/>
              </a:ext>
            </a:extLst>
          </p:cNvPr>
          <p:cNvSpPr txBox="1"/>
          <p:nvPr/>
        </p:nvSpPr>
        <p:spPr>
          <a:xfrm>
            <a:off x="2984686" y="4240582"/>
            <a:ext cx="6664960" cy="1499193"/>
          </a:xfrm>
          <a:prstGeom prst="rect">
            <a:avLst/>
          </a:prstGeom>
          <a:noFill/>
        </p:spPr>
        <p:txBody>
          <a:bodyPr wrap="square">
            <a:spAutoFit/>
          </a:bodyPr>
          <a:lstStyle/>
          <a:p>
            <a:pPr algn="ctr">
              <a:lnSpc>
                <a:spcPts val="3840"/>
              </a:lnSpc>
            </a:pPr>
            <a:r>
              <a:rPr lang="zh-CN" altLang="zh-CN" sz="2400" b="1" i="0" u="none" baseline="0" dirty="0">
                <a:solidFill>
                  <a:srgbClr val="E65400"/>
                </a:solidFill>
              </a:rPr>
              <a:t>作为一个团队</a:t>
            </a:r>
            <a:r>
              <a:rPr lang="zh-CN" altLang="en-US" sz="2400" b="1" i="0" u="none" baseline="0" dirty="0">
                <a:solidFill>
                  <a:srgbClr val="E65400"/>
                </a:solidFill>
              </a:rPr>
              <a:t>，</a:t>
            </a:r>
            <a:r>
              <a:rPr lang="zh-CN" altLang="en-US" sz="2400" b="1" dirty="0">
                <a:solidFill>
                  <a:srgbClr val="E65400"/>
                </a:solidFill>
              </a:rPr>
              <a:t>我们</a:t>
            </a:r>
            <a:r>
              <a:rPr lang="zh-CN" altLang="en-US" sz="2400" b="1" i="0" u="none" baseline="0" dirty="0">
                <a:solidFill>
                  <a:srgbClr val="E65400"/>
                </a:solidFill>
              </a:rPr>
              <a:t>能做些什么</a:t>
            </a:r>
            <a:r>
              <a:rPr lang="zh-CN" altLang="zh-CN" sz="2400" b="1" i="0" u="none" baseline="0" dirty="0">
                <a:solidFill>
                  <a:srgbClr val="E65400"/>
                </a:solidFill>
              </a:rPr>
              <a:t>？</a:t>
            </a:r>
          </a:p>
          <a:p>
            <a:pPr marL="0" indent="0" algn="ctr" rtl="0">
              <a:lnSpc>
                <a:spcPts val="3840"/>
              </a:lnSpc>
              <a:buNone/>
            </a:pPr>
            <a:r>
              <a:rPr lang="zh-CN" altLang="en-US" sz="2400" b="0" i="0" u="none" baseline="0" dirty="0">
                <a:solidFill>
                  <a:srgbClr val="476475"/>
                </a:solidFill>
                <a:latin typeface="+mj-lt"/>
                <a:ea typeface="+mj-ea"/>
                <a:cs typeface="+mj-cs"/>
              </a:rPr>
              <a:t>作为一个团队</a:t>
            </a:r>
            <a:r>
              <a:rPr lang="en-US" altLang="zh-CN" sz="2400" b="0" i="0" u="none" baseline="0" dirty="0">
                <a:solidFill>
                  <a:srgbClr val="476475"/>
                </a:solidFill>
                <a:latin typeface="+mj-lt"/>
                <a:ea typeface="+mj-ea"/>
                <a:cs typeface="+mj-cs"/>
              </a:rPr>
              <a:t>, </a:t>
            </a:r>
            <a:r>
              <a:rPr lang="zh-CN" altLang="en-US" sz="2400" b="0" i="0" u="none" baseline="0" dirty="0">
                <a:solidFill>
                  <a:srgbClr val="476475"/>
                </a:solidFill>
                <a:latin typeface="+mj-lt"/>
                <a:ea typeface="+mj-ea"/>
                <a:cs typeface="+mj-cs"/>
              </a:rPr>
              <a:t>我们应该怎么创造一个让人敢于直言的安全环境？</a:t>
            </a:r>
            <a:endParaRPr lang="zh-CN" dirty="0"/>
          </a:p>
        </p:txBody>
      </p:sp>
    </p:spTree>
    <p:extLst>
      <p:ext uri="{BB962C8B-B14F-4D97-AF65-F5344CB8AC3E}">
        <p14:creationId xmlns:p14="http://schemas.microsoft.com/office/powerpoint/2010/main" val="120764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8A27C4D-9D8F-4BDF-9620-7FE24958DF2E}"/>
              </a:ext>
            </a:extLst>
          </p:cNvPr>
          <p:cNvSpPr>
            <a:spLocks noGrp="1"/>
          </p:cNvSpPr>
          <p:nvPr>
            <p:ph idx="1"/>
          </p:nvPr>
        </p:nvSpPr>
        <p:spPr/>
        <p:txBody>
          <a:bodyPr/>
          <a:lstStyle/>
          <a:p>
            <a:pPr marL="0" indent="0" algn="ctr" rtl="0">
              <a:lnSpc>
                <a:spcPct val="150000"/>
              </a:lnSpc>
              <a:buNone/>
            </a:pPr>
            <a:r>
              <a:rPr lang="zh-CN" sz="2800" b="0" i="0" u="none" baseline="0" dirty="0">
                <a:solidFill>
                  <a:srgbClr val="476475"/>
                </a:solidFill>
              </a:rPr>
              <a:t>如果有人就您的不尊重行为与您沟通，</a:t>
            </a:r>
          </a:p>
          <a:p>
            <a:pPr marL="0" indent="0" algn="ctr" rtl="0">
              <a:lnSpc>
                <a:spcPct val="150000"/>
              </a:lnSpc>
              <a:buNone/>
            </a:pPr>
            <a:r>
              <a:rPr lang="zh-CN" sz="2800" b="0" i="0" u="none" baseline="0" dirty="0">
                <a:solidFill>
                  <a:srgbClr val="476475"/>
                </a:solidFill>
              </a:rPr>
              <a:t>您会如何回应？</a:t>
            </a:r>
            <a:endParaRPr lang="zh-CN" sz="2800" dirty="0">
              <a:solidFill>
                <a:srgbClr val="476475"/>
              </a:solidFill>
            </a:endParaRPr>
          </a:p>
        </p:txBody>
      </p:sp>
      <p:sp>
        <p:nvSpPr>
          <p:cNvPr id="12" name="Title 11">
            <a:extLst>
              <a:ext uri="{FF2B5EF4-FFF2-40B4-BE49-F238E27FC236}">
                <a16:creationId xmlns:a16="http://schemas.microsoft.com/office/drawing/2014/main" id="{AECA65BC-544F-41B1-9F2C-8C6C7A68AD33}"/>
              </a:ext>
            </a:extLst>
          </p:cNvPr>
          <p:cNvSpPr>
            <a:spLocks noGrp="1"/>
          </p:cNvSpPr>
          <p:nvPr>
            <p:ph type="title"/>
          </p:nvPr>
        </p:nvSpPr>
        <p:spPr>
          <a:xfrm>
            <a:off x="449262" y="667973"/>
            <a:ext cx="11062772" cy="488682"/>
          </a:xfrm>
        </p:spPr>
        <p:txBody>
          <a:bodyPr/>
          <a:lstStyle/>
          <a:p>
            <a:pPr algn="l" rtl="0"/>
            <a:r>
              <a:rPr lang="zh-CN" sz="3200" b="1" i="0" u="none" baseline="0"/>
              <a:t>思考题</a:t>
            </a:r>
            <a:br>
              <a:rPr lang="zh-CN" sz="3200" b="0">
                <a:solidFill>
                  <a:srgbClr val="476475"/>
                </a:solidFill>
              </a:rPr>
            </a:br>
            <a:endParaRPr lang="zh-CN"/>
          </a:p>
        </p:txBody>
      </p:sp>
    </p:spTree>
    <p:extLst>
      <p:ext uri="{BB962C8B-B14F-4D97-AF65-F5344CB8AC3E}">
        <p14:creationId xmlns:p14="http://schemas.microsoft.com/office/powerpoint/2010/main" val="3459878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pPr algn="l" rtl="0"/>
            <a:r>
              <a:rPr lang="zh-CN" b="1" i="0" u="none" baseline="0"/>
              <a:t>需要进一步支持</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zh-CN" altLang="en-US" sz="1000" b="0" i="0" u="none" strike="noStrike" kern="1200" cap="none" spc="0" normalizeH="0" baseline="0" dirty="0">
                <a:ln>
                  <a:noFill/>
                </a:ln>
                <a:solidFill>
                  <a:srgbClr val="476472"/>
                </a:solidFill>
                <a:effectLst/>
                <a:uLnTx/>
                <a:uFillTx/>
                <a:latin typeface="Arial" panose="020B0604020202020204"/>
                <a:ea typeface="+mn-ea"/>
                <a:cs typeface="+mn-cs"/>
              </a:rPr>
              <a:t>积极旁观者</a:t>
            </a:r>
            <a:r>
              <a:rPr kumimoji="0" lang="zh-CN" sz="1000" b="0" i="0" u="none" strike="noStrike" kern="1200" cap="none" spc="0" normalizeH="0" baseline="0" dirty="0">
                <a:ln>
                  <a:noFill/>
                </a:ln>
                <a:solidFill>
                  <a:srgbClr val="476472"/>
                </a:solidFill>
                <a:effectLst/>
                <a:uLnTx/>
                <a:uFillTx/>
                <a:latin typeface="Arial" panose="020B0604020202020204"/>
                <a:ea typeface="+mn-ea"/>
                <a:cs typeface="+mn-cs"/>
              </a:rPr>
              <a:t>模块1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sz="1000" b="1" i="0" u="none" strike="noStrike" kern="1200" cap="none" spc="0" normalizeH="0" baseline="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zh-CN"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pPr rtl="0"/>
            <a:r>
              <a:rPr lang="zh-CN" b="0" i="0" u="none" baseline="0"/>
              <a:t>您的领导</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pPr algn="l" rtl="0"/>
            <a:r>
              <a:rPr lang="zh-CN" b="1" i="0" u="none" baseline="0"/>
              <a:t>请与自己关系网中值得信赖的人联系</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pPr rtl="0"/>
            <a:r>
              <a:rPr lang="zh-CN" b="0" i="0" u="none" baseline="0"/>
              <a:t>您的上上级领导</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pPr rtl="0"/>
            <a:r>
              <a:rPr lang="zh-CN" b="0" i="0" u="none" baseline="0"/>
              <a:t>人力资源部</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pPr rtl="0"/>
            <a:r>
              <a:rPr lang="zh-CN" b="0" i="0" u="none" baseline="0"/>
              <a:t>您信任的人</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pPr rtl="0"/>
            <a:r>
              <a:rPr lang="zh-CN" altLang="zh-CN" b="0" i="0" u="none" baseline="0" dirty="0"/>
              <a:t>EthicsPoint </a:t>
            </a:r>
            <a:br>
              <a:rPr lang="zh-CN" altLang="zh-CN" dirty="0"/>
            </a:br>
            <a:r>
              <a:rPr lang="zh-CN" altLang="zh-CN" b="0" i="0" u="none" baseline="0" dirty="0"/>
              <a:t> </a:t>
            </a:r>
            <a:r>
              <a:rPr lang="en-US" altLang="zh-CN" dirty="0"/>
              <a:t>7</a:t>
            </a:r>
            <a:r>
              <a:rPr lang="zh-CN" altLang="en-US" dirty="0"/>
              <a:t>*</a:t>
            </a:r>
            <a:r>
              <a:rPr lang="en-US" altLang="zh-CN" dirty="0"/>
              <a:t>24</a:t>
            </a:r>
            <a:r>
              <a:rPr lang="zh-CN" altLang="en-US" dirty="0"/>
              <a:t>小时</a:t>
            </a:r>
            <a:r>
              <a:rPr lang="zh-CN" altLang="zh-CN" b="0" i="0" u="none" baseline="0" dirty="0"/>
              <a:t> 匿名</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zh-CN" altLang="en-US" dirty="0">
                <a:solidFill>
                  <a:srgbClr val="FFFFFF"/>
                </a:solidFill>
              </a:rPr>
              <a:t>员工帮助计划</a:t>
            </a:r>
            <a:endParaRPr lang="zh-CN" altLang="zh-CN" dirty="0">
              <a:solidFill>
                <a:srgbClr val="FFFFFF"/>
              </a:solidFill>
            </a:endParaRP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zh-CN" b="0" i="0" u="none" baseline="0"/>
              <a:t>合同负责人、合同负责人代表或工作发起人</a:t>
            </a:r>
          </a:p>
        </p:txBody>
      </p:sp>
    </p:spTree>
    <p:extLst>
      <p:ext uri="{BB962C8B-B14F-4D97-AF65-F5344CB8AC3E}">
        <p14:creationId xmlns:p14="http://schemas.microsoft.com/office/powerpoint/2010/main" val="2492006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187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4BEC52D-BC9C-44AA-B23A-16B615384913}"/>
              </a:ext>
            </a:extLst>
          </p:cNvPr>
          <p:cNvSpPr>
            <a:spLocks noGrp="1"/>
          </p:cNvSpPr>
          <p:nvPr>
            <p:ph idx="1"/>
          </p:nvPr>
        </p:nvSpPr>
        <p:spPr>
          <a:xfrm>
            <a:off x="660483" y="1454477"/>
            <a:ext cx="5382322" cy="2256440"/>
          </a:xfrm>
        </p:spPr>
        <p:txBody>
          <a:bodyPr/>
          <a:lstStyle/>
          <a:p>
            <a:pPr marL="0" indent="0" algn="ctr" rtl="0">
              <a:buNone/>
            </a:pPr>
            <a:r>
              <a:rPr lang="zh-CN" b="1" i="0" u="none" baseline="0" dirty="0"/>
              <a:t>本节培训目的</a:t>
            </a:r>
          </a:p>
          <a:p>
            <a:pPr marL="0" indent="0" algn="l" rtl="0">
              <a:buNone/>
            </a:pPr>
            <a:br>
              <a:rPr lang="zh-CN" b="1" dirty="0"/>
            </a:br>
            <a:r>
              <a:rPr lang="zh-CN" sz="1600" b="0" i="0" u="none" baseline="0" dirty="0">
                <a:solidFill>
                  <a:srgbClr val="FFFFFF"/>
                </a:solidFill>
              </a:rPr>
              <a:t>让您的团队</a:t>
            </a:r>
            <a:r>
              <a:rPr lang="zh-CN" altLang="en-US" sz="1600" dirty="0">
                <a:solidFill>
                  <a:srgbClr val="FFFFFF"/>
                </a:solidFill>
              </a:rPr>
              <a:t>站在</a:t>
            </a:r>
            <a:r>
              <a:rPr lang="zh-CN" sz="1600" b="0" i="0" u="none" baseline="0" dirty="0">
                <a:solidFill>
                  <a:srgbClr val="FFFFFF"/>
                </a:solidFill>
              </a:rPr>
              <a:t>旁观者的视角</a:t>
            </a:r>
            <a:r>
              <a:rPr lang="zh-CN" altLang="en-US" sz="1600" dirty="0">
                <a:solidFill>
                  <a:srgbClr val="FFFFFF"/>
                </a:solidFill>
              </a:rPr>
              <a:t>上</a:t>
            </a:r>
            <a:r>
              <a:rPr lang="zh-CN" sz="1600" b="0" i="0" u="none" baseline="0" dirty="0"/>
              <a:t>思考</a:t>
            </a:r>
            <a:r>
              <a:rPr lang="zh-CN" altLang="en-US" sz="1600" b="0" i="0" u="none" baseline="0" dirty="0"/>
              <a:t>个人</a:t>
            </a:r>
            <a:r>
              <a:rPr lang="zh-CN" sz="1600" b="0" i="0" u="none" baseline="0" dirty="0"/>
              <a:t>应对人身和非人身伤害的不同方式。 </a:t>
            </a:r>
            <a:endParaRPr lang="zh-CN" dirty="0"/>
          </a:p>
        </p:txBody>
      </p:sp>
      <p:sp>
        <p:nvSpPr>
          <p:cNvPr id="2" name="Slide Number Placeholder 1">
            <a:extLst>
              <a:ext uri="{FF2B5EF4-FFF2-40B4-BE49-F238E27FC236}">
                <a16:creationId xmlns:a16="http://schemas.microsoft.com/office/drawing/2014/main" id="{DD371057-43AD-4F2D-8735-59959177E22C}"/>
              </a:ext>
            </a:extLst>
          </p:cNvPr>
          <p:cNvSpPr>
            <a:spLocks noGrp="1"/>
          </p:cNvSpPr>
          <p:nvPr>
            <p:ph type="sldNum" sz="quarter" idx="12"/>
          </p:nvPr>
        </p:nvSpPr>
        <p:spPr/>
        <p:txBody>
          <a:bodyPr/>
          <a:lstStyle/>
          <a:p>
            <a:pPr rtl="0"/>
            <a:fld id="{3830CAAF-21A0-4241-92AC-0D55EFAA1541}" type="slidenum">
              <a:rPr/>
              <a:t>2</a:t>
            </a:fld>
            <a:endParaRPr lang="zh-CN"/>
          </a:p>
        </p:txBody>
      </p:sp>
      <p:sp>
        <p:nvSpPr>
          <p:cNvPr id="10" name="Content Placeholder 9">
            <a:extLst>
              <a:ext uri="{FF2B5EF4-FFF2-40B4-BE49-F238E27FC236}">
                <a16:creationId xmlns:a16="http://schemas.microsoft.com/office/drawing/2014/main" id="{E15D3236-F605-4364-AC66-7DFA25A98DA0}"/>
              </a:ext>
            </a:extLst>
          </p:cNvPr>
          <p:cNvSpPr>
            <a:spLocks noGrp="1"/>
          </p:cNvSpPr>
          <p:nvPr>
            <p:ph idx="13"/>
          </p:nvPr>
        </p:nvSpPr>
        <p:spPr>
          <a:xfrm>
            <a:off x="608903" y="3841366"/>
            <a:ext cx="5485482" cy="2256440"/>
          </a:xfrm>
        </p:spPr>
        <p:txBody>
          <a:bodyPr/>
          <a:lstStyle/>
          <a:p>
            <a:pPr marL="0" indent="0" algn="ctr" rtl="0">
              <a:buNone/>
            </a:pPr>
            <a:r>
              <a:rPr lang="zh-CN" b="1" i="0" u="none" baseline="0" dirty="0"/>
              <a:t>本节培训内容</a:t>
            </a:r>
          </a:p>
          <a:p>
            <a:pPr marL="0" indent="0" algn="l" rtl="0">
              <a:buNone/>
            </a:pPr>
            <a:endParaRPr lang="zh-CN" sz="1800" dirty="0"/>
          </a:p>
          <a:p>
            <a:pPr marL="0" indent="0" algn="l" rtl="0">
              <a:buNone/>
            </a:pPr>
            <a:r>
              <a:rPr lang="zh-CN" sz="1600" b="0" i="0" u="none" baseline="0" dirty="0"/>
              <a:t>本节培训使用图像和视觉提示，配</a:t>
            </a:r>
            <a:r>
              <a:rPr lang="zh-CN" altLang="en-US" sz="1600" b="0" i="0" u="none" baseline="0" dirty="0"/>
              <a:t>有供</a:t>
            </a:r>
            <a:r>
              <a:rPr lang="zh-CN" sz="1600" b="0" i="0" u="none" baseline="0" dirty="0"/>
              <a:t>您团队讨论的开放</a:t>
            </a:r>
            <a:r>
              <a:rPr lang="zh-CN" altLang="en-US" sz="1600" b="0" i="0" u="none" baseline="0" dirty="0"/>
              <a:t>式</a:t>
            </a:r>
            <a:r>
              <a:rPr lang="zh-CN" sz="1600" b="0" i="0" u="none" baseline="0" dirty="0"/>
              <a:t>问题。 </a:t>
            </a:r>
          </a:p>
          <a:p>
            <a:pPr marL="0" indent="0" algn="l" rtl="0">
              <a:buNone/>
            </a:pPr>
            <a:r>
              <a:rPr lang="zh-CN" sz="1600" b="0" i="0" u="none" baseline="0" dirty="0"/>
              <a:t>本节培训</a:t>
            </a:r>
            <a:r>
              <a:rPr lang="zh-CN" altLang="en-US" sz="1600" b="0" i="0" u="none" baseline="0" dirty="0"/>
              <a:t>的结尾留</a:t>
            </a:r>
            <a:r>
              <a:rPr lang="zh-CN" altLang="en-US" sz="1600" b="0" i="0" u="none" baseline="0" dirty="0">
                <a:solidFill>
                  <a:srgbClr val="FFFFFF"/>
                </a:solidFill>
              </a:rPr>
              <a:t>有</a:t>
            </a:r>
            <a:r>
              <a:rPr lang="zh-CN" sz="1600" b="0" i="0" u="none" baseline="0" dirty="0">
                <a:solidFill>
                  <a:srgbClr val="FFFFFF"/>
                </a:solidFill>
              </a:rPr>
              <a:t>思考题</a:t>
            </a:r>
            <a:r>
              <a:rPr lang="zh-CN" altLang="en-US" sz="1600" b="0" i="0" u="none" baseline="0" dirty="0">
                <a:solidFill>
                  <a:srgbClr val="FFFFFF"/>
                </a:solidFill>
              </a:rPr>
              <a:t>，</a:t>
            </a:r>
            <a:r>
              <a:rPr lang="zh-CN" sz="1600" b="0" i="0" u="none" baseline="0" dirty="0">
                <a:solidFill>
                  <a:srgbClr val="FFFFFF"/>
                </a:solidFill>
              </a:rPr>
              <a:t>供您的团队在培训后思考</a:t>
            </a:r>
            <a:r>
              <a:rPr lang="zh-CN" sz="1600" b="0" i="0" u="none" baseline="0" dirty="0"/>
              <a:t>。</a:t>
            </a:r>
          </a:p>
          <a:p>
            <a:endParaRPr lang="zh-CN" dirty="0"/>
          </a:p>
        </p:txBody>
      </p:sp>
      <p:sp>
        <p:nvSpPr>
          <p:cNvPr id="11" name="Content Placeholder 10">
            <a:extLst>
              <a:ext uri="{FF2B5EF4-FFF2-40B4-BE49-F238E27FC236}">
                <a16:creationId xmlns:a16="http://schemas.microsoft.com/office/drawing/2014/main" id="{E7E834AB-452F-477C-A745-4DFF4AB04762}"/>
              </a:ext>
            </a:extLst>
          </p:cNvPr>
          <p:cNvSpPr>
            <a:spLocks noGrp="1"/>
          </p:cNvSpPr>
          <p:nvPr>
            <p:ph idx="14"/>
          </p:nvPr>
        </p:nvSpPr>
        <p:spPr>
          <a:xfrm>
            <a:off x="6096000" y="1729898"/>
            <a:ext cx="5485482" cy="2446730"/>
          </a:xfrm>
        </p:spPr>
        <p:txBody>
          <a:bodyPr/>
          <a:lstStyle/>
          <a:p>
            <a:pPr marL="0" indent="0" algn="ctr" rtl="0">
              <a:buNone/>
            </a:pPr>
            <a:r>
              <a:rPr lang="zh-CN" b="1" i="0" u="none" baseline="0" dirty="0"/>
              <a:t>本节培训开展方式</a:t>
            </a:r>
          </a:p>
          <a:p>
            <a:pPr marL="0" indent="0" algn="l" rtl="0">
              <a:buNone/>
            </a:pPr>
            <a:r>
              <a:rPr lang="zh-CN" sz="1600" b="0" i="0" u="none" baseline="0" dirty="0"/>
              <a:t>本节培训将持续10分钟。</a:t>
            </a:r>
            <a:endParaRPr lang="zh-CN" sz="1600" dirty="0">
              <a:cs typeface="Arial"/>
            </a:endParaRPr>
          </a:p>
          <a:p>
            <a:pPr marL="0" indent="0" algn="l" rtl="0">
              <a:buNone/>
            </a:pPr>
            <a:r>
              <a:rPr lang="zh-CN" sz="1600" b="0" i="0" u="none" baseline="0" dirty="0"/>
              <a:t>您的团队</a:t>
            </a:r>
            <a:r>
              <a:rPr lang="zh-CN" altLang="en-US" sz="1600" dirty="0"/>
              <a:t>会围绕</a:t>
            </a:r>
            <a:r>
              <a:rPr lang="zh-CN" sz="1600" b="0" i="0" u="none" baseline="0" dirty="0"/>
              <a:t>提示性问题</a:t>
            </a:r>
            <a:r>
              <a:rPr lang="zh-CN" altLang="en-US" sz="1600" b="0" i="0" u="none" baseline="0" dirty="0"/>
              <a:t>展开交流</a:t>
            </a:r>
            <a:r>
              <a:rPr lang="zh-CN" sz="1600" b="0" i="0" u="none" baseline="0" dirty="0"/>
              <a:t>。</a:t>
            </a:r>
            <a:br>
              <a:rPr lang="zh-CN" sz="1600" dirty="0"/>
            </a:br>
            <a:r>
              <a:rPr lang="zh-CN" altLang="en-US" sz="1600" b="0" i="0" u="none" baseline="0" dirty="0"/>
              <a:t>讨论</a:t>
            </a:r>
            <a:r>
              <a:rPr lang="zh-CN" altLang="en-US" sz="1600" dirty="0"/>
              <a:t>特定</a:t>
            </a:r>
            <a:r>
              <a:rPr lang="zh-CN" sz="1600" b="0" i="0" u="none" baseline="0" dirty="0"/>
              <a:t>行为</a:t>
            </a:r>
            <a:r>
              <a:rPr lang="zh-CN" altLang="en-US" sz="1600" dirty="0"/>
              <a:t>属于</a:t>
            </a:r>
            <a:r>
              <a:rPr lang="zh-CN" altLang="en-US" sz="1600" b="0" i="0" u="none" baseline="0" dirty="0"/>
              <a:t>哪一种范畴</a:t>
            </a:r>
            <a:r>
              <a:rPr lang="zh-CN" sz="1600" b="0" i="0" u="none" baseline="0" dirty="0"/>
              <a:t>。鼓励您的团队就这个话题</a:t>
            </a:r>
            <a:r>
              <a:rPr lang="zh-CN" altLang="en-US" sz="1600" dirty="0"/>
              <a:t>展开</a:t>
            </a:r>
            <a:r>
              <a:rPr lang="zh-CN" sz="1600" b="0" i="0" u="none" baseline="0" dirty="0"/>
              <a:t>辩论。</a:t>
            </a:r>
          </a:p>
          <a:p>
            <a:pPr marL="0" indent="0" algn="l" rtl="0">
              <a:buNone/>
            </a:pPr>
            <a:endParaRPr lang="zh-CN" dirty="0"/>
          </a:p>
          <a:p>
            <a:pPr marL="0" indent="0" algn="l" rtl="0">
              <a:buFont typeface="Arial" panose="020B0604020202020204" pitchFamily="34" charset="0"/>
              <a:buNone/>
            </a:pPr>
            <a:endParaRPr lang="zh-CN" dirty="0"/>
          </a:p>
        </p:txBody>
      </p:sp>
      <p:sp>
        <p:nvSpPr>
          <p:cNvPr id="8" name="Title 7">
            <a:extLst>
              <a:ext uri="{FF2B5EF4-FFF2-40B4-BE49-F238E27FC236}">
                <a16:creationId xmlns:a16="http://schemas.microsoft.com/office/drawing/2014/main" id="{AAFB0777-ED49-40DB-A262-844D82D87034}"/>
              </a:ext>
            </a:extLst>
          </p:cNvPr>
          <p:cNvSpPr>
            <a:spLocks noGrp="1"/>
          </p:cNvSpPr>
          <p:nvPr>
            <p:ph type="title"/>
          </p:nvPr>
        </p:nvSpPr>
        <p:spPr/>
        <p:txBody>
          <a:bodyPr/>
          <a:lstStyle/>
          <a:p>
            <a:pPr algn="l" rtl="0"/>
            <a:r>
              <a:rPr lang="zh-CN" b="1" i="0" u="none" baseline="0" dirty="0"/>
              <a:t>培训</a:t>
            </a:r>
            <a:r>
              <a:rPr lang="zh-CN" altLang="en-US" dirty="0"/>
              <a:t>概要</a:t>
            </a:r>
            <a:endParaRPr lang="zh-CN" b="1" i="0" u="none" baseline="0" dirty="0"/>
          </a:p>
        </p:txBody>
      </p:sp>
      <p:pic>
        <p:nvPicPr>
          <p:cNvPr id="13" name="Picture 12" descr="Icon&#10;&#10;Description automatically generated">
            <a:extLst>
              <a:ext uri="{FF2B5EF4-FFF2-40B4-BE49-F238E27FC236}">
                <a16:creationId xmlns:a16="http://schemas.microsoft.com/office/drawing/2014/main" id="{DD6933BE-FA98-4561-A9A4-D6BDFF68C75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981757" y="3231494"/>
            <a:ext cx="3597009" cy="2906122"/>
          </a:xfrm>
          <a:prstGeom prst="rect">
            <a:avLst/>
          </a:prstGeom>
        </p:spPr>
      </p:pic>
    </p:spTree>
    <p:extLst>
      <p:ext uri="{BB962C8B-B14F-4D97-AF65-F5344CB8AC3E}">
        <p14:creationId xmlns:p14="http://schemas.microsoft.com/office/powerpoint/2010/main" val="270061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786FED-790E-4CE8-97B9-FA73FC8E0119}"/>
              </a:ext>
            </a:extLst>
          </p:cNvPr>
          <p:cNvSpPr>
            <a:spLocks noGrp="1"/>
          </p:cNvSpPr>
          <p:nvPr>
            <p:ph type="title"/>
          </p:nvPr>
        </p:nvSpPr>
        <p:spPr>
          <a:xfrm>
            <a:off x="2352676" y="994090"/>
            <a:ext cx="6467474" cy="1776537"/>
          </a:xfrm>
        </p:spPr>
        <p:txBody>
          <a:bodyPr/>
          <a:lstStyle/>
          <a:p>
            <a:r>
              <a:rPr lang="zh-CN" sz="2800" b="0" i="0" u="none" baseline="0" dirty="0">
                <a:latin typeface="Calibri"/>
                <a:cs typeface="Times New Roman"/>
              </a:rPr>
              <a:t>我们看到烟雾的第一</a:t>
            </a:r>
            <a:r>
              <a:rPr lang="zh-CN" altLang="en-US" sz="2800" dirty="0">
                <a:latin typeface="Calibri"/>
                <a:cs typeface="Times New Roman"/>
              </a:rPr>
              <a:t>反应是</a:t>
            </a:r>
            <a:r>
              <a:rPr lang="en-SG" altLang="zh-CN" sz="2800" dirty="0">
                <a:latin typeface="Calibri"/>
                <a:cs typeface="Times New Roman"/>
              </a:rPr>
              <a:t>: </a:t>
            </a:r>
            <a:r>
              <a:rPr lang="zh-CN" sz="2800" b="0" i="0" u="none" baseline="0" dirty="0">
                <a:latin typeface="Calibri"/>
                <a:cs typeface="Times New Roman"/>
              </a:rPr>
              <a:t>可能</a:t>
            </a:r>
            <a:r>
              <a:rPr lang="zh-CN" altLang="en-US" sz="2800" b="0" i="0" u="none" baseline="0" dirty="0">
                <a:latin typeface="Calibri"/>
                <a:cs typeface="Times New Roman"/>
              </a:rPr>
              <a:t>起火了</a:t>
            </a:r>
            <a:r>
              <a:rPr lang="zh-CN" sz="2800" b="0" i="0" u="none" baseline="0" dirty="0">
                <a:latin typeface="Calibri"/>
                <a:cs typeface="Times New Roman"/>
              </a:rPr>
              <a:t>，</a:t>
            </a:r>
            <a:r>
              <a:rPr lang="zh-CN" altLang="en-US" sz="2800" b="0" i="0" u="none" baseline="0" dirty="0">
                <a:latin typeface="Calibri"/>
                <a:cs typeface="Times New Roman"/>
              </a:rPr>
              <a:t>这会直接威胁到</a:t>
            </a:r>
            <a:r>
              <a:rPr lang="zh-CN" sz="2800" b="0" i="0" u="none" baseline="0" dirty="0">
                <a:latin typeface="Calibri"/>
                <a:cs typeface="Times New Roman"/>
              </a:rPr>
              <a:t>我们</a:t>
            </a:r>
            <a:r>
              <a:rPr lang="zh-CN" altLang="en-US" sz="2800" b="0" i="0" u="none" baseline="0" dirty="0">
                <a:latin typeface="Calibri"/>
                <a:cs typeface="Times New Roman"/>
              </a:rPr>
              <a:t>的</a:t>
            </a:r>
            <a:r>
              <a:rPr lang="zh-CN" sz="2800" b="0" i="0" u="none" baseline="0" dirty="0">
                <a:latin typeface="Calibri"/>
                <a:cs typeface="Times New Roman"/>
              </a:rPr>
              <a:t>人身安全。 </a:t>
            </a:r>
            <a:br>
              <a:rPr lang="zh-CN" sz="3200" dirty="0">
                <a:cs typeface="Arial"/>
              </a:rPr>
            </a:br>
            <a:endParaRPr lang="zh-CN" dirty="0"/>
          </a:p>
        </p:txBody>
      </p:sp>
      <p:sp>
        <p:nvSpPr>
          <p:cNvPr id="10" name="Text Placeholder 9">
            <a:extLst>
              <a:ext uri="{FF2B5EF4-FFF2-40B4-BE49-F238E27FC236}">
                <a16:creationId xmlns:a16="http://schemas.microsoft.com/office/drawing/2014/main" id="{B672A569-E99E-44D5-8849-9569E058BED1}"/>
              </a:ext>
            </a:extLst>
          </p:cNvPr>
          <p:cNvSpPr>
            <a:spLocks noGrp="1"/>
          </p:cNvSpPr>
          <p:nvPr>
            <p:ph type="body" sz="quarter" idx="13"/>
          </p:nvPr>
        </p:nvSpPr>
        <p:spPr>
          <a:xfrm>
            <a:off x="657225" y="4647542"/>
            <a:ext cx="9114395" cy="1779611"/>
          </a:xfrm>
        </p:spPr>
        <p:txBody>
          <a:bodyPr/>
          <a:lstStyle/>
          <a:p>
            <a:pPr marL="0" indent="0" rtl="0">
              <a:lnSpc>
                <a:spcPct val="107000"/>
              </a:lnSpc>
              <a:spcAft>
                <a:spcPts val="800"/>
              </a:spcAft>
              <a:buNone/>
            </a:pPr>
            <a:r>
              <a:rPr lang="zh-CN" sz="2800" b="0" i="0" u="none" baseline="0" dirty="0">
                <a:effectLst/>
                <a:latin typeface="Calibri"/>
                <a:ea typeface="Calibri" panose="020F0502020204030204" pitchFamily="34" charset="0"/>
                <a:cs typeface="Times New Roman"/>
              </a:rPr>
              <a:t>我们面临人身安全风险</a:t>
            </a:r>
            <a:r>
              <a:rPr lang="zh-CN" altLang="en-US" sz="2800" b="0" i="0" u="none" baseline="0" dirty="0">
                <a:effectLst/>
                <a:latin typeface="Calibri"/>
                <a:ea typeface="Calibri" panose="020F0502020204030204" pitchFamily="34" charset="0"/>
                <a:cs typeface="Times New Roman"/>
              </a:rPr>
              <a:t>的时候</a:t>
            </a:r>
            <a:r>
              <a:rPr lang="zh-CN" sz="2800" b="0" i="0" u="none" baseline="0" dirty="0">
                <a:effectLst/>
                <a:latin typeface="Calibri"/>
                <a:ea typeface="Calibri" panose="020F0502020204030204" pitchFamily="34" charset="0"/>
                <a:cs typeface="Times New Roman"/>
              </a:rPr>
              <a:t>，确切知道该做什么</a:t>
            </a:r>
            <a:r>
              <a:rPr lang="zh-CN" altLang="en-US" sz="2800" dirty="0">
                <a:latin typeface="Calibri"/>
                <a:ea typeface="Calibri" panose="020F0502020204030204" pitchFamily="34" charset="0"/>
                <a:cs typeface="Times New Roman"/>
              </a:rPr>
              <a:t>。</a:t>
            </a:r>
            <a:r>
              <a:rPr lang="zh-CN" sz="2800" b="0" i="0" u="none" baseline="0" dirty="0">
                <a:latin typeface="Calibri"/>
                <a:ea typeface="Calibri" panose="020F0502020204030204" pitchFamily="34" charset="0"/>
                <a:cs typeface="Times New Roman"/>
              </a:rPr>
              <a:t> </a:t>
            </a:r>
          </a:p>
          <a:p>
            <a:pPr marL="0" indent="0" rtl="0">
              <a:lnSpc>
                <a:spcPct val="107000"/>
              </a:lnSpc>
              <a:spcAft>
                <a:spcPts val="800"/>
              </a:spcAft>
              <a:buNone/>
            </a:pPr>
            <a:r>
              <a:rPr lang="zh-CN" sz="2800" b="0" i="0" u="none" baseline="0" dirty="0">
                <a:latin typeface="Calibri"/>
                <a:ea typeface="Calibri" panose="020F0502020204030204" pitchFamily="34" charset="0"/>
                <a:cs typeface="Times New Roman"/>
              </a:rPr>
              <a:t>但是</a:t>
            </a:r>
            <a:r>
              <a:rPr lang="zh-CN" altLang="en-US" sz="2800" b="0" i="0" u="none" baseline="0" dirty="0">
                <a:latin typeface="Calibri"/>
                <a:ea typeface="Calibri" panose="020F0502020204030204" pitchFamily="34" charset="0"/>
                <a:cs typeface="Times New Roman"/>
              </a:rPr>
              <a:t>，</a:t>
            </a:r>
            <a:r>
              <a:rPr lang="zh-CN" sz="2800" b="0" i="0" u="none" baseline="0" dirty="0">
                <a:latin typeface="Calibri"/>
                <a:ea typeface="Calibri" panose="020F0502020204030204" pitchFamily="34" charset="0"/>
                <a:cs typeface="Times New Roman"/>
              </a:rPr>
              <a:t>如果不是人身风险（例如，骂人），又该怎么办？</a:t>
            </a:r>
          </a:p>
          <a:p>
            <a:pPr marL="0" indent="0" rtl="0">
              <a:lnSpc>
                <a:spcPct val="107000"/>
              </a:lnSpc>
              <a:spcAft>
                <a:spcPts val="800"/>
              </a:spcAft>
              <a:buNone/>
            </a:pPr>
            <a:r>
              <a:rPr lang="zh-CN" sz="2800" b="0" i="0" u="none" baseline="0" dirty="0">
                <a:latin typeface="Calibri"/>
                <a:ea typeface="Calibri" panose="020F0502020204030204" pitchFamily="34" charset="0"/>
                <a:cs typeface="Times New Roman"/>
              </a:rPr>
              <a:t>如果您遇</a:t>
            </a:r>
            <a:r>
              <a:rPr lang="zh-CN" altLang="en-US" sz="2800" dirty="0">
                <a:latin typeface="Calibri"/>
                <a:ea typeface="Calibri" panose="020F0502020204030204" pitchFamily="34" charset="0"/>
                <a:cs typeface="Times New Roman"/>
              </a:rPr>
              <a:t>到</a:t>
            </a:r>
            <a:r>
              <a:rPr lang="zh-CN" sz="2800" b="0" i="0" u="none" baseline="0" dirty="0">
                <a:latin typeface="Calibri"/>
                <a:ea typeface="Calibri" panose="020F0502020204030204" pitchFamily="34" charset="0"/>
                <a:cs typeface="Times New Roman"/>
              </a:rPr>
              <a:t>这种情况，您会怎么做？</a:t>
            </a:r>
          </a:p>
          <a:p>
            <a:endParaRPr lang="zh-CN" dirty="0"/>
          </a:p>
        </p:txBody>
      </p:sp>
      <p:sp>
        <p:nvSpPr>
          <p:cNvPr id="11" name="Text Placeholder 10">
            <a:extLst>
              <a:ext uri="{FF2B5EF4-FFF2-40B4-BE49-F238E27FC236}">
                <a16:creationId xmlns:a16="http://schemas.microsoft.com/office/drawing/2014/main" id="{2A748C8C-21F6-472E-ADB8-8C31C50E07EE}"/>
              </a:ext>
            </a:extLst>
          </p:cNvPr>
          <p:cNvSpPr>
            <a:spLocks noGrp="1"/>
          </p:cNvSpPr>
          <p:nvPr>
            <p:ph type="body" sz="quarter" idx="14"/>
          </p:nvPr>
        </p:nvSpPr>
        <p:spPr/>
        <p:txBody>
          <a:bodyPr/>
          <a:lstStyle/>
          <a:p>
            <a:pPr rtl="0">
              <a:lnSpc>
                <a:spcPct val="100000"/>
              </a:lnSpc>
            </a:pPr>
            <a:r>
              <a:rPr lang="zh-CN" sz="2800" b="0" i="0" u="none" baseline="0" dirty="0"/>
              <a:t>调动思</a:t>
            </a:r>
            <a:r>
              <a:rPr lang="zh-CN" altLang="en-US" sz="2800" b="0" i="0" u="none" baseline="0" dirty="0"/>
              <a:t>考</a:t>
            </a:r>
            <a:endParaRPr lang="zh-CN" sz="2800" b="0" i="0" u="none" baseline="0" dirty="0"/>
          </a:p>
        </p:txBody>
      </p:sp>
      <p:sp>
        <p:nvSpPr>
          <p:cNvPr id="3" name="Footer Placeholder 2">
            <a:extLst>
              <a:ext uri="{FF2B5EF4-FFF2-40B4-BE49-F238E27FC236}">
                <a16:creationId xmlns:a16="http://schemas.microsoft.com/office/drawing/2014/main" id="{D9CCCF4D-CFD2-4050-B8FD-0A8E22E4BDFD}"/>
              </a:ext>
            </a:extLst>
          </p:cNvPr>
          <p:cNvSpPr>
            <a:spLocks noGrp="1"/>
          </p:cNvSpPr>
          <p:nvPr>
            <p:ph type="ftr" sz="quarter" idx="4294967295"/>
          </p:nvPr>
        </p:nvSpPr>
        <p:spPr>
          <a:xfrm>
            <a:off x="0" y="6432550"/>
            <a:ext cx="3449638" cy="288925"/>
          </a:xfrm>
        </p:spPr>
        <p:txBody>
          <a:bodyPr/>
          <a:lstStyle/>
          <a:p>
            <a:pPr algn="l" rtl="0"/>
            <a:r>
              <a:rPr lang="zh-CN" b="0" i="0" u="none" baseline="0"/>
              <a:t>不袖手旁观模块1</a:t>
            </a:r>
          </a:p>
        </p:txBody>
      </p:sp>
      <p:sp>
        <p:nvSpPr>
          <p:cNvPr id="4" name="Slide Number Placeholder 3">
            <a:extLst>
              <a:ext uri="{FF2B5EF4-FFF2-40B4-BE49-F238E27FC236}">
                <a16:creationId xmlns:a16="http://schemas.microsoft.com/office/drawing/2014/main" id="{7375F341-71D9-4DEA-BE33-ED22A8382B82}"/>
              </a:ext>
            </a:extLst>
          </p:cNvPr>
          <p:cNvSpPr>
            <a:spLocks noGrp="1"/>
          </p:cNvSpPr>
          <p:nvPr>
            <p:ph type="sldNum" sz="quarter" idx="4294967295"/>
          </p:nvPr>
        </p:nvSpPr>
        <p:spPr>
          <a:xfrm>
            <a:off x="0" y="6432550"/>
            <a:ext cx="657225" cy="288925"/>
          </a:xfrm>
        </p:spPr>
        <p:txBody>
          <a:bodyPr/>
          <a:lstStyle/>
          <a:p>
            <a:pPr rtl="0"/>
            <a:fld id="{3830CAAF-21A0-4241-92AC-0D55EFAA1541}" type="slidenum">
              <a:rPr/>
              <a:t>3</a:t>
            </a:fld>
            <a:endParaRPr lang="zh-CN"/>
          </a:p>
        </p:txBody>
      </p:sp>
      <p:pic>
        <p:nvPicPr>
          <p:cNvPr id="5" name="Picture 4">
            <a:extLst>
              <a:ext uri="{FF2B5EF4-FFF2-40B4-BE49-F238E27FC236}">
                <a16:creationId xmlns:a16="http://schemas.microsoft.com/office/drawing/2014/main" id="{0C26E47F-AF1B-48A4-90E8-419AD8609821}"/>
              </a:ext>
            </a:extLst>
          </p:cNvPr>
          <p:cNvPicPr>
            <a:picLocks noChangeAspect="1"/>
          </p:cNvPicPr>
          <p:nvPr/>
        </p:nvPicPr>
        <p:blipFill>
          <a:blip r:embed="rId3"/>
          <a:stretch>
            <a:fillRect/>
          </a:stretch>
        </p:blipFill>
        <p:spPr>
          <a:xfrm>
            <a:off x="8956990" y="631511"/>
            <a:ext cx="2644024" cy="1762682"/>
          </a:xfrm>
          <a:prstGeom prst="rect">
            <a:avLst/>
          </a:prstGeom>
        </p:spPr>
      </p:pic>
    </p:spTree>
    <p:extLst>
      <p:ext uri="{BB962C8B-B14F-4D97-AF65-F5344CB8AC3E}">
        <p14:creationId xmlns:p14="http://schemas.microsoft.com/office/powerpoint/2010/main" val="2743544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9704A6-8776-016B-900E-C060C9C56CC5}"/>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zh-CN" altLang="en-US" dirty="0">
                <a:solidFill>
                  <a:srgbClr val="476472"/>
                </a:solidFill>
                <a:latin typeface="Arial" panose="020B0604020202020204"/>
              </a:rPr>
              <a:t>积极旁观者</a:t>
            </a:r>
            <a:r>
              <a:rPr kumimoji="0" lang="zh-CN" sz="1000" b="0" i="0" u="none" strike="noStrike" kern="1200" cap="none" spc="0" normalizeH="0" baseline="0" dirty="0">
                <a:ln>
                  <a:noFill/>
                </a:ln>
                <a:solidFill>
                  <a:srgbClr val="476472"/>
                </a:solidFill>
                <a:effectLst/>
                <a:uLnTx/>
                <a:uFillTx/>
                <a:latin typeface="Arial" panose="020B0604020202020204"/>
                <a:ea typeface="+mn-ea"/>
                <a:cs typeface="+mn-cs"/>
              </a:rPr>
              <a:t>模块1</a:t>
            </a:r>
          </a:p>
        </p:txBody>
      </p:sp>
      <p:sp>
        <p:nvSpPr>
          <p:cNvPr id="3" name="Slide Number Placeholder 2">
            <a:extLst>
              <a:ext uri="{FF2B5EF4-FFF2-40B4-BE49-F238E27FC236}">
                <a16:creationId xmlns:a16="http://schemas.microsoft.com/office/drawing/2014/main" id="{717A5C09-6AE6-D0EE-4250-5CCFF56EE29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sz="1000" b="1" i="0" u="none" strike="noStrike" kern="1200" cap="none" spc="0" normalizeH="0" baseline="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zh-CN"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4" name="Content Placeholder 3">
            <a:extLst>
              <a:ext uri="{FF2B5EF4-FFF2-40B4-BE49-F238E27FC236}">
                <a16:creationId xmlns:a16="http://schemas.microsoft.com/office/drawing/2014/main" id="{AB8BC195-C0AC-7F36-48B1-2403C6761644}"/>
              </a:ext>
            </a:extLst>
          </p:cNvPr>
          <p:cNvSpPr>
            <a:spLocks noGrp="1"/>
          </p:cNvSpPr>
          <p:nvPr>
            <p:ph idx="16"/>
          </p:nvPr>
        </p:nvSpPr>
        <p:spPr>
          <a:xfrm>
            <a:off x="2726676" y="2341154"/>
            <a:ext cx="6797406" cy="288408"/>
          </a:xfrm>
        </p:spPr>
        <p:txBody>
          <a:bodyPr/>
          <a:lstStyle/>
          <a:p>
            <a:pPr algn="ctr" rtl="0"/>
            <a:r>
              <a:rPr lang="zh-CN" sz="1400" b="1" i="0" u="none" baseline="0" dirty="0">
                <a:solidFill>
                  <a:srgbClr val="50544D"/>
                </a:solidFill>
              </a:rPr>
              <a:t>给人起绰号</a:t>
            </a:r>
          </a:p>
        </p:txBody>
      </p:sp>
      <p:sp>
        <p:nvSpPr>
          <p:cNvPr id="5" name="Content Placeholder 4">
            <a:extLst>
              <a:ext uri="{FF2B5EF4-FFF2-40B4-BE49-F238E27FC236}">
                <a16:creationId xmlns:a16="http://schemas.microsoft.com/office/drawing/2014/main" id="{C0954E97-42A6-97C9-B552-EBC969F136F6}"/>
              </a:ext>
            </a:extLst>
          </p:cNvPr>
          <p:cNvSpPr>
            <a:spLocks noGrp="1"/>
          </p:cNvSpPr>
          <p:nvPr>
            <p:ph idx="25"/>
          </p:nvPr>
        </p:nvSpPr>
        <p:spPr>
          <a:xfrm>
            <a:off x="2958115" y="3424944"/>
            <a:ext cx="6775373" cy="288408"/>
          </a:xfrm>
        </p:spPr>
        <p:txBody>
          <a:bodyPr/>
          <a:lstStyle/>
          <a:p>
            <a:pPr algn="ctr" rtl="0"/>
            <a:r>
              <a:rPr lang="zh-CN" altLang="en-US" sz="1400" b="1" i="0" u="none" baseline="0" dirty="0">
                <a:solidFill>
                  <a:srgbClr val="50544D"/>
                </a:solidFill>
              </a:rPr>
              <a:t>说完带有</a:t>
            </a:r>
            <a:r>
              <a:rPr lang="zh-CN" sz="1400" b="1" i="0" u="none" baseline="0" dirty="0">
                <a:solidFill>
                  <a:srgbClr val="50544D"/>
                </a:solidFill>
              </a:rPr>
              <a:t>性别歧视</a:t>
            </a:r>
            <a:r>
              <a:rPr lang="zh-CN" altLang="en-US" dirty="0">
                <a:solidFill>
                  <a:srgbClr val="50544D"/>
                </a:solidFill>
              </a:rPr>
              <a:t>意味</a:t>
            </a:r>
            <a:r>
              <a:rPr lang="zh-CN" dirty="0">
                <a:solidFill>
                  <a:srgbClr val="50544D"/>
                </a:solidFill>
              </a:rPr>
              <a:t>的</a:t>
            </a:r>
            <a:r>
              <a:rPr lang="zh-CN" altLang="en-US" dirty="0">
                <a:solidFill>
                  <a:srgbClr val="50544D"/>
                </a:solidFill>
              </a:rPr>
              <a:t>话</a:t>
            </a:r>
            <a:r>
              <a:rPr lang="zh-CN" sz="1400" b="1" i="0" u="none" baseline="0" dirty="0">
                <a:solidFill>
                  <a:srgbClr val="50544D"/>
                </a:solidFill>
              </a:rPr>
              <a:t>后立</a:t>
            </a:r>
            <a:r>
              <a:rPr lang="zh-CN" altLang="en-US" sz="1400" b="1" i="0" u="none" baseline="0" dirty="0">
                <a:solidFill>
                  <a:srgbClr val="50544D"/>
                </a:solidFill>
              </a:rPr>
              <a:t>刻</a:t>
            </a:r>
            <a:r>
              <a:rPr lang="zh-CN" altLang="en-US" dirty="0">
                <a:solidFill>
                  <a:srgbClr val="50544D"/>
                </a:solidFill>
              </a:rPr>
              <a:t>表示</a:t>
            </a:r>
            <a:r>
              <a:rPr lang="zh-CN" sz="1400" b="1" i="0" u="none" baseline="0" dirty="0">
                <a:solidFill>
                  <a:srgbClr val="50544D"/>
                </a:solidFill>
              </a:rPr>
              <a:t>：“我</a:t>
            </a:r>
            <a:r>
              <a:rPr lang="zh-CN" altLang="en-US" sz="1400" b="1" i="0" u="none" baseline="0" dirty="0">
                <a:solidFill>
                  <a:srgbClr val="50544D"/>
                </a:solidFill>
              </a:rPr>
              <a:t>就</a:t>
            </a:r>
            <a:r>
              <a:rPr lang="zh-CN" sz="1400" b="1" i="0" u="none" baseline="0" dirty="0">
                <a:solidFill>
                  <a:srgbClr val="50544D"/>
                </a:solidFill>
              </a:rPr>
              <a:t>开</a:t>
            </a:r>
            <a:r>
              <a:rPr lang="zh-CN" altLang="en-US" sz="1400" b="1" i="0" u="none" baseline="0" dirty="0">
                <a:solidFill>
                  <a:srgbClr val="50544D"/>
                </a:solidFill>
              </a:rPr>
              <a:t>个</a:t>
            </a:r>
            <a:r>
              <a:rPr lang="zh-CN" sz="1400" b="1" i="0" u="none" baseline="0" dirty="0">
                <a:solidFill>
                  <a:srgbClr val="50544D"/>
                </a:solidFill>
              </a:rPr>
              <a:t>玩笑，你知道的吧？” </a:t>
            </a:r>
            <a:endParaRPr lang="zh-CN" sz="1400" dirty="0">
              <a:solidFill>
                <a:srgbClr val="50544D"/>
              </a:solidFill>
              <a:cs typeface="Arial"/>
            </a:endParaRPr>
          </a:p>
        </p:txBody>
      </p:sp>
      <p:sp>
        <p:nvSpPr>
          <p:cNvPr id="6" name="Content Placeholder 5">
            <a:extLst>
              <a:ext uri="{FF2B5EF4-FFF2-40B4-BE49-F238E27FC236}">
                <a16:creationId xmlns:a16="http://schemas.microsoft.com/office/drawing/2014/main" id="{06513759-B019-2B81-FC62-2FD914FF901C}"/>
              </a:ext>
            </a:extLst>
          </p:cNvPr>
          <p:cNvSpPr>
            <a:spLocks noGrp="1"/>
          </p:cNvSpPr>
          <p:nvPr>
            <p:ph idx="26"/>
          </p:nvPr>
        </p:nvSpPr>
        <p:spPr>
          <a:xfrm>
            <a:off x="2874352" y="4602243"/>
            <a:ext cx="6775373" cy="288408"/>
          </a:xfrm>
        </p:spPr>
        <p:txBody>
          <a:bodyPr/>
          <a:lstStyle/>
          <a:p>
            <a:r>
              <a:rPr lang="zh-CN" altLang="en-US" sz="1400" b="1" i="0" u="none" baseline="0" dirty="0">
                <a:solidFill>
                  <a:srgbClr val="50544D"/>
                </a:solidFill>
              </a:rPr>
              <a:t>很清楚自己对同事外表的评判是不尊重的 ，也想道歉，但最终还是没有做到</a:t>
            </a:r>
            <a:r>
              <a:rPr lang="en-US" altLang="zh-CN" sz="1400" b="1" i="0" u="none" baseline="0" dirty="0">
                <a:solidFill>
                  <a:srgbClr val="50544D"/>
                </a:solidFill>
              </a:rPr>
              <a:t>.</a:t>
            </a:r>
            <a:endParaRPr lang="zh-CN" sz="1400" b="1" i="0" u="none" baseline="0" dirty="0">
              <a:solidFill>
                <a:srgbClr val="50544D"/>
              </a:solidFill>
            </a:endParaRPr>
          </a:p>
        </p:txBody>
      </p:sp>
      <p:sp>
        <p:nvSpPr>
          <p:cNvPr id="7" name="Title 6">
            <a:extLst>
              <a:ext uri="{FF2B5EF4-FFF2-40B4-BE49-F238E27FC236}">
                <a16:creationId xmlns:a16="http://schemas.microsoft.com/office/drawing/2014/main" id="{3AA8BBDF-1501-F5BE-3A73-660624A2D4AB}"/>
              </a:ext>
            </a:extLst>
          </p:cNvPr>
          <p:cNvSpPr>
            <a:spLocks noGrp="1"/>
          </p:cNvSpPr>
          <p:nvPr>
            <p:ph type="title"/>
          </p:nvPr>
        </p:nvSpPr>
        <p:spPr/>
        <p:txBody>
          <a:bodyPr/>
          <a:lstStyle/>
          <a:p>
            <a:pPr algn="l" rtl="0"/>
            <a:r>
              <a:rPr lang="zh-CN" b="1" i="0" u="none" baseline="0" dirty="0"/>
              <a:t>我们如何彼此互动？</a:t>
            </a:r>
          </a:p>
        </p:txBody>
      </p:sp>
      <p:grpSp>
        <p:nvGrpSpPr>
          <p:cNvPr id="10" name="Group 9">
            <a:extLst>
              <a:ext uri="{FF2B5EF4-FFF2-40B4-BE49-F238E27FC236}">
                <a16:creationId xmlns:a16="http://schemas.microsoft.com/office/drawing/2014/main" id="{C8DE371B-D9EF-AAD2-9144-58E3717E7014}"/>
              </a:ext>
            </a:extLst>
          </p:cNvPr>
          <p:cNvGrpSpPr/>
          <p:nvPr/>
        </p:nvGrpSpPr>
        <p:grpSpPr>
          <a:xfrm>
            <a:off x="359629" y="2492567"/>
            <a:ext cx="11166294" cy="352540"/>
            <a:chOff x="362392" y="2492567"/>
            <a:chExt cx="11166294" cy="352540"/>
          </a:xfrm>
        </p:grpSpPr>
        <p:sp>
          <p:nvSpPr>
            <p:cNvPr id="11" name="Isosceles Triangle 10">
              <a:extLst>
                <a:ext uri="{FF2B5EF4-FFF2-40B4-BE49-F238E27FC236}">
                  <a16:creationId xmlns:a16="http://schemas.microsoft.com/office/drawing/2014/main" id="{4267C780-60D4-ACB1-08F9-2C6BB6694A02}"/>
                </a:ext>
              </a:extLst>
            </p:cNvPr>
            <p:cNvSpPr/>
            <p:nvPr userDrawn="1"/>
          </p:nvSpPr>
          <p:spPr>
            <a:xfrm rot="16200000">
              <a:off x="1465822" y="2524239"/>
              <a:ext cx="352540" cy="289196"/>
            </a:xfrm>
            <a:prstGeom prst="triangle">
              <a:avLst/>
            </a:prstGeom>
            <a:solidFill>
              <a:srgbClr val="01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Isosceles Triangle 11">
              <a:extLst>
                <a:ext uri="{FF2B5EF4-FFF2-40B4-BE49-F238E27FC236}">
                  <a16:creationId xmlns:a16="http://schemas.microsoft.com/office/drawing/2014/main" id="{52961D49-1E43-1FA6-D9E1-0970A1A03D7E}"/>
                </a:ext>
              </a:extLst>
            </p:cNvPr>
            <p:cNvSpPr/>
            <p:nvPr userDrawn="1"/>
          </p:nvSpPr>
          <p:spPr>
            <a:xfrm rot="5400000">
              <a:off x="330720" y="2524239"/>
              <a:ext cx="352540" cy="289196"/>
            </a:xfrm>
            <a:prstGeom prst="triangle">
              <a:avLst/>
            </a:prstGeom>
            <a:solidFill>
              <a:srgbClr val="018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cxnSp>
          <p:nvCxnSpPr>
            <p:cNvPr id="13" name="Straight Connector 12">
              <a:extLst>
                <a:ext uri="{FF2B5EF4-FFF2-40B4-BE49-F238E27FC236}">
                  <a16:creationId xmlns:a16="http://schemas.microsoft.com/office/drawing/2014/main" id="{234487A1-6C33-83E2-2EB9-1DF1DAF6ADA0}"/>
                </a:ext>
              </a:extLst>
            </p:cNvPr>
            <p:cNvCxnSpPr>
              <a:cxnSpLocks/>
              <a:stCxn id="11" idx="3"/>
            </p:cNvCxnSpPr>
            <p:nvPr userDrawn="1"/>
          </p:nvCxnSpPr>
          <p:spPr>
            <a:xfrm>
              <a:off x="1786690" y="2668837"/>
              <a:ext cx="9741996" cy="6551"/>
            </a:xfrm>
            <a:prstGeom prst="line">
              <a:avLst/>
            </a:prstGeom>
            <a:ln w="25400">
              <a:solidFill>
                <a:srgbClr val="018982"/>
              </a:solidFill>
            </a:ln>
          </p:spPr>
          <p:style>
            <a:lnRef idx="1">
              <a:schemeClr val="accent1"/>
            </a:lnRef>
            <a:fillRef idx="0">
              <a:schemeClr val="accent1"/>
            </a:fillRef>
            <a:effectRef idx="0">
              <a:schemeClr val="accent1"/>
            </a:effectRef>
            <a:fontRef idx="minor">
              <a:schemeClr val="tx1"/>
            </a:fontRef>
          </p:style>
        </p:cxnSp>
      </p:grpSp>
      <p:pic>
        <p:nvPicPr>
          <p:cNvPr id="16" name="Picture 7" descr="Icon&#10;&#10;Description automatically generated">
            <a:extLst>
              <a:ext uri="{FF2B5EF4-FFF2-40B4-BE49-F238E27FC236}">
                <a16:creationId xmlns:a16="http://schemas.microsoft.com/office/drawing/2014/main" id="{A95176B8-8BDC-A3AA-87C2-BC04528F2E44}"/>
              </a:ext>
            </a:extLst>
          </p:cNvPr>
          <p:cNvPicPr>
            <a:picLocks noChangeAspect="1"/>
          </p:cNvPicPr>
          <p:nvPr/>
        </p:nvPicPr>
        <p:blipFill>
          <a:blip r:embed="rId3"/>
          <a:stretch>
            <a:fillRect/>
          </a:stretch>
        </p:blipFill>
        <p:spPr>
          <a:xfrm>
            <a:off x="10655875" y="133103"/>
            <a:ext cx="1297133" cy="781547"/>
          </a:xfrm>
          <a:prstGeom prst="rect">
            <a:avLst/>
          </a:prstGeom>
        </p:spPr>
      </p:pic>
      <p:sp>
        <p:nvSpPr>
          <p:cNvPr id="9" name="文本框 8">
            <a:extLst>
              <a:ext uri="{FF2B5EF4-FFF2-40B4-BE49-F238E27FC236}">
                <a16:creationId xmlns:a16="http://schemas.microsoft.com/office/drawing/2014/main" id="{0B0D5602-0F5D-D843-DF22-2221C5A87D20}"/>
              </a:ext>
            </a:extLst>
          </p:cNvPr>
          <p:cNvSpPr txBox="1"/>
          <p:nvPr/>
        </p:nvSpPr>
        <p:spPr>
          <a:xfrm>
            <a:off x="701765" y="1828800"/>
            <a:ext cx="353943" cy="1016307"/>
          </a:xfrm>
          <a:prstGeom prst="rect">
            <a:avLst/>
          </a:prstGeom>
          <a:solidFill>
            <a:schemeClr val="bg1"/>
          </a:solidFill>
        </p:spPr>
        <p:txBody>
          <a:bodyPr vert="eaVert" wrap="square" rtlCol="0">
            <a:spAutoFit/>
          </a:bodyPr>
          <a:lstStyle/>
          <a:p>
            <a:pPr algn="ctr"/>
            <a:r>
              <a:rPr lang="zh-CN" altLang="en-US" sz="1100" dirty="0">
                <a:solidFill>
                  <a:srgbClr val="00B0F0"/>
                </a:solidFill>
              </a:rPr>
              <a:t>尊重</a:t>
            </a:r>
          </a:p>
        </p:txBody>
      </p:sp>
      <p:sp>
        <p:nvSpPr>
          <p:cNvPr id="14" name="文本框 13">
            <a:extLst>
              <a:ext uri="{FF2B5EF4-FFF2-40B4-BE49-F238E27FC236}">
                <a16:creationId xmlns:a16="http://schemas.microsoft.com/office/drawing/2014/main" id="{35AA35F1-14D6-9372-F406-5B39517A512B}"/>
              </a:ext>
            </a:extLst>
          </p:cNvPr>
          <p:cNvSpPr txBox="1"/>
          <p:nvPr/>
        </p:nvSpPr>
        <p:spPr>
          <a:xfrm>
            <a:off x="701765" y="3371217"/>
            <a:ext cx="353943" cy="1016307"/>
          </a:xfrm>
          <a:prstGeom prst="rect">
            <a:avLst/>
          </a:prstGeom>
          <a:solidFill>
            <a:schemeClr val="bg1"/>
          </a:solidFill>
        </p:spPr>
        <p:txBody>
          <a:bodyPr vert="eaVert" wrap="square" rtlCol="0">
            <a:spAutoFit/>
          </a:bodyPr>
          <a:lstStyle/>
          <a:p>
            <a:pPr algn="ctr"/>
            <a:r>
              <a:rPr lang="zh-CN" altLang="en-US" sz="1100" dirty="0">
                <a:solidFill>
                  <a:srgbClr val="FFC000"/>
                </a:solidFill>
              </a:rPr>
              <a:t>不尊重</a:t>
            </a:r>
          </a:p>
        </p:txBody>
      </p:sp>
      <p:sp>
        <p:nvSpPr>
          <p:cNvPr id="15" name="文本框 14">
            <a:extLst>
              <a:ext uri="{FF2B5EF4-FFF2-40B4-BE49-F238E27FC236}">
                <a16:creationId xmlns:a16="http://schemas.microsoft.com/office/drawing/2014/main" id="{C03400E4-D8E3-7889-E29D-A0D2CEBB02F8}"/>
              </a:ext>
            </a:extLst>
          </p:cNvPr>
          <p:cNvSpPr txBox="1"/>
          <p:nvPr/>
        </p:nvSpPr>
        <p:spPr>
          <a:xfrm>
            <a:off x="701765" y="4890651"/>
            <a:ext cx="353943" cy="1016307"/>
          </a:xfrm>
          <a:prstGeom prst="rect">
            <a:avLst/>
          </a:prstGeom>
          <a:solidFill>
            <a:schemeClr val="bg1"/>
          </a:solidFill>
        </p:spPr>
        <p:txBody>
          <a:bodyPr vert="eaVert" wrap="square" rtlCol="0">
            <a:spAutoFit/>
          </a:bodyPr>
          <a:lstStyle/>
          <a:p>
            <a:pPr algn="ctr"/>
            <a:r>
              <a:rPr lang="zh-CN" altLang="en-US" sz="1100" dirty="0">
                <a:solidFill>
                  <a:srgbClr val="C00000"/>
                </a:solidFill>
              </a:rPr>
              <a:t>有害</a:t>
            </a:r>
          </a:p>
        </p:txBody>
      </p:sp>
    </p:spTree>
    <p:extLst>
      <p:ext uri="{BB962C8B-B14F-4D97-AF65-F5344CB8AC3E}">
        <p14:creationId xmlns:p14="http://schemas.microsoft.com/office/powerpoint/2010/main" val="2939096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10FA294-6482-4F2F-B406-4E45292403F7}"/>
              </a:ext>
            </a:extLst>
          </p:cNvPr>
          <p:cNvSpPr>
            <a:spLocks noGrp="1"/>
          </p:cNvSpPr>
          <p:nvPr>
            <p:ph idx="1"/>
          </p:nvPr>
        </p:nvSpPr>
        <p:spPr/>
        <p:txBody>
          <a:bodyPr/>
          <a:lstStyle/>
          <a:p>
            <a:pPr marL="0" indent="0" algn="ctr" rtl="0">
              <a:lnSpc>
                <a:spcPct val="150000"/>
              </a:lnSpc>
              <a:buNone/>
            </a:pPr>
            <a:r>
              <a:rPr lang="zh-CN" sz="2800" b="0" i="0" u="none" baseline="0" dirty="0">
                <a:solidFill>
                  <a:srgbClr val="476475"/>
                </a:solidFill>
                <a:latin typeface="Calibri"/>
                <a:ea typeface="Calibri" panose="020F0502020204030204" pitchFamily="34" charset="0"/>
                <a:cs typeface="Times New Roman"/>
              </a:rPr>
              <a:t>作为旁观者</a:t>
            </a:r>
            <a:r>
              <a:rPr lang="en-SG" altLang="zh-CN" sz="2800" b="0" i="0" u="none" baseline="0" dirty="0">
                <a:solidFill>
                  <a:srgbClr val="476475"/>
                </a:solidFill>
                <a:latin typeface="Calibri"/>
                <a:ea typeface="Calibri" panose="020F0502020204030204" pitchFamily="34" charset="0"/>
                <a:cs typeface="Times New Roman"/>
              </a:rPr>
              <a:t>, </a:t>
            </a:r>
            <a:r>
              <a:rPr lang="zh-CN" sz="2800" b="0" i="0" u="none" baseline="0" dirty="0">
                <a:solidFill>
                  <a:srgbClr val="476475"/>
                </a:solidFill>
                <a:latin typeface="Calibri"/>
                <a:ea typeface="Calibri" panose="020F0502020204030204" pitchFamily="34" charset="0"/>
                <a:cs typeface="Times New Roman"/>
              </a:rPr>
              <a:t>当我们看到不尊重行为时，</a:t>
            </a:r>
            <a:br>
              <a:rPr lang="zh-CN" sz="2800" b="0" dirty="0">
                <a:solidFill>
                  <a:srgbClr val="476475"/>
                </a:solidFill>
                <a:ea typeface="Calibri" panose="020F0502020204030204" pitchFamily="34" charset="0"/>
                <a:cs typeface="Arial" panose="020B0604020202020204"/>
              </a:rPr>
            </a:br>
            <a:r>
              <a:rPr lang="zh-CN" sz="2800" b="0" i="0" u="none" baseline="0" dirty="0">
                <a:solidFill>
                  <a:srgbClr val="476475"/>
                </a:solidFill>
                <a:latin typeface="Calibri"/>
                <a:ea typeface="Calibri" panose="020F0502020204030204" pitchFamily="34" charset="0"/>
                <a:cs typeface="Times New Roman"/>
              </a:rPr>
              <a:t>     是</a:t>
            </a:r>
            <a:r>
              <a:rPr lang="zh-CN" sz="2800" b="0" i="0" u="none" baseline="0" dirty="0">
                <a:solidFill>
                  <a:srgbClr val="476475"/>
                </a:solidFill>
                <a:effectLst/>
                <a:latin typeface="Calibri"/>
                <a:ea typeface="Calibri" panose="020F0502020204030204" pitchFamily="34" charset="0"/>
                <a:cs typeface="Times New Roman"/>
              </a:rPr>
              <a:t>什么阻止</a:t>
            </a:r>
            <a:r>
              <a:rPr lang="zh-CN" altLang="en-US" sz="2800" b="0" i="0" u="none" baseline="0" dirty="0">
                <a:solidFill>
                  <a:srgbClr val="476475"/>
                </a:solidFill>
                <a:effectLst/>
                <a:latin typeface="Calibri"/>
                <a:ea typeface="Calibri" panose="020F0502020204030204" pitchFamily="34" charset="0"/>
                <a:cs typeface="Times New Roman"/>
              </a:rPr>
              <a:t>了</a:t>
            </a:r>
            <a:r>
              <a:rPr lang="zh-CN" sz="2800" b="0" i="0" u="none" baseline="0" dirty="0">
                <a:solidFill>
                  <a:srgbClr val="476475"/>
                </a:solidFill>
                <a:effectLst/>
                <a:latin typeface="Calibri"/>
                <a:ea typeface="Calibri" panose="020F0502020204030204" pitchFamily="34" charset="0"/>
                <a:cs typeface="Times New Roman"/>
              </a:rPr>
              <a:t>我们</a:t>
            </a:r>
            <a:r>
              <a:rPr lang="zh-CN" altLang="en-US" sz="2800" b="0" i="0" u="none" baseline="0" dirty="0">
                <a:solidFill>
                  <a:srgbClr val="476475"/>
                </a:solidFill>
                <a:effectLst/>
                <a:latin typeface="Calibri"/>
                <a:ea typeface="Calibri" panose="020F0502020204030204" pitchFamily="34" charset="0"/>
                <a:cs typeface="Times New Roman"/>
              </a:rPr>
              <a:t>发声</a:t>
            </a:r>
            <a:r>
              <a:rPr lang="zh-CN" sz="2800" b="0" i="0" u="none" baseline="0" dirty="0">
                <a:solidFill>
                  <a:srgbClr val="476475"/>
                </a:solidFill>
                <a:effectLst/>
                <a:latin typeface="Calibri"/>
                <a:ea typeface="Calibri" panose="020F0502020204030204" pitchFamily="34" charset="0"/>
                <a:cs typeface="Times New Roman"/>
              </a:rPr>
              <a:t>或采取行动？</a:t>
            </a:r>
            <a:br>
              <a:rPr lang="zh-CN" sz="2800" b="0" dirty="0">
                <a:solidFill>
                  <a:srgbClr val="476475"/>
                </a:solidFill>
                <a:latin typeface="Calibri"/>
                <a:ea typeface="Calibri" panose="020F0502020204030204" pitchFamily="34" charset="0"/>
                <a:cs typeface="Times New Roman"/>
              </a:rPr>
            </a:br>
            <a:br>
              <a:rPr lang="zh-CN" sz="2800" b="0" dirty="0">
                <a:solidFill>
                  <a:srgbClr val="476475"/>
                </a:solidFill>
                <a:latin typeface="Arial" panose="020B0604020202020204"/>
                <a:ea typeface="Calibri" panose="020F0502020204030204" pitchFamily="34" charset="0"/>
                <a:cs typeface="Arial" panose="020B0604020202020204"/>
              </a:rPr>
            </a:br>
            <a:r>
              <a:rPr lang="zh-CN" sz="2800" b="0" i="0" u="none" baseline="0" dirty="0">
                <a:solidFill>
                  <a:srgbClr val="476475"/>
                </a:solidFill>
                <a:latin typeface="Calibri"/>
                <a:ea typeface="Calibri" panose="020F0502020204030204" pitchFamily="34" charset="0"/>
                <a:cs typeface="Times New Roman"/>
              </a:rPr>
              <a:t>         您认为</a:t>
            </a:r>
            <a:r>
              <a:rPr lang="zh-CN" altLang="en-US" sz="2800" b="0" i="0" u="none" baseline="0" dirty="0">
                <a:solidFill>
                  <a:srgbClr val="476475"/>
                </a:solidFill>
                <a:latin typeface="Calibri"/>
                <a:ea typeface="Calibri" panose="020F0502020204030204" pitchFamily="34" charset="0"/>
                <a:cs typeface="Times New Roman"/>
              </a:rPr>
              <a:t>（旁观和亲身经历的）</a:t>
            </a:r>
            <a:r>
              <a:rPr lang="zh-CN" sz="2800" b="0" i="0" u="none" baseline="0" dirty="0">
                <a:solidFill>
                  <a:srgbClr val="476475"/>
                </a:solidFill>
                <a:latin typeface="Calibri"/>
                <a:ea typeface="Calibri" panose="020F0502020204030204" pitchFamily="34" charset="0"/>
                <a:cs typeface="Times New Roman"/>
              </a:rPr>
              <a:t>区别</a:t>
            </a:r>
            <a:r>
              <a:rPr lang="zh-CN" altLang="en-US" sz="2800" b="0" dirty="0">
                <a:solidFill>
                  <a:srgbClr val="476475"/>
                </a:solidFill>
                <a:latin typeface="Calibri"/>
                <a:ea typeface="Calibri" panose="020F0502020204030204" pitchFamily="34" charset="0"/>
                <a:cs typeface="Times New Roman"/>
              </a:rPr>
              <a:t>在哪里</a:t>
            </a:r>
            <a:r>
              <a:rPr lang="zh-CN" sz="2800" b="0" i="0" u="none" baseline="0" dirty="0">
                <a:solidFill>
                  <a:srgbClr val="476475"/>
                </a:solidFill>
                <a:latin typeface="Calibri"/>
                <a:ea typeface="Calibri" panose="020F0502020204030204" pitchFamily="34" charset="0"/>
                <a:cs typeface="Times New Roman"/>
              </a:rPr>
              <a:t>？</a:t>
            </a:r>
            <a:endParaRPr lang="zh-CN" sz="2800" b="0" dirty="0">
              <a:solidFill>
                <a:srgbClr val="476475"/>
              </a:solidFill>
            </a:endParaRPr>
          </a:p>
        </p:txBody>
      </p:sp>
      <p:sp>
        <p:nvSpPr>
          <p:cNvPr id="2" name="Slide Number Placeholder 1">
            <a:extLst>
              <a:ext uri="{FF2B5EF4-FFF2-40B4-BE49-F238E27FC236}">
                <a16:creationId xmlns:a16="http://schemas.microsoft.com/office/drawing/2014/main" id="{E95BB6E4-411A-4E28-AB82-90812B640E85}"/>
              </a:ext>
            </a:extLst>
          </p:cNvPr>
          <p:cNvSpPr>
            <a:spLocks noGrp="1"/>
          </p:cNvSpPr>
          <p:nvPr>
            <p:ph type="sldNum" sz="quarter" idx="12"/>
          </p:nvPr>
        </p:nvSpPr>
        <p:spPr/>
        <p:txBody>
          <a:bodyPr/>
          <a:lstStyle/>
          <a:p>
            <a:pPr rtl="0"/>
            <a:fld id="{3830CAAF-21A0-4241-92AC-0D55EFAA1541}" type="slidenum">
              <a:rPr/>
              <a:t>5</a:t>
            </a:fld>
            <a:endParaRPr lang="zh-CN"/>
          </a:p>
        </p:txBody>
      </p:sp>
      <p:sp>
        <p:nvSpPr>
          <p:cNvPr id="9" name="Title 8">
            <a:extLst>
              <a:ext uri="{FF2B5EF4-FFF2-40B4-BE49-F238E27FC236}">
                <a16:creationId xmlns:a16="http://schemas.microsoft.com/office/drawing/2014/main" id="{91A62A87-8E03-4622-8433-E56B712FF94B}"/>
              </a:ext>
            </a:extLst>
          </p:cNvPr>
          <p:cNvSpPr>
            <a:spLocks noGrp="1"/>
          </p:cNvSpPr>
          <p:nvPr>
            <p:ph type="title"/>
          </p:nvPr>
        </p:nvSpPr>
        <p:spPr>
          <a:xfrm>
            <a:off x="535234" y="722478"/>
            <a:ext cx="11062772" cy="488682"/>
          </a:xfrm>
        </p:spPr>
        <p:txBody>
          <a:bodyPr/>
          <a:lstStyle/>
          <a:p>
            <a:pPr marL="0" indent="0" algn="l" rtl="0">
              <a:lnSpc>
                <a:spcPct val="107000"/>
              </a:lnSpc>
              <a:spcAft>
                <a:spcPts val="800"/>
              </a:spcAft>
              <a:buNone/>
            </a:pPr>
            <a:br>
              <a:rPr lang="zh-CN"/>
            </a:br>
            <a:br>
              <a:rPr lang="zh-CN"/>
            </a:br>
            <a:br>
              <a:rPr lang="zh-CN"/>
            </a:br>
            <a:r>
              <a:rPr lang="zh-CN" b="1" i="0" u="none" baseline="0"/>
              <a:t>个人思考要点</a:t>
            </a:r>
            <a:br>
              <a:rPr lang="zh-CN" sz="3200">
                <a:effectLst/>
                <a:latin typeface="Arial" panose="020B0604020202020204"/>
                <a:ea typeface="Calibri" panose="020F0502020204030204" pitchFamily="34" charset="0"/>
                <a:cs typeface="Arial" panose="020B0604020202020204"/>
              </a:rPr>
            </a:br>
            <a:br>
              <a:rPr lang="zh-CN" sz="3200">
                <a:solidFill>
                  <a:srgbClr val="50544D"/>
                </a:solidFill>
                <a:effectLst/>
                <a:latin typeface="Calibri" panose="020F0502020204030204" pitchFamily="34" charset="0"/>
                <a:ea typeface="Calibri" panose="020F0502020204030204" pitchFamily="34" charset="0"/>
                <a:cs typeface="Times New Roman" panose="02020603050405020304" pitchFamily="18" charset="0"/>
              </a:rPr>
            </a:br>
            <a:br>
              <a:rPr lang="zh-CN" sz="3200">
                <a:solidFill>
                  <a:srgbClr val="50544D"/>
                </a:solidFill>
              </a:rPr>
            </a:br>
            <a:endParaRPr lang="zh-CN"/>
          </a:p>
        </p:txBody>
      </p:sp>
    </p:spTree>
    <p:extLst>
      <p:ext uri="{BB962C8B-B14F-4D97-AF65-F5344CB8AC3E}">
        <p14:creationId xmlns:p14="http://schemas.microsoft.com/office/powerpoint/2010/main" val="2796622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58C-9057-7472-3B87-59F2A9E45059}"/>
              </a:ext>
            </a:extLst>
          </p:cNvPr>
          <p:cNvSpPr>
            <a:spLocks noGrp="1"/>
          </p:cNvSpPr>
          <p:nvPr>
            <p:ph type="title"/>
          </p:nvPr>
        </p:nvSpPr>
        <p:spPr/>
        <p:txBody>
          <a:bodyPr/>
          <a:lstStyle/>
          <a:p>
            <a:pPr algn="l" rtl="0"/>
            <a:r>
              <a:rPr lang="zh-CN" b="1" i="0" u="none" baseline="0"/>
              <a:t>需要进一步支持</a:t>
            </a:r>
          </a:p>
        </p:txBody>
      </p:sp>
      <p:sp>
        <p:nvSpPr>
          <p:cNvPr id="3" name="Footer Placeholder 2">
            <a:extLst>
              <a:ext uri="{FF2B5EF4-FFF2-40B4-BE49-F238E27FC236}">
                <a16:creationId xmlns:a16="http://schemas.microsoft.com/office/drawing/2014/main" id="{5E4EB703-FF34-4C47-C876-84432E78090B}"/>
              </a:ext>
            </a:extLst>
          </p:cNvPr>
          <p:cNvSpPr>
            <a:spLocks noGrp="1"/>
          </p:cNvSpPr>
          <p:nvPr>
            <p:ph type="ftr" sz="quarter" idx="1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zh-CN" altLang="en-US" dirty="0">
                <a:solidFill>
                  <a:srgbClr val="476472"/>
                </a:solidFill>
                <a:latin typeface="Arial" panose="020B0604020202020204"/>
              </a:rPr>
              <a:t>积极旁观者</a:t>
            </a:r>
            <a:r>
              <a:rPr kumimoji="0" lang="zh-CN" sz="1000" b="0" i="0" u="none" strike="noStrike" kern="1200" cap="none" spc="0" normalizeH="0" baseline="0" dirty="0">
                <a:ln>
                  <a:noFill/>
                </a:ln>
                <a:solidFill>
                  <a:srgbClr val="476472"/>
                </a:solidFill>
                <a:effectLst/>
                <a:uLnTx/>
                <a:uFillTx/>
                <a:latin typeface="Arial" panose="020B0604020202020204"/>
                <a:ea typeface="+mn-ea"/>
                <a:cs typeface="+mn-cs"/>
              </a:rPr>
              <a:t>模块1</a:t>
            </a:r>
          </a:p>
        </p:txBody>
      </p:sp>
      <p:sp>
        <p:nvSpPr>
          <p:cNvPr id="4" name="Slide Number Placeholder 3">
            <a:extLst>
              <a:ext uri="{FF2B5EF4-FFF2-40B4-BE49-F238E27FC236}">
                <a16:creationId xmlns:a16="http://schemas.microsoft.com/office/drawing/2014/main" id="{F50554E6-D515-B7B3-3489-54B1E2F7C716}"/>
              </a:ext>
            </a:extLst>
          </p:cNvPr>
          <p:cNvSpPr>
            <a:spLocks noGrp="1"/>
          </p:cNvSpPr>
          <p:nvPr>
            <p:ph type="sldNum" sz="quarter" idx="4294967295"/>
          </p:nvPr>
        </p:nvSpPr>
        <p:spPr>
          <a:xfrm>
            <a:off x="5767330" y="6433068"/>
            <a:ext cx="657340" cy="288407"/>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830CAAF-21A0-4241-92AC-0D55EFAA1541}" type="slidenum">
              <a:rPr kumimoji="0" sz="1000" b="1" i="0" u="none" strike="noStrike" kern="1200" cap="none" spc="0" normalizeH="0" baseline="0">
                <a:ln>
                  <a:noFill/>
                </a:ln>
                <a:solidFill>
                  <a:srgbClr val="476472"/>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zh-CN" sz="1000" b="1" i="0" u="none" strike="noStrike" kern="1200" cap="none" spc="0" normalizeH="0" baseline="0" noProof="0">
              <a:ln>
                <a:noFill/>
              </a:ln>
              <a:solidFill>
                <a:srgbClr val="476472"/>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8F79DD30-F7AC-03FE-F028-B54273C84CAC}"/>
              </a:ext>
            </a:extLst>
          </p:cNvPr>
          <p:cNvSpPr>
            <a:spLocks noGrp="1"/>
          </p:cNvSpPr>
          <p:nvPr>
            <p:ph idx="1"/>
          </p:nvPr>
        </p:nvSpPr>
        <p:spPr/>
        <p:txBody>
          <a:bodyPr/>
          <a:lstStyle/>
          <a:p>
            <a:pPr rtl="0"/>
            <a:r>
              <a:rPr lang="zh-CN" b="0" i="0" u="none" baseline="0"/>
              <a:t>您的领导</a:t>
            </a:r>
          </a:p>
        </p:txBody>
      </p:sp>
      <p:sp>
        <p:nvSpPr>
          <p:cNvPr id="6" name="Content Placeholder 5">
            <a:extLst>
              <a:ext uri="{FF2B5EF4-FFF2-40B4-BE49-F238E27FC236}">
                <a16:creationId xmlns:a16="http://schemas.microsoft.com/office/drawing/2014/main" id="{F1130DF9-EF4E-E057-A372-943A2A7EB237}"/>
              </a:ext>
            </a:extLst>
          </p:cNvPr>
          <p:cNvSpPr>
            <a:spLocks noGrp="1"/>
          </p:cNvSpPr>
          <p:nvPr>
            <p:ph idx="17"/>
          </p:nvPr>
        </p:nvSpPr>
        <p:spPr/>
        <p:txBody>
          <a:bodyPr/>
          <a:lstStyle/>
          <a:p>
            <a:pPr algn="l" rtl="0"/>
            <a:r>
              <a:rPr lang="zh-CN" b="1" i="0" u="none" baseline="0"/>
              <a:t>请与自己关系网中值得信赖的人联系</a:t>
            </a:r>
          </a:p>
        </p:txBody>
      </p:sp>
      <p:sp>
        <p:nvSpPr>
          <p:cNvPr id="7" name="Content Placeholder 6">
            <a:extLst>
              <a:ext uri="{FF2B5EF4-FFF2-40B4-BE49-F238E27FC236}">
                <a16:creationId xmlns:a16="http://schemas.microsoft.com/office/drawing/2014/main" id="{4CE17BA0-C4CB-8D24-5238-FDBADC0CAB6D}"/>
              </a:ext>
            </a:extLst>
          </p:cNvPr>
          <p:cNvSpPr>
            <a:spLocks noGrp="1"/>
          </p:cNvSpPr>
          <p:nvPr>
            <p:ph idx="18"/>
          </p:nvPr>
        </p:nvSpPr>
        <p:spPr/>
        <p:txBody>
          <a:bodyPr/>
          <a:lstStyle/>
          <a:p>
            <a:pPr rtl="0"/>
            <a:r>
              <a:rPr lang="zh-CN" b="0" i="0" u="none" baseline="0" dirty="0"/>
              <a:t>您的上上级领导</a:t>
            </a:r>
          </a:p>
        </p:txBody>
      </p:sp>
      <p:sp>
        <p:nvSpPr>
          <p:cNvPr id="8" name="Content Placeholder 7">
            <a:extLst>
              <a:ext uri="{FF2B5EF4-FFF2-40B4-BE49-F238E27FC236}">
                <a16:creationId xmlns:a16="http://schemas.microsoft.com/office/drawing/2014/main" id="{EED4934F-F251-CC1A-83FD-78DA2E016D94}"/>
              </a:ext>
            </a:extLst>
          </p:cNvPr>
          <p:cNvSpPr>
            <a:spLocks noGrp="1"/>
          </p:cNvSpPr>
          <p:nvPr>
            <p:ph idx="19"/>
          </p:nvPr>
        </p:nvSpPr>
        <p:spPr/>
        <p:txBody>
          <a:bodyPr/>
          <a:lstStyle/>
          <a:p>
            <a:pPr rtl="0"/>
            <a:r>
              <a:rPr lang="zh-CN" b="0" i="0" u="none" baseline="0"/>
              <a:t>人力资源部</a:t>
            </a:r>
          </a:p>
        </p:txBody>
      </p:sp>
      <p:sp>
        <p:nvSpPr>
          <p:cNvPr id="9" name="Content Placeholder 8">
            <a:extLst>
              <a:ext uri="{FF2B5EF4-FFF2-40B4-BE49-F238E27FC236}">
                <a16:creationId xmlns:a16="http://schemas.microsoft.com/office/drawing/2014/main" id="{012C559B-A002-2EFF-B38D-04656B4883DF}"/>
              </a:ext>
            </a:extLst>
          </p:cNvPr>
          <p:cNvSpPr>
            <a:spLocks noGrp="1"/>
          </p:cNvSpPr>
          <p:nvPr>
            <p:ph idx="20"/>
          </p:nvPr>
        </p:nvSpPr>
        <p:spPr/>
        <p:txBody>
          <a:bodyPr/>
          <a:lstStyle/>
          <a:p>
            <a:pPr rtl="0"/>
            <a:r>
              <a:rPr lang="zh-CN" b="0" i="0" u="none" baseline="0"/>
              <a:t>您信任的人</a:t>
            </a:r>
          </a:p>
        </p:txBody>
      </p:sp>
      <p:sp>
        <p:nvSpPr>
          <p:cNvPr id="10" name="Content Placeholder 9">
            <a:extLst>
              <a:ext uri="{FF2B5EF4-FFF2-40B4-BE49-F238E27FC236}">
                <a16:creationId xmlns:a16="http://schemas.microsoft.com/office/drawing/2014/main" id="{C4D7DFE5-0CCF-BAE1-8C4D-6F5873ABF633}"/>
              </a:ext>
            </a:extLst>
          </p:cNvPr>
          <p:cNvSpPr>
            <a:spLocks noGrp="1"/>
          </p:cNvSpPr>
          <p:nvPr>
            <p:ph idx="21"/>
          </p:nvPr>
        </p:nvSpPr>
        <p:spPr/>
        <p:txBody>
          <a:bodyPr/>
          <a:lstStyle/>
          <a:p>
            <a:pPr rtl="0"/>
            <a:r>
              <a:rPr lang="zh-CN" b="0" i="0" u="none" baseline="0" dirty="0"/>
              <a:t>EthicsPoint </a:t>
            </a:r>
            <a:br>
              <a:rPr lang="zh-CN" dirty="0"/>
            </a:br>
            <a:r>
              <a:rPr lang="en-US" altLang="zh-CN" b="0" i="0" u="none" baseline="0" dirty="0">
                <a:solidFill>
                  <a:srgbClr val="FFFFFF"/>
                </a:solidFill>
              </a:rPr>
              <a:t>7*24</a:t>
            </a:r>
            <a:r>
              <a:rPr lang="zh-CN" altLang="en-US" b="0" i="0" u="none" baseline="0" dirty="0">
                <a:solidFill>
                  <a:srgbClr val="FFFFFF"/>
                </a:solidFill>
              </a:rPr>
              <a:t>小时 </a:t>
            </a:r>
            <a:r>
              <a:rPr lang="zh-CN" b="0" i="0" u="none" baseline="0" dirty="0"/>
              <a:t>匿名</a:t>
            </a:r>
          </a:p>
        </p:txBody>
      </p:sp>
      <p:sp>
        <p:nvSpPr>
          <p:cNvPr id="11" name="Content Placeholder 10">
            <a:extLst>
              <a:ext uri="{FF2B5EF4-FFF2-40B4-BE49-F238E27FC236}">
                <a16:creationId xmlns:a16="http://schemas.microsoft.com/office/drawing/2014/main" id="{F8CC9048-823C-090F-1A12-9770627E280E}"/>
              </a:ext>
            </a:extLst>
          </p:cNvPr>
          <p:cNvSpPr>
            <a:spLocks noGrp="1"/>
          </p:cNvSpPr>
          <p:nvPr>
            <p:ph idx="22"/>
          </p:nvPr>
        </p:nvSpPr>
        <p:spPr/>
        <p:txBody>
          <a:bodyPr/>
          <a:lstStyle/>
          <a:p>
            <a:r>
              <a:rPr lang="zh-CN" altLang="en-US" dirty="0">
                <a:solidFill>
                  <a:srgbClr val="FFFFFF"/>
                </a:solidFill>
              </a:rPr>
              <a:t>员工帮助计划</a:t>
            </a:r>
            <a:endParaRPr lang="zh-CN" b="0" i="0" u="none" baseline="0" dirty="0">
              <a:solidFill>
                <a:srgbClr val="FFFFFF"/>
              </a:solidFill>
            </a:endParaRPr>
          </a:p>
        </p:txBody>
      </p:sp>
      <p:sp>
        <p:nvSpPr>
          <p:cNvPr id="14" name="Rectangle: Rounded Corners 13">
            <a:extLst>
              <a:ext uri="{FF2B5EF4-FFF2-40B4-BE49-F238E27FC236}">
                <a16:creationId xmlns:a16="http://schemas.microsoft.com/office/drawing/2014/main" id="{EC1070A3-6DA6-4BB3-922E-A401E0B6E977}"/>
              </a:ext>
            </a:extLst>
          </p:cNvPr>
          <p:cNvSpPr/>
          <p:nvPr/>
        </p:nvSpPr>
        <p:spPr>
          <a:xfrm>
            <a:off x="7949364" y="662183"/>
            <a:ext cx="3559357" cy="1293101"/>
          </a:xfrm>
          <a:prstGeom prst="roundRect">
            <a:avLst>
              <a:gd name="adj" fmla="val 337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p>
        </p:txBody>
      </p:sp>
      <p:sp>
        <p:nvSpPr>
          <p:cNvPr id="12" name="Content Placeholder 9">
            <a:extLst>
              <a:ext uri="{FF2B5EF4-FFF2-40B4-BE49-F238E27FC236}">
                <a16:creationId xmlns:a16="http://schemas.microsoft.com/office/drawing/2014/main" id="{F42557C0-C807-47AC-A617-7E8F6B67EEDD}"/>
              </a:ext>
            </a:extLst>
          </p:cNvPr>
          <p:cNvSpPr txBox="1">
            <a:spLocks/>
          </p:cNvSpPr>
          <p:nvPr/>
        </p:nvSpPr>
        <p:spPr>
          <a:xfrm>
            <a:off x="8031296" y="929817"/>
            <a:ext cx="3305059" cy="757833"/>
          </a:xfrm>
          <a:prstGeom prst="rect">
            <a:avLst/>
          </a:prstGeom>
        </p:spPr>
        <p:txBody>
          <a:bodyPr vert="horz" lIns="91440" tIns="45720" rIns="91440" bIns="45720" rtlCol="0" anchor="ctr" anchorCtr="0">
            <a:noAutofit/>
          </a:bodyPr>
          <a:lstStyle>
            <a:lvl1pPr marL="0" indent="0" algn="ctr" defTabSz="914400" rtl="0" eaLnBrk="1" latinLnBrk="0" hangingPunct="1">
              <a:lnSpc>
                <a:spcPts val="2400"/>
              </a:lnSpc>
              <a:spcBef>
                <a:spcPts val="1000"/>
              </a:spcBef>
              <a:buFont typeface="Arial" panose="020B0604020202020204" pitchFamily="34" charset="0"/>
              <a:buNone/>
              <a:defRPr sz="2000" kern="1200">
                <a:solidFill>
                  <a:schemeClr val="bg1"/>
                </a:solidFill>
                <a:latin typeface="+mn-lt"/>
                <a:ea typeface="+mn-ea"/>
                <a:cs typeface="+mn-cs"/>
              </a:defRPr>
            </a:lvl1pPr>
            <a:lvl2pPr marL="449263" indent="-269875" algn="l" defTabSz="914400" rtl="0" eaLnBrk="1" latinLnBrk="0" hangingPunct="1">
              <a:lnSpc>
                <a:spcPts val="2400"/>
              </a:lnSpc>
              <a:spcBef>
                <a:spcPts val="500"/>
              </a:spcBef>
              <a:buFont typeface="Calibri" panose="020F0502020204030204" pitchFamily="34" charset="0"/>
              <a:buChar char="‒"/>
              <a:tabLst>
                <a:tab pos="449263" algn="l"/>
              </a:tabLst>
              <a:defRPr sz="2000" kern="1200">
                <a:solidFill>
                  <a:schemeClr val="bg1"/>
                </a:solidFill>
                <a:latin typeface="+mn-lt"/>
                <a:ea typeface="+mn-ea"/>
                <a:cs typeface="+mn-cs"/>
              </a:defRPr>
            </a:lvl2pPr>
            <a:lvl3pPr marL="628650"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3pPr>
            <a:lvl4pPr marL="0" indent="0" algn="l" defTabSz="914400" rtl="0" eaLnBrk="1" latinLnBrk="0" hangingPunct="1">
              <a:lnSpc>
                <a:spcPts val="2400"/>
              </a:lnSpc>
              <a:spcBef>
                <a:spcPts val="500"/>
              </a:spcBef>
              <a:buFont typeface="Arial" panose="020B0604020202020204" pitchFamily="34" charset="0"/>
              <a:buNone/>
              <a:defRPr sz="2000" kern="1200">
                <a:solidFill>
                  <a:schemeClr val="bg1"/>
                </a:solidFill>
                <a:latin typeface="+mn-lt"/>
                <a:ea typeface="+mn-ea"/>
                <a:cs typeface="+mn-cs"/>
              </a:defRPr>
            </a:lvl4pPr>
            <a:lvl5pPr marL="898525" indent="-179388" algn="l" defTabSz="914400" rtl="0" eaLnBrk="1" latinLnBrk="0" hangingPunct="1">
              <a:lnSpc>
                <a:spcPts val="2400"/>
              </a:lnSpc>
              <a:spcBef>
                <a:spcPts val="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r>
              <a:rPr lang="zh-CN" b="0" i="0" u="none" baseline="0" dirty="0"/>
              <a:t>合同负责人、合同负责人代表或工作发起人</a:t>
            </a:r>
          </a:p>
        </p:txBody>
      </p:sp>
    </p:spTree>
    <p:extLst>
      <p:ext uri="{BB962C8B-B14F-4D97-AF65-F5344CB8AC3E}">
        <p14:creationId xmlns:p14="http://schemas.microsoft.com/office/powerpoint/2010/main" val="420339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43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BD30-DAEA-46C3-9F5B-244F146A318C}"/>
              </a:ext>
            </a:extLst>
          </p:cNvPr>
          <p:cNvSpPr>
            <a:spLocks noGrp="1"/>
          </p:cNvSpPr>
          <p:nvPr>
            <p:ph type="ctrTitle"/>
          </p:nvPr>
        </p:nvSpPr>
        <p:spPr>
          <a:xfrm>
            <a:off x="565528" y="1023024"/>
            <a:ext cx="11060944" cy="1795749"/>
          </a:xfrm>
        </p:spPr>
        <p:txBody>
          <a:bodyPr/>
          <a:lstStyle/>
          <a:p>
            <a:pPr algn="l" rtl="0"/>
            <a:r>
              <a:rPr lang="zh-CN" altLang="en-US" dirty="0"/>
              <a:t>积极旁观者</a:t>
            </a:r>
            <a:endParaRPr lang="zh-CN" b="1" i="0" u="none" baseline="0" dirty="0"/>
          </a:p>
        </p:txBody>
      </p:sp>
      <p:sp>
        <p:nvSpPr>
          <p:cNvPr id="3" name="Subtitle 2">
            <a:extLst>
              <a:ext uri="{FF2B5EF4-FFF2-40B4-BE49-F238E27FC236}">
                <a16:creationId xmlns:a16="http://schemas.microsoft.com/office/drawing/2014/main" id="{425E839E-B78F-4B6F-BD07-D98397BF1C1E}"/>
              </a:ext>
            </a:extLst>
          </p:cNvPr>
          <p:cNvSpPr>
            <a:spLocks noGrp="1"/>
          </p:cNvSpPr>
          <p:nvPr>
            <p:ph type="subTitle" idx="1"/>
          </p:nvPr>
        </p:nvSpPr>
        <p:spPr>
          <a:xfrm>
            <a:off x="565528" y="2818773"/>
            <a:ext cx="11071038" cy="311704"/>
          </a:xfrm>
        </p:spPr>
        <p:txBody>
          <a:bodyPr/>
          <a:lstStyle/>
          <a:p>
            <a:pPr algn="l" rtl="0"/>
            <a:r>
              <a:rPr lang="zh-CN" b="1" i="0" u="none" baseline="0"/>
              <a:t>培训</a:t>
            </a:r>
          </a:p>
        </p:txBody>
      </p:sp>
      <p:sp>
        <p:nvSpPr>
          <p:cNvPr id="5" name="TextBox 4">
            <a:extLst>
              <a:ext uri="{FF2B5EF4-FFF2-40B4-BE49-F238E27FC236}">
                <a16:creationId xmlns:a16="http://schemas.microsoft.com/office/drawing/2014/main" id="{1DC44E46-6B5C-1D20-85A4-4E653BB02186}"/>
              </a:ext>
            </a:extLst>
          </p:cNvPr>
          <p:cNvSpPr txBox="1"/>
          <p:nvPr/>
        </p:nvSpPr>
        <p:spPr>
          <a:xfrm>
            <a:off x="1101534" y="3244334"/>
            <a:ext cx="6096000" cy="369332"/>
          </a:xfrm>
          <a:prstGeom prst="rect">
            <a:avLst/>
          </a:prstGeom>
          <a:noFill/>
        </p:spPr>
        <p:txBody>
          <a:bodyPr wrap="square">
            <a:spAutoFit/>
          </a:bodyPr>
          <a:lstStyle/>
          <a:p>
            <a:pPr algn="l" rtl="0"/>
            <a:r>
              <a:rPr lang="zh-CN" b="1" i="0" u="none" baseline="0" dirty="0">
                <a:solidFill>
                  <a:srgbClr val="F67B2F"/>
                </a:solidFill>
              </a:rPr>
              <a:t>我们的反应对他人的影响</a:t>
            </a:r>
            <a:endParaRPr lang="zh-CN" b="1" dirty="0"/>
          </a:p>
        </p:txBody>
      </p:sp>
      <p:sp>
        <p:nvSpPr>
          <p:cNvPr id="6" name="TextBox 5">
            <a:extLst>
              <a:ext uri="{FF2B5EF4-FFF2-40B4-BE49-F238E27FC236}">
                <a16:creationId xmlns:a16="http://schemas.microsoft.com/office/drawing/2014/main" id="{EABB4E8A-7EB8-7AE3-8651-9964BFB5E172}"/>
              </a:ext>
            </a:extLst>
          </p:cNvPr>
          <p:cNvSpPr txBox="1"/>
          <p:nvPr/>
        </p:nvSpPr>
        <p:spPr>
          <a:xfrm>
            <a:off x="565528" y="3161858"/>
            <a:ext cx="635000" cy="584775"/>
          </a:xfrm>
          <a:prstGeom prst="rect">
            <a:avLst/>
          </a:prstGeom>
          <a:noFill/>
        </p:spPr>
        <p:txBody>
          <a:bodyPr wrap="square">
            <a:spAutoFit/>
          </a:bodyPr>
          <a:lstStyle/>
          <a:p>
            <a:pPr algn="l" rtl="0"/>
            <a:r>
              <a:rPr lang="zh-CN" sz="3200" b="0" i="0" u="none" baseline="0">
                <a:solidFill>
                  <a:srgbClr val="F67B2F"/>
                </a:solidFill>
                <a:sym typeface="Wingdings" panose="05000000000000000000" pitchFamily="2" charset="2"/>
              </a:rPr>
              <a:t></a:t>
            </a:r>
            <a:endParaRPr lang="zh-CN" sz="3200" b="1">
              <a:solidFill>
                <a:srgbClr val="F67B2F"/>
              </a:solidFill>
            </a:endParaRPr>
          </a:p>
        </p:txBody>
      </p:sp>
    </p:spTree>
    <p:extLst>
      <p:ext uri="{BB962C8B-B14F-4D97-AF65-F5344CB8AC3E}">
        <p14:creationId xmlns:p14="http://schemas.microsoft.com/office/powerpoint/2010/main" val="32178521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418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EE4P_MASTERWIZARD_DRAFT" val="0"/>
  <p:tag name="EE4P_STYLE_ID" val="j1gkH7ZX"/>
  <p:tag name="EE4P_STYLE_NAME" val="BHP Aug 2018 - 16:9"/>
  <p:tag name="EE4P_MASTERWIZARD_MARGINS" val="0"/>
  <p:tag name="THINKCELLUNDODONOTDELETE" val="0"/>
  <p:tag name="PRESGUID" val="55f110a9-4571-47f9-9373-35a5974092a2"/>
</p:tagLst>
</file>

<file path=ppt/tags/tag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NLwlI71cQlWow8.9svUs7g"/>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LJKCFNh7SX6Xa0MVeAZDr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pKt3mpeRtav7qKgUMNNE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85qJCcKiTMOziCUm9Nwuq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LU5BO7H1S0aMKwtciiggH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BbBH2ccaS0qSqHFnoV0Sgg"/>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DwIOPCAJQwy0pxsUceiiR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Qf.QPu_SSOyC5AStwxsTv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6cAO07pgRlSdczaogWar5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oj1GOtbDQw63aRPWTOYD3w"/>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OE54nOF8QzK5c4AA_JRs8A"/>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o9JHHtLjTCqCiFoS.aJmnQ"/>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TPCkKRZ6RUmxNnowmWWshQ"/>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psY9GnouSfyvZ6ZjedePN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wLZUGVaAR6WZ.meiQm0ovw"/>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sOAmsMwuQLiAWAYIt6ZT9w"/>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8_yWvNUYSEaxsvlHPxgrPA"/>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4LvgO1PMQuqfeN5.HVuV8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evrb4ga_Sj6t4vmB_RySC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ltazYApwTMyfhHg_OIrx1A"/>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CVclIJyLSCWf042uNs12z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6qahRKygSRCSCOtSAGfRq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rvoHSAhCTVe_eC.mLDrFcA"/>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e8_ZKd.pQteFYWMt4g.6A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NT_fxaPRQ3SQz5IZhljBLQ"/>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W3DfVg5pRzGaUnbv41K7kA"/>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zGCnsMtARpS2SS8KMG9VyQ"/>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J75uRg70S.ip63nUcvGRVg"/>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oVWMirKiSjCnBpAUcTMIX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wCsrPHluSRmkSBbsOvlib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u7DM1EJJQOuOGG.dcYuO7g"/>
</p:tagLst>
</file>

<file path=ppt/tags/tag2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adRIA6g9Q4al5UNDRgfmsQ"/>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2aL9BdXvTlOf1VWIzwvsow"/>
</p:tagLst>
</file>

<file path=ppt/tags/tag2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pAPox8VjT_u5ZKyL4Ag17A"/>
</p:tagLst>
</file>

<file path=ppt/tags/tag2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MuQuwKc1TLCp4pbUN6fJD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tL9vGSQIRKScMrEmbfg2lg"/>
</p:tagLst>
</file>

<file path=ppt/tags/tag27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_qEGS1ESbumoKXWGSaX6A"/>
</p:tagLst>
</file>

<file path=ppt/tags/tag2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FkKYz40iTYqSLj22NcVrfA"/>
</p:tagLst>
</file>

<file path=ppt/tags/tag2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bBpo1zyQh6k5lUXDONcXA"/>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524EJtwsT7eyOHQjslG_zw"/>
</p:tagLst>
</file>

<file path=ppt/tags/tag28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JDg83dqISxGDcedXhbSedA"/>
</p:tagLst>
</file>

<file path=ppt/tags/tag2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uXMuvTp_R4ePjM_qEhWsuA"/>
</p:tagLst>
</file>

<file path=ppt/tags/tag28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Ldt.3Jx.T9W3MpqWlqbPrQ"/>
</p:tagLst>
</file>

<file path=ppt/tags/tag2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K8.AX1tTTRK.4PJkm4FH7g"/>
</p:tagLst>
</file>

<file path=ppt/tags/tag2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Ovqi81zKROa8QOc7JagDOQ"/>
</p:tagLst>
</file>

<file path=ppt/tags/tag29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nNJk7FHQQF258_o.UUxF6w"/>
</p:tagLst>
</file>

<file path=ppt/tags/tag3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kIv5yiWgQQejmAzuEQxFZw"/>
</p:tagLst>
</file>

<file path=ppt/tags/tag30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W8StDEtoTHOvuAsMmrmEJA"/>
</p:tagLst>
</file>

<file path=ppt/tags/tag30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FWXZkQZ1S_e7ExKXHoCI5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iHQ2V7FVTaOSxw52DX1pYA"/>
</p:tagLst>
</file>

<file path=ppt/tags/tag31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JY5ZtJAzSLuva.TCayaakg"/>
</p:tagLst>
</file>

<file path=ppt/tags/tag3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_GntI4aWSfSvO8J7kIgRiw"/>
</p:tagLst>
</file>

<file path=ppt/tags/tag32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siNIcBnVR9uPGKiS1LEwMg"/>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JQiZIxBsS72EDI.0cjt6Gw"/>
</p:tagLst>
</file>

<file path=ppt/tags/tag3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id5SkMooSiinrmZlxvRrnw"/>
</p:tagLst>
</file>

<file path=ppt/tags/tag33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W0dM6O25TxmnG2uRRCrjSA"/>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SdRgpBXSmCKlKLlmf62pA"/>
</p:tagLst>
</file>

<file path=ppt/tags/tag3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Pcs1dh.cRpmOuo6gJjPu7w"/>
</p:tagLst>
</file>

<file path=ppt/tags/tag3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0eI7i4uvRUKRzDjr7s2rZg"/>
</p:tagLst>
</file>

<file path=ppt/tags/tag3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U.tJnuLORP.Ac7ghhAb5Lg"/>
</p:tagLst>
</file>

<file path=ppt/tags/tag3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PyjuotQzSFW_XXBeSMPmLA"/>
</p:tagLst>
</file>

<file path=ppt/tags/tag3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5kCjywdkT22.lhrN60HkMw"/>
</p:tagLst>
</file>

<file path=ppt/tags/tag3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e2bJWclwQny787qADeZHfg"/>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NwlepmNjTEue78qh3gNfSg"/>
</p:tagLst>
</file>

<file path=ppt/tags/tag36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BcJi_SVnSC2oshrOqwDPoA"/>
</p:tagLst>
</file>

<file path=ppt/tags/tag3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tymXdVVKRomJwWEqmyOsZw"/>
</p:tagLst>
</file>

<file path=ppt/tags/tag36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M4EkAEp0TjSE8cByVKM1wg"/>
</p:tagLst>
</file>

<file path=ppt/tags/tag3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YvFYwGssQ5G.O.7imVagaQ"/>
</p:tagLst>
</file>

<file path=ppt/tags/tag37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sjauL6_FRG2cQyUINjki0g"/>
</p:tagLst>
</file>

<file path=ppt/tags/tag3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NcaFLgoCRKe_pGZqQiV_PQ"/>
</p:tagLst>
</file>

<file path=ppt/tags/tag38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2lkKpV0bTYmaBlwUMQ2HWQ"/>
</p:tagLst>
</file>

<file path=ppt/tags/tag3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KUffzCAERbyIrKXcZUYdzg"/>
</p:tagLst>
</file>

<file path=ppt/tags/tag38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a.cS3jL1RhW4rqjQBeHH0g"/>
</p:tagLst>
</file>

<file path=ppt/tags/tag39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3.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09.3028/369.3848/73.17614/78.41528"/>
</p:tagLst>
</file>

<file path=ppt/tags/tag404.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97.597/369.3848/123.634/115.6044"/>
</p:tagLst>
</file>

<file path=ppt/tags/tag40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sdasd"/>
  <p:tag name="EE4P_AGENDAWIZARD_PROPERTIES" val="49.72858/71.53472/271.5024/274.7323"/>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09.3028/369.3848/73.17614/78.41528"/>
</p:tagLst>
</file>

<file path=ppt/tags/tag412.xml><?xml version="1.0" encoding="utf-8"?>
<p:tagLst xmlns:a="http://schemas.openxmlformats.org/drawingml/2006/main" xmlns:r="http://schemas.openxmlformats.org/officeDocument/2006/relationships" xmlns:p="http://schemas.openxmlformats.org/presentationml/2006/main">
  <p:tag name="EE4P_AGENDAWIZARD" val="element"/>
  <p:tag name="EE4P_AGENDAWIZARD_PROPERTIES" val="197.597/369.3848/123.634/115.6044"/>
</p:tagLst>
</file>

<file path=ppt/tags/tag41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asdasd"/>
  <p:tag name="EE4P_AGENDAWIZARD_PROPERTIES" val="49.72858/71.53472/271.5024/274.7323"/>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13_BCG Grid 16:9">
  <a:themeElements>
    <a:clrScheme name="Custom 1">
      <a:dk1>
        <a:srgbClr val="476475"/>
      </a:dk1>
      <a:lt1>
        <a:srgbClr val="FFFFFF"/>
      </a:lt1>
      <a:dk2>
        <a:srgbClr val="E65400"/>
      </a:dk2>
      <a:lt2>
        <a:srgbClr val="F2F2F2"/>
      </a:lt2>
      <a:accent1>
        <a:srgbClr val="476475"/>
      </a:accent1>
      <a:accent2>
        <a:srgbClr val="AC3F00"/>
      </a:accent2>
      <a:accent3>
        <a:srgbClr val="FBD386"/>
      </a:accent3>
      <a:accent4>
        <a:srgbClr val="FFB78F"/>
      </a:accent4>
      <a:accent5>
        <a:srgbClr val="808080"/>
      </a:accent5>
      <a:accent6>
        <a:srgbClr val="B3DE68"/>
      </a:accent6>
      <a:hlink>
        <a:srgbClr val="10171B"/>
      </a:hlink>
      <a:folHlink>
        <a:srgbClr val="86A4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rgbClr val="E6540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accent5"/>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Presentation2" id="{1E4E37E4-20A9-40D4-82B1-B0B5ED00E8DA}" vid="{040537D0-4AFA-400F-885A-14CF5F32122E}"/>
    </a:ext>
  </a:extLst>
</a:theme>
</file>

<file path=ppt/theme/theme2.xml><?xml version="1.0" encoding="utf-8"?>
<a:theme xmlns:a="http://schemas.openxmlformats.org/drawingml/2006/main" name="14_BCG Grid 16:9">
  <a:themeElements>
    <a:clrScheme name="Custom 1">
      <a:dk1>
        <a:srgbClr val="476475"/>
      </a:dk1>
      <a:lt1>
        <a:srgbClr val="FFFFFF"/>
      </a:lt1>
      <a:dk2>
        <a:srgbClr val="E65400"/>
      </a:dk2>
      <a:lt2>
        <a:srgbClr val="F2F2F2"/>
      </a:lt2>
      <a:accent1>
        <a:srgbClr val="476475"/>
      </a:accent1>
      <a:accent2>
        <a:srgbClr val="AC3F00"/>
      </a:accent2>
      <a:accent3>
        <a:srgbClr val="FBD386"/>
      </a:accent3>
      <a:accent4>
        <a:srgbClr val="FFB78F"/>
      </a:accent4>
      <a:accent5>
        <a:srgbClr val="808080"/>
      </a:accent5>
      <a:accent6>
        <a:srgbClr val="B3DE68"/>
      </a:accent6>
      <a:hlink>
        <a:srgbClr val="10171B"/>
      </a:hlink>
      <a:folHlink>
        <a:srgbClr val="86A4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rgbClr val="E65400"/>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15_BCG Grid 16:9">
  <a:themeElements>
    <a:clrScheme name="BHP">
      <a:dk1>
        <a:srgbClr val="476475"/>
      </a:dk1>
      <a:lt1>
        <a:srgbClr val="FFFFFF"/>
      </a:lt1>
      <a:dk2>
        <a:srgbClr val="742068"/>
      </a:dk2>
      <a:lt2>
        <a:srgbClr val="E65400"/>
      </a:lt2>
      <a:accent1>
        <a:srgbClr val="234483"/>
      </a:accent1>
      <a:accent2>
        <a:srgbClr val="0C637C"/>
      </a:accent2>
      <a:accent3>
        <a:srgbClr val="018982"/>
      </a:accent3>
      <a:accent4>
        <a:srgbClr val="476475"/>
      </a:accent4>
      <a:accent5>
        <a:srgbClr val="50544D"/>
      </a:accent5>
      <a:accent6>
        <a:srgbClr val="000000"/>
      </a:accent6>
      <a:hlink>
        <a:srgbClr val="234483"/>
      </a:hlink>
      <a:folHlink>
        <a:srgbClr val="F67B2F"/>
      </a:folHlink>
    </a:clrScheme>
    <a:fontScheme name="BHP">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42068"/>
        </a:solidFill>
        <a:ln w="9525" cap="rnd" cmpd="sng" algn="ctr">
          <a:solidFill>
            <a:srgbClr val="742068"/>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6E6F73"/>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476475"/>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BHP Active Bystanders Program">
  <a:themeElements>
    <a:clrScheme name="BHP Active Bystanders Program">
      <a:dk1>
        <a:sysClr val="windowText" lastClr="000000"/>
      </a:dk1>
      <a:lt1>
        <a:sysClr val="window" lastClr="FFFFFF"/>
      </a:lt1>
      <a:dk2>
        <a:srgbClr val="476472"/>
      </a:dk2>
      <a:lt2>
        <a:srgbClr val="D8E0E3"/>
      </a:lt2>
      <a:accent1>
        <a:srgbClr val="F67B2F"/>
      </a:accent1>
      <a:accent2>
        <a:srgbClr val="FAB636"/>
      </a:accent2>
      <a:accent3>
        <a:srgbClr val="E7E8D5"/>
      </a:accent3>
      <a:accent4>
        <a:srgbClr val="E65400"/>
      </a:accent4>
      <a:accent5>
        <a:srgbClr val="5C889C"/>
      </a:accent5>
      <a:accent6>
        <a:srgbClr val="F8D69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P Active Bystanders Program" id="{A6E1D06D-C09D-4547-B7B0-03210C7DA99E}" vid="{88BFF33B-1933-4ACA-88FE-391F29428B8D}"/>
    </a:ext>
  </a:extLst>
</a:theme>
</file>

<file path=ppt/theme/theme5.xml><?xml version="1.0" encoding="utf-8"?>
<a:theme xmlns:a="http://schemas.openxmlformats.org/drawingml/2006/main" name="Office Theme">
  <a:themeElements>
    <a:clrScheme name="BHP Active Bystanders Program">
      <a:dk1>
        <a:sysClr val="windowText" lastClr="000000"/>
      </a:dk1>
      <a:lt1>
        <a:sysClr val="window" lastClr="FFFFFF"/>
      </a:lt1>
      <a:dk2>
        <a:srgbClr val="476472"/>
      </a:dk2>
      <a:lt2>
        <a:srgbClr val="D8E0E3"/>
      </a:lt2>
      <a:accent1>
        <a:srgbClr val="F67B2F"/>
      </a:accent1>
      <a:accent2>
        <a:srgbClr val="FAB636"/>
      </a:accent2>
      <a:accent3>
        <a:srgbClr val="E7E8D5"/>
      </a:accent3>
      <a:accent4>
        <a:srgbClr val="E65400"/>
      </a:accent4>
      <a:accent5>
        <a:srgbClr val="5C889C"/>
      </a:accent5>
      <a:accent6>
        <a:srgbClr val="F8D69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CE9C61FF1DB546B17EE617B1970DDD" ma:contentTypeVersion="16" ma:contentTypeDescription="Create a new document." ma:contentTypeScope="" ma:versionID="482475e0138f79cdfbaf02edf34b4b99">
  <xsd:schema xmlns:xsd="http://www.w3.org/2001/XMLSchema" xmlns:xs="http://www.w3.org/2001/XMLSchema" xmlns:p="http://schemas.microsoft.com/office/2006/metadata/properties" xmlns:ns2="646a4861-356b-4c08-9059-5e4a97971c97" xmlns:ns3="140be222-7ba8-4119-9a9f-83de2b3fc778" targetNamespace="http://schemas.microsoft.com/office/2006/metadata/properties" ma:root="true" ma:fieldsID="2dfac639726b74066919c052caed2abc" ns2:_="" ns3:_="">
    <xsd:import namespace="646a4861-356b-4c08-9059-5e4a97971c97"/>
    <xsd:import namespace="140be222-7ba8-4119-9a9f-83de2b3fc778"/>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6a4861-356b-4c08-9059-5e4a97971c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c4bf67a-5387-41b8-9f91-e20f9f4460e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0be222-7ba8-4119-9a9f-83de2b3fc77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f002d72-7ff1-46b1-a168-1fd65e1fa015}" ma:internalName="TaxCatchAll" ma:showField="CatchAllData" ma:web="140be222-7ba8-4119-9a9f-83de2b3fc7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40be222-7ba8-4119-9a9f-83de2b3fc778" xsi:nil="true"/>
    <lcf76f155ced4ddcb4097134ff3c332f xmlns="646a4861-356b-4c08-9059-5e4a97971c97">
      <Terms xmlns="http://schemas.microsoft.com/office/infopath/2007/PartnerControls"/>
    </lcf76f155ced4ddcb4097134ff3c332f>
    <SharedWithUsers xmlns="140be222-7ba8-4119-9a9f-83de2b3fc778">
      <UserInfo>
        <DisplayName>Jack, Rob</DisplayName>
        <AccountId>39</AccountId>
        <AccountType/>
      </UserInfo>
      <UserInfo>
        <DisplayName>Narayan, Ronak</DisplayName>
        <AccountId>36</AccountId>
        <AccountType/>
      </UserInfo>
    </SharedWithUsers>
  </documentManagement>
</p:properties>
</file>

<file path=customXml/itemProps1.xml><?xml version="1.0" encoding="utf-8"?>
<ds:datastoreItem xmlns:ds="http://schemas.openxmlformats.org/officeDocument/2006/customXml" ds:itemID="{1ACF4A55-0924-4C5D-924B-29F97563B49D}">
  <ds:schemaRefs>
    <ds:schemaRef ds:uri="http://schemas.microsoft.com/sharepoint/v3/contenttype/forms"/>
  </ds:schemaRefs>
</ds:datastoreItem>
</file>

<file path=customXml/itemProps2.xml><?xml version="1.0" encoding="utf-8"?>
<ds:datastoreItem xmlns:ds="http://schemas.openxmlformats.org/officeDocument/2006/customXml" ds:itemID="{73BFFDAB-4F7E-481C-AF57-BD048EFB87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6a4861-356b-4c08-9059-5e4a97971c97"/>
    <ds:schemaRef ds:uri="140be222-7ba8-4119-9a9f-83de2b3fc7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290C64-AAA6-4ED3-BE93-BA635F277C33}">
  <ds:schemaRefs>
    <ds:schemaRef ds:uri="http://purl.org/dc/elements/1.1/"/>
    <ds:schemaRef ds:uri="http://schemas.microsoft.com/office/2006/metadata/properties"/>
    <ds:schemaRef ds:uri="646a4861-356b-4c08-9059-5e4a97971c97"/>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140be222-7ba8-4119-9a9f-83de2b3fc77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467</TotalTime>
  <Words>5556</Words>
  <Application>Microsoft Office PowerPoint</Application>
  <PresentationFormat>Widescreen</PresentationFormat>
  <Paragraphs>324</Paragraphs>
  <Slides>29</Slides>
  <Notes>20</Notes>
  <HiddenSlides>0</HiddenSlides>
  <MMClips>3</MMClips>
  <ScaleCrop>false</ScaleCrop>
  <HeadingPairs>
    <vt:vector size="10"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29</vt:i4>
      </vt:variant>
      <vt:variant>
        <vt:lpstr>Custom Shows</vt:lpstr>
      </vt:variant>
      <vt:variant>
        <vt:i4>1</vt:i4>
      </vt:variant>
    </vt:vector>
  </HeadingPairs>
  <TitlesOfParts>
    <vt:vector size="42" baseType="lpstr">
      <vt:lpstr>Arial</vt:lpstr>
      <vt:lpstr>Arial</vt:lpstr>
      <vt:lpstr>Calibri</vt:lpstr>
      <vt:lpstr>Courier New</vt:lpstr>
      <vt:lpstr>Trebuchet MS</vt:lpstr>
      <vt:lpstr>Wingdings</vt:lpstr>
      <vt:lpstr>13_BCG Grid 16:9</vt:lpstr>
      <vt:lpstr>14_BCG Grid 16:9</vt:lpstr>
      <vt:lpstr>15_BCG Grid 16:9</vt:lpstr>
      <vt:lpstr>BHP Active Bystanders Program</vt:lpstr>
      <vt:lpstr>Office Theme</vt:lpstr>
      <vt:lpstr>think-cell Slide</vt:lpstr>
      <vt:lpstr>积极旁观者培训 </vt:lpstr>
      <vt:lpstr>积极旁观者</vt:lpstr>
      <vt:lpstr>培训概要</vt:lpstr>
      <vt:lpstr>我们看到烟雾的第一反应是: 可能起火了，这会直接威胁到我们的人身安全。  </vt:lpstr>
      <vt:lpstr>我们如何彼此互动？</vt:lpstr>
      <vt:lpstr>   个人思考要点   </vt:lpstr>
      <vt:lpstr>需要进一步支持</vt:lpstr>
      <vt:lpstr>PowerPoint Presentation</vt:lpstr>
      <vt:lpstr>积极旁观者</vt:lpstr>
      <vt:lpstr>培训概要</vt:lpstr>
      <vt:lpstr>播放视频</vt:lpstr>
      <vt:lpstr>PowerPoint Presentation</vt:lpstr>
      <vt:lpstr>思考题 </vt:lpstr>
      <vt:lpstr>需要进一步支持</vt:lpstr>
      <vt:lpstr>PowerPoint Presentation</vt:lpstr>
      <vt:lpstr>积极旁观者</vt:lpstr>
      <vt:lpstr>培训概要</vt:lpstr>
      <vt:lpstr>播放视频</vt:lpstr>
      <vt:lpstr>     </vt:lpstr>
      <vt:lpstr>思考题 </vt:lpstr>
      <vt:lpstr>需要进一步支持</vt:lpstr>
      <vt:lpstr>PowerPoint Presentation</vt:lpstr>
      <vt:lpstr>积极旁观者</vt:lpstr>
      <vt:lpstr>培训概要</vt:lpstr>
      <vt:lpstr>播放视频</vt:lpstr>
      <vt:lpstr> 如果您介入了，但后续走向不符合您的设想， 或是没有产生预期的影响，该怎么办呢？ 如果做出不尊重行为的人是您，您希望别人如何对您？ </vt:lpstr>
      <vt:lpstr>思考题 </vt:lpstr>
      <vt:lpstr>需要进一步支持</vt:lpstr>
      <vt:lpstr>PowerPoint Presentation</vt:lpstr>
      <vt:lpstr>Format Guide Workshop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subject>The Boston Consulting Group</dc:subject>
  <dc:creator>EE</dc:creator>
  <cp:keywords>Last Saved: 2022-06-30 06:00:59Z</cp:keywords>
  <dc:description/>
  <cp:lastModifiedBy>Narayan, Ronak</cp:lastModifiedBy>
  <cp:revision>37</cp:revision>
  <cp:lastPrinted>2019-02-25T04:38:34Z</cp:lastPrinted>
  <dcterms:created xsi:type="dcterms:W3CDTF">2019-02-08T02:16:23Z</dcterms:created>
  <dcterms:modified xsi:type="dcterms:W3CDTF">2023-05-25T01:14:06Z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ormat Name">
    <vt:lpwstr>Grid Format</vt:lpwstr>
  </property>
  <property fmtid="{D5CDD505-2E9C-101B-9397-08002B2CF9AE}" pid="3" name="NXPowerLiteLastOptimized">
    <vt:lpwstr>892739</vt:lpwstr>
  </property>
  <property fmtid="{D5CDD505-2E9C-101B-9397-08002B2CF9AE}" pid="4" name="NXPowerLiteSettings">
    <vt:lpwstr>C9000400038000</vt:lpwstr>
  </property>
  <property fmtid="{D5CDD505-2E9C-101B-9397-08002B2CF9AE}" pid="5" name="NXPowerLiteVersion">
    <vt:lpwstr>D7.1.8</vt:lpwstr>
  </property>
  <property fmtid="{D5CDD505-2E9C-101B-9397-08002B2CF9AE}" pid="6" name="Template Name">
    <vt:lpwstr>16x9</vt:lpwstr>
  </property>
  <property fmtid="{D5CDD505-2E9C-101B-9397-08002B2CF9AE}" pid="7" name="ContentTypeId">
    <vt:lpwstr>0x010100E4CE9C61FF1DB546B17EE617B1970DDD</vt:lpwstr>
  </property>
  <property fmtid="{D5CDD505-2E9C-101B-9397-08002B2CF9AE}" pid="8" name="TitusGUID">
    <vt:lpwstr>0c3ca73a-1a1e-4641-8639-64f8171066cb</vt:lpwstr>
  </property>
  <property fmtid="{D5CDD505-2E9C-101B-9397-08002B2CF9AE}" pid="9" name="BHPClassification">
    <vt:lpwstr>BHPCLASSIFICATION4738IC</vt:lpwstr>
  </property>
  <property fmtid="{D5CDD505-2E9C-101B-9397-08002B2CF9AE}" pid="10" name="BHP Asset">
    <vt:lpwstr/>
  </property>
  <property fmtid="{D5CDD505-2E9C-101B-9397-08002B2CF9AE}" pid="11" name="BHP_x0020_Asset">
    <vt:lpwstr/>
  </property>
  <property fmtid="{D5CDD505-2E9C-101B-9397-08002B2CF9AE}" pid="12" name="BHP Region">
    <vt:lpwstr>145;#Corporate|b75c73d5-01c5-4eed-aeec-418c34a62d65</vt:lpwstr>
  </property>
  <property fmtid="{D5CDD505-2E9C-101B-9397-08002B2CF9AE}" pid="13" name="BHP_x0020_Region">
    <vt:lpwstr>145;#Corporate|b75c73d5-01c5-4eed-aeec-418c34a62d65</vt:lpwstr>
  </property>
  <property fmtid="{D5CDD505-2E9C-101B-9397-08002B2CF9AE}" pid="14" name="MediaServiceImageTags">
    <vt:lpwstr/>
  </property>
</Properties>
</file>