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6357" r:id="rId4"/>
    <p:sldMasterId id="2147486405" r:id="rId5"/>
    <p:sldMasterId id="2147486501" r:id="rId6"/>
    <p:sldMasterId id="2147486598" r:id="rId7"/>
    <p:sldMasterId id="2147486631" r:id="rId8"/>
  </p:sldMasterIdLst>
  <p:notesMasterIdLst>
    <p:notesMasterId r:id="rId38"/>
  </p:notesMasterIdLst>
  <p:handoutMasterIdLst>
    <p:handoutMasterId r:id="rId39"/>
  </p:handoutMasterIdLst>
  <p:sldIdLst>
    <p:sldId id="1146" r:id="rId9"/>
    <p:sldId id="1113" r:id="rId10"/>
    <p:sldId id="1125" r:id="rId11"/>
    <p:sldId id="1126" r:id="rId12"/>
    <p:sldId id="1128" r:id="rId13"/>
    <p:sldId id="1119" r:id="rId14"/>
    <p:sldId id="1161" r:id="rId15"/>
    <p:sldId id="1123" r:id="rId16"/>
    <p:sldId id="1147" r:id="rId17"/>
    <p:sldId id="1148" r:id="rId18"/>
    <p:sldId id="1127" r:id="rId19"/>
    <p:sldId id="1121" r:id="rId20"/>
    <p:sldId id="1149" r:id="rId21"/>
    <p:sldId id="1162" r:id="rId22"/>
    <p:sldId id="1151" r:id="rId23"/>
    <p:sldId id="1114" r:id="rId24"/>
    <p:sldId id="1129" r:id="rId25"/>
    <p:sldId id="1152" r:id="rId26"/>
    <p:sldId id="1109" r:id="rId27"/>
    <p:sldId id="1153" r:id="rId28"/>
    <p:sldId id="1163" r:id="rId29"/>
    <p:sldId id="1154" r:id="rId30"/>
    <p:sldId id="1155" r:id="rId31"/>
    <p:sldId id="1115" r:id="rId32"/>
    <p:sldId id="1156" r:id="rId33"/>
    <p:sldId id="1157" r:id="rId34"/>
    <p:sldId id="1158" r:id="rId35"/>
    <p:sldId id="1164" r:id="rId36"/>
    <p:sldId id="1160" r:id="rId37"/>
  </p:sldIdLst>
  <p:sldSz cx="12192000" cy="6858000"/>
  <p:notesSz cx="9236075" cy="6950075"/>
  <p:custShowLst>
    <p:custShow name="Format Guide Workshop" id="0">
      <p:sldLst/>
    </p:custShow>
  </p:custShow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5DEA727A-E55B-4A10-B23E-3DBC1CF2F565}">
          <p14:sldIdLst>
            <p14:sldId id="1146"/>
          </p14:sldIdLst>
        </p14:section>
        <p14:section name="¿Qué nos impide intervenir?" id="{711A38D6-376C-451A-8F8F-AFA65431E76D}">
          <p14:sldIdLst>
            <p14:sldId id="1113"/>
            <p14:sldId id="1125"/>
            <p14:sldId id="1126"/>
            <p14:sldId id="1128"/>
            <p14:sldId id="1119"/>
            <p14:sldId id="1161"/>
            <p14:sldId id="1123"/>
          </p14:sldIdLst>
        </p14:section>
        <p14:section name="2. Impacto de nuestras respuestas en otras" id="{6E64B971-E804-4586-8EA2-BE1BCD8D63F8}">
          <p14:sldIdLst>
            <p14:sldId id="1147"/>
            <p14:sldId id="1148"/>
            <p14:sldId id="1127"/>
            <p14:sldId id="1121"/>
            <p14:sldId id="1149"/>
            <p14:sldId id="1162"/>
            <p14:sldId id="1151"/>
            <p14:sldId id="1114"/>
            <p14:sldId id="1129"/>
            <p14:sldId id="1152"/>
            <p14:sldId id="1109"/>
            <p14:sldId id="1153"/>
            <p14:sldId id="1163"/>
            <p14:sldId id="1154"/>
          </p14:sldIdLst>
        </p14:section>
        <p14:section name="4. Hablar con seguridad" id="{101C3F38-7569-4268-9D12-414E05E715CA}">
          <p14:sldIdLst>
            <p14:sldId id="1155"/>
            <p14:sldId id="1115"/>
            <p14:sldId id="1156"/>
            <p14:sldId id="1157"/>
            <p14:sldId id="1158"/>
            <p14:sldId id="1164"/>
            <p14:sldId id="1160"/>
          </p14:sldIdLst>
        </p14:section>
      </p14:sectionLst>
    </p:ex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79BC1D-FAE7-9AA2-F2D8-EE0FE6BE85CB}" name="Vines, Fiona" initials="VF" userId="S::fiona.vines@bhp.com::2cc8885b-a433-4ad2-a537-945fa82b44f4" providerId="AD"/>
  <p188:author id="{D9899761-DBCE-8BD3-B43F-94FAF11F0EAE}" name="Kamid, Antonia" initials="KA" userId="S::antonia.kamid@bhp.com::6f17cdd6-d704-4d38-a732-13a9f4f9afbe" providerId="AD"/>
  <p188:author id="{29DBB48A-2FB4-E53E-B513-D745D93D604F}" name="Sekete, Kuda" initials="SK" userId="S::kuda.sekete@bhp.com::dde38201-0091-4c53-a564-ba94ff6d1744" providerId="AD"/>
  <p188:author id="{5267F1FC-7757-0E7B-6859-5239DA0E9F15}" name="Wilson, Bianca" initials="WB" userId="S::bianca.wilson@bhp.com::b8284753-5668-420f-b6bb-8adef923f7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fferies, Rhys" initials="JR" lastIdx="1" clrIdx="0">
    <p:extLst>
      <p:ext uri="{19B8F6BF-5375-455C-9EA6-DF929625EA0E}">
        <p15:presenceInfo xmlns:p15="http://schemas.microsoft.com/office/powerpoint/2012/main" userId="S-1-5-21-1379841381-2888069222-2292527902-2313916" providerId="AD"/>
      </p:ext>
    </p:extLst>
  </p:cmAuthor>
  <p:cmAuthor id="2" name="Douglas, Katryna" initials="DK" lastIdx="3" clrIdx="1">
    <p:extLst>
      <p:ext uri="{19B8F6BF-5375-455C-9EA6-DF929625EA0E}">
        <p15:presenceInfo xmlns:p15="http://schemas.microsoft.com/office/powerpoint/2012/main" userId="S-1-5-21-1379841381-2888069222-2292527902-2393050" providerId="AD"/>
      </p:ext>
    </p:extLst>
  </p:cmAuthor>
  <p:cmAuthor id="3" name="Douglas, Katryna" initials="DK [2]" lastIdx="4" clrIdx="2">
    <p:extLst>
      <p:ext uri="{19B8F6BF-5375-455C-9EA6-DF929625EA0E}">
        <p15:presenceInfo xmlns:p15="http://schemas.microsoft.com/office/powerpoint/2012/main" userId="S::katryna.douglas@bhp.com::7c5949be-d035-4b6c-8bee-30eb49c2e6af" providerId="AD"/>
      </p:ext>
    </p:extLst>
  </p:cmAuthor>
  <p:cmAuthor id="4" name="McPhillips, Jess" initials="MJ" lastIdx="1" clrIdx="3">
    <p:extLst>
      <p:ext uri="{19B8F6BF-5375-455C-9EA6-DF929625EA0E}">
        <p15:presenceInfo xmlns:p15="http://schemas.microsoft.com/office/powerpoint/2012/main" userId="S-1-5-21-1379841381-2888069222-2292527902-23458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0E3"/>
    <a:srgbClr val="476475"/>
    <a:srgbClr val="50544D"/>
    <a:srgbClr val="ACFEFA"/>
    <a:srgbClr val="E65400"/>
    <a:srgbClr val="234483"/>
    <a:srgbClr val="ADD2F4"/>
    <a:srgbClr val="1966B1"/>
    <a:srgbClr val="232AAD"/>
    <a:srgbClr val="CEFE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9" autoAdjust="0"/>
    <p:restoredTop sz="79235" autoAdjust="0"/>
  </p:normalViewPr>
  <p:slideViewPr>
    <p:cSldViewPr snapToGrid="0">
      <p:cViewPr>
        <p:scale>
          <a:sx n="54" d="100"/>
          <a:sy n="54" d="100"/>
        </p:scale>
        <p:origin x="1068" y="44"/>
      </p:cViewPr>
      <p:guideLst>
        <p:guide orient="horz" pos="2183"/>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2.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02299" cy="348711"/>
          </a:xfrm>
          <a:prstGeom prst="rect">
            <a:avLst/>
          </a:prstGeom>
        </p:spPr>
        <p:txBody>
          <a:bodyPr vert="horz" lIns="92492" tIns="46246" rIns="92492" bIns="46246" rtlCol="0"/>
          <a:lstStyle>
            <a:lvl1pPr algn="l">
              <a:defRPr sz="1200"/>
            </a:lvl1pPr>
          </a:lstStyle>
          <a:p>
            <a:endParaRPr lang="en-US" sz="800"/>
          </a:p>
        </p:txBody>
      </p:sp>
      <p:sp>
        <p:nvSpPr>
          <p:cNvPr id="3" name="Date Placeholder 2"/>
          <p:cNvSpPr>
            <a:spLocks noGrp="1"/>
          </p:cNvSpPr>
          <p:nvPr>
            <p:ph type="dt" sz="quarter" idx="1"/>
          </p:nvPr>
        </p:nvSpPr>
        <p:spPr>
          <a:xfrm>
            <a:off x="5231641" y="2"/>
            <a:ext cx="4002299" cy="348711"/>
          </a:xfrm>
          <a:prstGeom prst="rect">
            <a:avLst/>
          </a:prstGeom>
        </p:spPr>
        <p:txBody>
          <a:bodyPr vert="horz" lIns="92492" tIns="46246" rIns="92492" bIns="46246" rtlCol="0"/>
          <a:lstStyle>
            <a:lvl1pPr algn="r">
              <a:defRPr sz="1200"/>
            </a:lvl1pPr>
          </a:lstStyle>
          <a:p>
            <a:fld id="{57691E93-EF64-46CC-85E2-BBB5BEDB9501}" type="datetimeFigureOut">
              <a:rPr lang="en-US" sz="800"/>
              <a:t>5/15/2023</a:t>
            </a:fld>
            <a:endParaRPr lang="en-US" sz="800"/>
          </a:p>
        </p:txBody>
      </p:sp>
      <p:sp>
        <p:nvSpPr>
          <p:cNvPr id="4" name="Footer Placeholder 3"/>
          <p:cNvSpPr>
            <a:spLocks noGrp="1"/>
          </p:cNvSpPr>
          <p:nvPr>
            <p:ph type="ftr" sz="quarter" idx="2"/>
          </p:nvPr>
        </p:nvSpPr>
        <p:spPr>
          <a:xfrm>
            <a:off x="2" y="6601367"/>
            <a:ext cx="4002299" cy="348710"/>
          </a:xfrm>
          <a:prstGeom prst="rect">
            <a:avLst/>
          </a:prstGeom>
        </p:spPr>
        <p:txBody>
          <a:bodyPr vert="horz" lIns="92492" tIns="46246" rIns="92492" bIns="46246" rtlCol="0" anchor="b"/>
          <a:lstStyle>
            <a:lvl1pPr algn="l">
              <a:defRPr sz="1200"/>
            </a:lvl1pPr>
          </a:lstStyle>
          <a:p>
            <a:endParaRPr lang="en-US" sz="800"/>
          </a:p>
        </p:txBody>
      </p:sp>
      <p:sp>
        <p:nvSpPr>
          <p:cNvPr id="5" name="Slide Number Placeholder 4"/>
          <p:cNvSpPr>
            <a:spLocks noGrp="1"/>
          </p:cNvSpPr>
          <p:nvPr>
            <p:ph type="sldNum" sz="quarter" idx="3"/>
          </p:nvPr>
        </p:nvSpPr>
        <p:spPr>
          <a:xfrm>
            <a:off x="5231641" y="6601367"/>
            <a:ext cx="4002299" cy="348710"/>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5406893"/>
            <a:ext cx="9233938" cy="1543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a:latin typeface="+mn-lt"/>
              <a:sym typeface="+mn-lt"/>
            </a:endParaRPr>
          </a:p>
        </p:txBody>
      </p:sp>
      <p:sp>
        <p:nvSpPr>
          <p:cNvPr id="2" name="Header Placeholder 1"/>
          <p:cNvSpPr>
            <a:spLocks noGrp="1"/>
          </p:cNvSpPr>
          <p:nvPr>
            <p:ph type="hdr" sz="quarter"/>
          </p:nvPr>
        </p:nvSpPr>
        <p:spPr>
          <a:xfrm>
            <a:off x="109538" y="2"/>
            <a:ext cx="3892763" cy="348711"/>
          </a:xfrm>
          <a:prstGeom prst="rect">
            <a:avLst/>
          </a:prstGeom>
        </p:spPr>
        <p:txBody>
          <a:bodyPr vert="horz" lIns="92492" tIns="46246" rIns="92492" bIns="46246" rtlCol="0"/>
          <a:lstStyle>
            <a:lvl1pPr algn="l">
              <a:defRPr sz="800">
                <a:latin typeface="+mn-lt"/>
                <a:sym typeface="+mn-lt"/>
              </a:defRPr>
            </a:lvl1pPr>
          </a:lstStyle>
          <a:p>
            <a:endParaRPr lang="en-US"/>
          </a:p>
        </p:txBody>
      </p:sp>
      <p:sp>
        <p:nvSpPr>
          <p:cNvPr id="3" name="Date Placeholder 2"/>
          <p:cNvSpPr>
            <a:spLocks noGrp="1"/>
          </p:cNvSpPr>
          <p:nvPr>
            <p:ph type="dt" idx="1"/>
          </p:nvPr>
        </p:nvSpPr>
        <p:spPr>
          <a:xfrm>
            <a:off x="5231641" y="2"/>
            <a:ext cx="3894897" cy="348711"/>
          </a:xfrm>
          <a:prstGeom prst="rect">
            <a:avLst/>
          </a:prstGeom>
        </p:spPr>
        <p:txBody>
          <a:bodyPr vert="horz" lIns="92492" tIns="46246" rIns="92492" bIns="46246" rtlCol="0"/>
          <a:lstStyle>
            <a:lvl1pPr algn="r">
              <a:defRPr sz="800">
                <a:latin typeface="+mn-lt"/>
                <a:sym typeface="+mn-lt"/>
              </a:defRPr>
            </a:lvl1pPr>
          </a:lstStyle>
          <a:p>
            <a:fld id="{3AD9BDA7-98EF-4344-B91C-30A07E8A84B0}" type="datetimeFigureOut">
              <a:rPr lang="en-US" smtClean="0"/>
              <a:pPr/>
              <a:t>5/15/2023</a:t>
            </a:fld>
            <a:endParaRPr lang="en-US"/>
          </a:p>
        </p:txBody>
      </p:sp>
      <p:sp>
        <p:nvSpPr>
          <p:cNvPr id="4" name="Slide Image Placeholder 3"/>
          <p:cNvSpPr>
            <a:spLocks noGrp="1" noRot="1" noChangeAspect="1"/>
          </p:cNvSpPr>
          <p:nvPr>
            <p:ph type="sldImg" idx="2"/>
          </p:nvPr>
        </p:nvSpPr>
        <p:spPr>
          <a:xfrm>
            <a:off x="109538" y="209550"/>
            <a:ext cx="9017000" cy="5072063"/>
          </a:xfrm>
          <a:prstGeom prst="rect">
            <a:avLst/>
          </a:prstGeom>
          <a:noFill/>
          <a:ln w="9525">
            <a:solidFill>
              <a:schemeClr val="bg2"/>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124053" y="5490869"/>
            <a:ext cx="8987970" cy="67442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09538" y="6601367"/>
            <a:ext cx="3892763" cy="348710"/>
          </a:xfrm>
          <a:prstGeom prst="rect">
            <a:avLst/>
          </a:prstGeom>
        </p:spPr>
        <p:txBody>
          <a:bodyPr vert="horz" lIns="92492" tIns="46246" rIns="92492" bIns="46246" rtlCol="0" anchor="b"/>
          <a:lstStyle>
            <a:lvl1pPr algn="l">
              <a:defRPr sz="800">
                <a:latin typeface="+mn-lt"/>
                <a:sym typeface="+mn-lt"/>
              </a:defRPr>
            </a:lvl1pPr>
          </a:lstStyle>
          <a:p>
            <a:endParaRPr lang="en-US"/>
          </a:p>
        </p:txBody>
      </p:sp>
      <p:sp>
        <p:nvSpPr>
          <p:cNvPr id="7" name="Slide Number Placeholder 6"/>
          <p:cNvSpPr>
            <a:spLocks noGrp="1"/>
          </p:cNvSpPr>
          <p:nvPr>
            <p:ph type="sldNum" sz="quarter" idx="5"/>
          </p:nvPr>
        </p:nvSpPr>
        <p:spPr>
          <a:xfrm>
            <a:off x="5231642" y="6601367"/>
            <a:ext cx="3880382" cy="348710"/>
          </a:xfrm>
          <a:prstGeom prst="rect">
            <a:avLst/>
          </a:prstGeom>
        </p:spPr>
        <p:txBody>
          <a:bodyPr vert="horz" lIns="92492" tIns="46246" rIns="92492" bIns="46246" rtlCol="0" anchor="b"/>
          <a:lstStyle>
            <a:lvl1pPr algn="r">
              <a:defRPr sz="800">
                <a:latin typeface="+mn-lt"/>
                <a:sym typeface="+mn-lt"/>
              </a:defRPr>
            </a:lvl1pPr>
          </a:lstStyle>
          <a:p>
            <a:r>
              <a:rPr lang="en-US"/>
              <a:t>Notes view: </a:t>
            </a:r>
            <a:fld id="{128CEAFE-FA94-43E5-B0FF-D47E1CCDD1B4}" type="slidenum">
              <a:rPr lang="en-US" smtClean="0"/>
              <a:pPr/>
              <a:t>‹#›</a:t>
            </a:fld>
            <a:endParaRPr lang="en-US"/>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sym typeface="+mn-lt"/>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sym typeface="+mn-lt"/>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sym typeface="+mn-lt"/>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90" userDrawn="1">
          <p15:clr>
            <a:srgbClr val="F26B43"/>
          </p15:clr>
        </p15:guide>
        <p15:guide id="2" pos="290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pcbulai?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unsplash.com/s/photos/flame?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0</a:t>
            </a:fld>
            <a:endParaRPr lang="en-US"/>
          </a:p>
        </p:txBody>
      </p:sp>
    </p:spTree>
    <p:extLst>
      <p:ext uri="{BB962C8B-B14F-4D97-AF65-F5344CB8AC3E}">
        <p14:creationId xmlns:p14="http://schemas.microsoft.com/office/powerpoint/2010/main" val="276284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dirty="0" err="1"/>
              <a:t>Tiempo</a:t>
            </a:r>
            <a:r>
              <a:rPr lang="en-AU" sz="1300" b="1" dirty="0"/>
              <a:t>: 1-2 min</a:t>
            </a:r>
          </a:p>
          <a:p>
            <a:pPr defTabSz="965332">
              <a:defRPr/>
            </a:pPr>
            <a:endParaRPr lang="en-AU" sz="1300" b="1" dirty="0"/>
          </a:p>
          <a:p>
            <a:r>
              <a:rPr lang="en-US" sz="1300" b="1" dirty="0"/>
              <a:t>OBJETIVO DE APRENDIZAJE</a:t>
            </a:r>
          </a:p>
          <a:p>
            <a:endParaRPr lang="en-US" sz="1300" b="1" dirty="0"/>
          </a:p>
          <a:p>
            <a:r>
              <a:rPr lang="en-AU" sz="1300" dirty="0" err="1"/>
              <a:t>Sepa</a:t>
            </a:r>
            <a:r>
              <a:rPr lang="en-AU" sz="1300" dirty="0"/>
              <a:t> </a:t>
            </a:r>
            <a:r>
              <a:rPr lang="en-AU" sz="1300" dirty="0" err="1"/>
              <a:t>dónde</a:t>
            </a:r>
            <a:r>
              <a:rPr lang="en-AU" sz="1300" dirty="0"/>
              <a:t> </a:t>
            </a:r>
            <a:r>
              <a:rPr lang="en-AU" sz="1300" dirty="0" err="1"/>
              <a:t>encontrar</a:t>
            </a:r>
            <a:r>
              <a:rPr lang="en-AU" sz="1300" dirty="0"/>
              <a:t> las </a:t>
            </a:r>
            <a:r>
              <a:rPr lang="en-AU" sz="1300" dirty="0" err="1"/>
              <a:t>herramientas</a:t>
            </a:r>
            <a:r>
              <a:rPr lang="en-AU" sz="1300" dirty="0"/>
              <a:t> y los </a:t>
            </a:r>
            <a:r>
              <a:rPr lang="en-AU" sz="1300" dirty="0" err="1"/>
              <a:t>recursos</a:t>
            </a:r>
            <a:r>
              <a:rPr lang="en-AU" sz="1300" dirty="0"/>
              <a:t> de </a:t>
            </a:r>
            <a:r>
              <a:rPr lang="en-AU" sz="1300" dirty="0" err="1"/>
              <a:t>apoyo</a:t>
            </a:r>
            <a:r>
              <a:rPr lang="en-AU" sz="1300" dirty="0"/>
              <a:t>.</a:t>
            </a:r>
          </a:p>
          <a:p>
            <a:pPr rtl="0" fontAlgn="base"/>
            <a:endParaRPr lang="en-AU" sz="1300" b="1" dirty="0"/>
          </a:p>
          <a:p>
            <a:pPr defTabSz="965332">
              <a:defRPr/>
            </a:pPr>
            <a:r>
              <a:rPr lang="en-US" sz="1300" b="1" dirty="0"/>
              <a:t>NOTAS PARA EL FACILITADOR</a:t>
            </a:r>
          </a:p>
          <a:p>
            <a:endParaRPr lang="en-AU" sz="1300" b="1" dirty="0"/>
          </a:p>
          <a:p>
            <a:pPr lvl="0"/>
            <a:r>
              <a:rPr lang="es-ES_tradnl" sz="1300" noProof="0" dirty="0"/>
              <a:t>Usted no está en esto solo – si no se siente cómodo en decir lo que piensa o necesita más ayuda, converse con alguien de su confianza. Usted nunca está solo – siempre estamos aquí para ayudarlo.</a:t>
            </a:r>
          </a:p>
          <a:p>
            <a:pPr lvl="0"/>
            <a:endParaRPr lang="es-ES_tradnl" sz="1300" noProof="0" dirty="0"/>
          </a:p>
          <a:p>
            <a:pPr defTabSz="965332">
              <a:defRPr/>
            </a:pPr>
            <a:r>
              <a:rPr lang="es-ES_tradnl" sz="1800" noProof="0" dirty="0">
                <a:effectLst/>
                <a:latin typeface="Calibri" panose="020F0502020204030204" pitchFamily="34" charset="0"/>
                <a:ea typeface="Calibri" panose="020F0502020204030204" pitchFamily="34" charset="0"/>
              </a:rPr>
              <a:t>Para más ayuda, puede contactar el Programa local de Asistencia de Empleados (EAP).  </a:t>
            </a:r>
            <a:r>
              <a:rPr lang="es-ES_tradnl" sz="1300" noProof="0" dirty="0"/>
              <a:t>El EAP también le puede asesorar acerca de cómo entregar </a:t>
            </a:r>
            <a:r>
              <a:rPr lang="es-ES_tradnl" sz="1300" noProof="0" dirty="0" err="1"/>
              <a:t>feedback</a:t>
            </a:r>
            <a:r>
              <a:rPr lang="es-ES_tradnl" sz="1300" noProof="0" dirty="0"/>
              <a:t> a alguien en relación a comportamientos que están por debajo de la línea aceptable o cómo manejar una situación difícil. </a:t>
            </a:r>
          </a:p>
          <a:p>
            <a:pPr lvl="0"/>
            <a:endParaRPr lang="en-AU" sz="1300" dirty="0"/>
          </a:p>
          <a:p>
            <a:r>
              <a:rPr lang="es-ES" sz="1800" dirty="0" err="1">
                <a:effectLst/>
                <a:latin typeface="Calibri" panose="020F0502020204030204" pitchFamily="34" charset="0"/>
                <a:ea typeface="Calibri" panose="020F0502020204030204" pitchFamily="34" charset="0"/>
                <a:cs typeface="Times New Roman" panose="02020603050405020304" pitchFamily="18" charset="0"/>
              </a:rPr>
              <a:t>Ethics</a:t>
            </a:r>
            <a:r>
              <a:rPr lang="es-ES" sz="1800" dirty="0">
                <a:effectLst/>
                <a:latin typeface="Calibri" panose="020F0502020204030204" pitchFamily="34" charset="0"/>
                <a:ea typeface="Calibri" panose="020F0502020204030204" pitchFamily="34" charset="0"/>
                <a:cs typeface="Times New Roman" panose="02020603050405020304" pitchFamily="18" charset="0"/>
              </a:rPr>
              <a:t> Point está disponible para todos los empleados, contratistas, clientes, proveedores o grupos de interés de BHP.</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Este servicio puede ser utilizado para informar una inquietud o hacer una pregunta acerca de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Nuestro Código</a:t>
            </a:r>
            <a:r>
              <a:rPr lang="es-ES" sz="1800" dirty="0">
                <a:effectLst/>
                <a:latin typeface="Calibri" panose="020F0502020204030204" pitchFamily="34" charset="0"/>
                <a:ea typeface="Calibri" panose="020F0502020204030204" pitchFamily="34" charset="0"/>
                <a:cs typeface="Times New Roman" panose="02020603050405020304" pitchFamily="18" charset="0"/>
              </a:rPr>
              <a:t> o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Nuestra Carta de Valores</a:t>
            </a:r>
            <a:r>
              <a:rPr lang="es-ES" sz="1800" dirty="0">
                <a:effectLst/>
                <a:latin typeface="Calibri" panose="020F0502020204030204" pitchFamily="34" charset="0"/>
                <a:ea typeface="Calibri" panose="020F0502020204030204" pitchFamily="34" charset="0"/>
                <a:cs typeface="Times New Roman" panose="02020603050405020304" pitchFamily="18" charset="0"/>
              </a:rPr>
              <a:t> en acción.</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Puede ingresar un informe online a través de Digital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Workspace</a:t>
            </a:r>
            <a:r>
              <a:rPr lang="es-ES" sz="1800" dirty="0">
                <a:effectLst/>
                <a:latin typeface="Calibri" panose="020F0502020204030204" pitchFamily="34" charset="0"/>
                <a:ea typeface="Calibri" panose="020F0502020204030204" pitchFamily="34" charset="0"/>
                <a:cs typeface="Times New Roman" panose="02020603050405020304" pitchFamily="18" charset="0"/>
              </a:rPr>
              <a:t> o por teléfono en cualquier momento.</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La información que usted entrega siempre será tratada de manera confidencial y con respeto.  Si desea mantenerse en el anonimato, se tomarán todos los pasos razonables para proteger su identidad.</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AU" sz="1300" dirty="0"/>
              <a:t> </a:t>
            </a:r>
          </a:p>
          <a:p>
            <a:pPr lvl="0"/>
            <a:endParaRPr lang="en-AU" sz="130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0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x-es-XL" sz="800" b="0" i="0" u="none" strike="noStrike" kern="1200" cap="none" spc="0" normalizeH="0" baseline="0">
                <a:ln>
                  <a:noFill/>
                </a:ln>
                <a:solidFill>
                  <a:srgbClr val="6E6F73"/>
                </a:solidFill>
                <a:effectLst/>
                <a:uLnTx/>
                <a:uFillTx/>
                <a:latin typeface="Trebuchet MS"/>
                <a:ea typeface="+mn-ea"/>
                <a:cs typeface="+mn-cs"/>
                <a:sym typeface="+mn-lt"/>
              </a:rPr>
              <a:t>Vista de notas: </a:t>
            </a:r>
            <a:fld id="{128CEAFE-FA94-43E5-B0FF-D47E1CCDD1B4}" type="slidenum">
              <a:rPr kumimoji="0" sz="800" b="0" i="0" u="none" strike="noStrike" kern="1200" cap="none" spc="0" normalizeH="0" baseline="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x-es-XL"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14225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1" i="0" u="none" baseline="0" dirty="0"/>
              <a:t>Reproduzca el video para comenzar la charla informativa. </a:t>
            </a:r>
          </a:p>
          <a:p>
            <a:pPr algn="l" rtl="0"/>
            <a:r>
              <a:rPr lang="x-es-XL" b="0" i="0" u="none" baseline="0" dirty="0"/>
              <a:t>Si no tiene conexión, lea el siguiente guión al grupo:</a:t>
            </a:r>
            <a:br>
              <a:rPr lang="x-es-XL" dirty="0"/>
            </a:br>
            <a:endParaRPr lang="x-es-XL" dirty="0"/>
          </a:p>
          <a:p>
            <a:pPr algn="l" rtl="0">
              <a:lnSpc>
                <a:spcPct val="115000"/>
              </a:lnSpc>
              <a:spcAft>
                <a:spcPts val="1000"/>
              </a:spcAf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¿Qué haría usted? </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Las siguientes historias están basadas en hechos reales. </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Siempre he querido trabajar aquí y estaba muy emocionada de comenzar mi trabajo. </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Después de unas semanas, me di cuenta de que los hombres de mi equipo me miraban cada vez que iba al baño. </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Todos compartimos el mismo baño y por eso pensé que simplemente estaban incómodos.</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La semana siguiente decidieron dejar de tirar la cadena del baño. Les pareció muy divertido. Puedo aceptar una broma, pero no me hizo mucha gracia.</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No quería llamar más la atención, pero tampoco sabía cómo hablarles. Pensé que se aburrirían. Tal vez se darían por vencidos. </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Pero no fue así. </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Se prolongó durante 6 meses, así que no tuve otra opción, tuve que irme.</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800" b="0" i="0" u="none" baseline="0" dirty="0">
                <a:effectLst/>
                <a:latin typeface="Arial" panose="020B0604020202020204" pitchFamily="34" charset="0"/>
                <a:ea typeface="Calibri" panose="020F0502020204030204" pitchFamily="34" charset="0"/>
                <a:cs typeface="Times New Roman" panose="02020603050405020304" pitchFamily="18" charset="0"/>
              </a:rPr>
              <a:t>¿Qué haría usted?</a:t>
            </a:r>
            <a:endParaRPr lang="x-es-XL" sz="1800" dirty="0">
              <a:effectLst/>
              <a:latin typeface="Arial" panose="020B0604020202020204" pitchFamily="34" charset="0"/>
              <a:ea typeface="Calibri" panose="020F0502020204030204" pitchFamily="34" charset="0"/>
              <a:cs typeface="Times New Roman" panose="02020603050405020304" pitchFamily="18" charset="0"/>
            </a:endParaRPr>
          </a:p>
          <a:p>
            <a:endParaRPr lang="x-es-XL" dirty="0"/>
          </a:p>
        </p:txBody>
      </p:sp>
      <p:sp>
        <p:nvSpPr>
          <p:cNvPr id="4" name="Slide Number Placeholder 3"/>
          <p:cNvSpPr>
            <a:spLocks noGrp="1"/>
          </p:cNvSpPr>
          <p:nvPr>
            <p:ph type="sldNum" sz="quarter" idx="10"/>
          </p:nvPr>
        </p:nvSpPr>
        <p:spPr/>
        <p:txBody>
          <a:bodyPr/>
          <a:lstStyle/>
          <a:p>
            <a:pPr algn="l" rtl="0"/>
            <a:r>
              <a:rPr lang="x-es-XL" b="0" i="0" u="none" baseline="0"/>
              <a:t>Vista de notas: </a:t>
            </a:r>
            <a:fld id="{128CEAFE-FA94-43E5-B0FF-D47E1CCDD1B4}" type="slidenum">
              <a:rPr/>
              <a:pPr algn="l" rtl="0"/>
              <a:t>17</a:t>
            </a:fld>
            <a:endParaRPr lang="x-es-XL"/>
          </a:p>
        </p:txBody>
      </p:sp>
    </p:spTree>
    <p:extLst>
      <p:ext uri="{BB962C8B-B14F-4D97-AF65-F5344CB8AC3E}">
        <p14:creationId xmlns:p14="http://schemas.microsoft.com/office/powerpoint/2010/main" val="4713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dirty="0"/>
              <a:t>Si conoce alguna situación similar, siéntase libre de mencionarla y de relacionarla con las preguntas en la diapositiva; esto asegurará que el aprendizaje y el mensaje se relacionen y que su grupa las entienda mejor. </a:t>
            </a:r>
          </a:p>
          <a:p>
            <a:endParaRPr lang="x-es-XL" dirty="0"/>
          </a:p>
          <a:p>
            <a:pPr algn="l" rtl="0"/>
            <a:r>
              <a:rPr lang="x-es-XL" b="0" i="0" u="none" baseline="0" dirty="0"/>
              <a:t>Algunas respuestas a su llamado a la acción podrían ser: </a:t>
            </a:r>
          </a:p>
          <a:p>
            <a:pPr marL="171450" indent="-171450" algn="l" rtl="0">
              <a:buFontTx/>
              <a:buChar char="-"/>
            </a:pPr>
            <a:r>
              <a:rPr lang="x-es-XL" b="0" i="0" u="none" baseline="0" dirty="0"/>
              <a:t>Fomentar las acciones de seguridad dentro del grupo</a:t>
            </a:r>
          </a:p>
          <a:p>
            <a:pPr marL="171450" indent="-171450" algn="l" rtl="0">
              <a:buFontTx/>
              <a:buChar char="-"/>
            </a:pPr>
            <a:r>
              <a:rPr lang="x-es-XL" b="0" i="0" u="none" baseline="0" dirty="0"/>
              <a:t>Comunicarse con frecuencia, escuchar de forma activa y hacer preguntas</a:t>
            </a:r>
          </a:p>
          <a:p>
            <a:pPr marL="171450" indent="-171450" algn="l" rtl="0">
              <a:buFontTx/>
              <a:buChar char="-"/>
            </a:pPr>
            <a:r>
              <a:rPr lang="x-es-XL" b="0" i="0" u="none" baseline="0" dirty="0"/>
              <a:t>Cuente con canales para dar feedback de forma anónima o no, para alentar a quienes se sientan inseguros a hablar para que finalmente puedan hablar.</a:t>
            </a:r>
          </a:p>
          <a:p>
            <a:endParaRPr lang="x-es-XL" sz="1200" dirty="0">
              <a:solidFill>
                <a:srgbClr val="50544D"/>
              </a:solidFill>
            </a:endParaRPr>
          </a:p>
          <a:p>
            <a:pPr marL="0" indent="0" algn="l" rtl="0">
              <a:buFontTx/>
              <a:buNone/>
            </a:pPr>
            <a:r>
              <a:rPr lang="x-es-XL" b="0" i="0" u="none" baseline="0" dirty="0"/>
              <a:t>Algunas respuestas para la pregunta “qué podríamos hacer como equipo” podrían ser: </a:t>
            </a:r>
          </a:p>
          <a:p>
            <a:pPr marL="171450" indent="-171450" algn="l" rtl="0">
              <a:buFontTx/>
              <a:buChar char="-"/>
            </a:pPr>
            <a:r>
              <a:rPr lang="x-es-XL" b="0" i="0" u="none" baseline="0" dirty="0"/>
              <a:t>Tener una agenda de reunión donde todos los miembros tienen la oportunidad de hablar </a:t>
            </a:r>
          </a:p>
          <a:p>
            <a:pPr marL="171450" indent="-171450" algn="l" rtl="0">
              <a:buFontTx/>
              <a:buChar char="-"/>
            </a:pPr>
            <a:r>
              <a:rPr lang="x-es-XL" b="0" i="0" u="none" baseline="0" dirty="0"/>
              <a:t>Darle la oportunidad de hablar a los miembros más reservados del grupo, es decir, «Oye XX, tu opinión es muy valiosa, ¿tienes alguna idea sobre esto?» </a:t>
            </a:r>
          </a:p>
          <a:p>
            <a:pPr marL="171450" indent="-171450" algn="l" rtl="0">
              <a:buFontTx/>
              <a:buChar char="-"/>
            </a:pPr>
            <a:r>
              <a:rPr lang="es-419" b="0" i="0" u="none" baseline="0"/>
              <a:t>Facilitar mensajes</a:t>
            </a:r>
            <a:r>
              <a:rPr lang="x-es-XL" b="0" i="0" u="none" baseline="0" dirty="0"/>
              <a:t> de seguridad que abordan el comportamiento irrespetuoso</a:t>
            </a:r>
          </a:p>
          <a:p>
            <a:pPr marL="171450" indent="-171450" algn="l" rtl="0">
              <a:buFontTx/>
              <a:buChar char="-"/>
            </a:pPr>
            <a:r>
              <a:rPr lang="x-es-XL" b="0" i="0" u="none" baseline="0" dirty="0"/>
              <a:t>Invite a los miembros del equipo a dar su opinión</a:t>
            </a:r>
          </a:p>
          <a:p>
            <a:endParaRPr lang="x-es-XL" sz="1200" dirty="0">
              <a:solidFill>
                <a:srgbClr val="50544D"/>
              </a:solidFill>
            </a:endParaRPr>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18</a:t>
            </a:fld>
            <a:endParaRPr lang="x-es-XL"/>
          </a:p>
        </p:txBody>
      </p:sp>
    </p:spTree>
    <p:extLst>
      <p:ext uri="{BB962C8B-B14F-4D97-AF65-F5344CB8AC3E}">
        <p14:creationId xmlns:p14="http://schemas.microsoft.com/office/powerpoint/2010/main" val="124929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19</a:t>
            </a:fld>
            <a:endParaRPr lang="x-es-XL"/>
          </a:p>
        </p:txBody>
      </p:sp>
    </p:spTree>
    <p:extLst>
      <p:ext uri="{BB962C8B-B14F-4D97-AF65-F5344CB8AC3E}">
        <p14:creationId xmlns:p14="http://schemas.microsoft.com/office/powerpoint/2010/main" val="3449240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dirty="0" err="1"/>
              <a:t>Tiempo</a:t>
            </a:r>
            <a:r>
              <a:rPr lang="en-AU" sz="1300" b="1" dirty="0"/>
              <a:t>: 1-2 min</a:t>
            </a:r>
          </a:p>
          <a:p>
            <a:pPr defTabSz="965332">
              <a:defRPr/>
            </a:pPr>
            <a:endParaRPr lang="en-AU" sz="1300" b="1" dirty="0"/>
          </a:p>
          <a:p>
            <a:r>
              <a:rPr lang="en-US" sz="1300" b="1" dirty="0"/>
              <a:t>OBJETIVO DE APRENDIZAJE</a:t>
            </a:r>
          </a:p>
          <a:p>
            <a:endParaRPr lang="en-US" sz="1300" b="1" dirty="0"/>
          </a:p>
          <a:p>
            <a:r>
              <a:rPr lang="en-AU" sz="1300" dirty="0" err="1"/>
              <a:t>Sepa</a:t>
            </a:r>
            <a:r>
              <a:rPr lang="en-AU" sz="1300" dirty="0"/>
              <a:t> </a:t>
            </a:r>
            <a:r>
              <a:rPr lang="en-AU" sz="1300" dirty="0" err="1"/>
              <a:t>dónde</a:t>
            </a:r>
            <a:r>
              <a:rPr lang="en-AU" sz="1300" dirty="0"/>
              <a:t> </a:t>
            </a:r>
            <a:r>
              <a:rPr lang="en-AU" sz="1300" dirty="0" err="1"/>
              <a:t>encontrar</a:t>
            </a:r>
            <a:r>
              <a:rPr lang="en-AU" sz="1300" dirty="0"/>
              <a:t> las </a:t>
            </a:r>
            <a:r>
              <a:rPr lang="en-AU" sz="1300" dirty="0" err="1"/>
              <a:t>herramientas</a:t>
            </a:r>
            <a:r>
              <a:rPr lang="en-AU" sz="1300" dirty="0"/>
              <a:t> y los </a:t>
            </a:r>
            <a:r>
              <a:rPr lang="en-AU" sz="1300" dirty="0" err="1"/>
              <a:t>recursos</a:t>
            </a:r>
            <a:r>
              <a:rPr lang="en-AU" sz="1300" dirty="0"/>
              <a:t> de </a:t>
            </a:r>
            <a:r>
              <a:rPr lang="en-AU" sz="1300" dirty="0" err="1"/>
              <a:t>apoyo</a:t>
            </a:r>
            <a:r>
              <a:rPr lang="en-AU" sz="1300" dirty="0"/>
              <a:t>.</a:t>
            </a:r>
          </a:p>
          <a:p>
            <a:pPr rtl="0" fontAlgn="base"/>
            <a:endParaRPr lang="en-AU" sz="1300" b="1" dirty="0"/>
          </a:p>
          <a:p>
            <a:pPr defTabSz="965332">
              <a:defRPr/>
            </a:pPr>
            <a:r>
              <a:rPr lang="en-US" sz="1300" b="1" dirty="0"/>
              <a:t>NOTAS PARA EL FACILITADOR</a:t>
            </a:r>
          </a:p>
          <a:p>
            <a:endParaRPr lang="en-AU" sz="1300" b="1" dirty="0"/>
          </a:p>
          <a:p>
            <a:pPr lvl="0"/>
            <a:r>
              <a:rPr lang="es-ES_tradnl" sz="1300" noProof="0" dirty="0"/>
              <a:t>Usted no está en esto solo – si no se siente cómodo en decir lo que piensa o necesita más ayuda, converse con alguien de su confianza. Usted nunca está solo – siempre estamos aquí para ayudarlo.</a:t>
            </a:r>
          </a:p>
          <a:p>
            <a:pPr lvl="0"/>
            <a:endParaRPr lang="es-ES_tradnl" sz="1300" noProof="0" dirty="0"/>
          </a:p>
          <a:p>
            <a:pPr defTabSz="965332">
              <a:defRPr/>
            </a:pPr>
            <a:r>
              <a:rPr lang="es-ES_tradnl" sz="1800" noProof="0" dirty="0">
                <a:effectLst/>
                <a:latin typeface="Calibri" panose="020F0502020204030204" pitchFamily="34" charset="0"/>
                <a:ea typeface="Calibri" panose="020F0502020204030204" pitchFamily="34" charset="0"/>
              </a:rPr>
              <a:t>Para más ayuda, puede contactar el Programa local de Asistencia de Empleados (EAP).  </a:t>
            </a:r>
            <a:r>
              <a:rPr lang="es-ES_tradnl" sz="1300" noProof="0" dirty="0"/>
              <a:t>El EAP también le puede asesorar acerca de cómo entregar </a:t>
            </a:r>
            <a:r>
              <a:rPr lang="es-ES_tradnl" sz="1300" noProof="0" dirty="0" err="1"/>
              <a:t>feedback</a:t>
            </a:r>
            <a:r>
              <a:rPr lang="es-ES_tradnl" sz="1300" noProof="0" dirty="0"/>
              <a:t> a alguien en relación a comportamientos que están por debajo de la línea aceptable o cómo manejar una situación difícil. </a:t>
            </a:r>
          </a:p>
          <a:p>
            <a:pPr lvl="0"/>
            <a:endParaRPr lang="en-AU" sz="1300" dirty="0"/>
          </a:p>
          <a:p>
            <a:r>
              <a:rPr lang="es-ES" sz="1800" dirty="0" err="1">
                <a:effectLst/>
                <a:latin typeface="Calibri" panose="020F0502020204030204" pitchFamily="34" charset="0"/>
                <a:ea typeface="Calibri" panose="020F0502020204030204" pitchFamily="34" charset="0"/>
                <a:cs typeface="Times New Roman" panose="02020603050405020304" pitchFamily="18" charset="0"/>
              </a:rPr>
              <a:t>Ethics</a:t>
            </a:r>
            <a:r>
              <a:rPr lang="es-ES" sz="1800" dirty="0">
                <a:effectLst/>
                <a:latin typeface="Calibri" panose="020F0502020204030204" pitchFamily="34" charset="0"/>
                <a:ea typeface="Calibri" panose="020F0502020204030204" pitchFamily="34" charset="0"/>
                <a:cs typeface="Times New Roman" panose="02020603050405020304" pitchFamily="18" charset="0"/>
              </a:rPr>
              <a:t> Point está disponible para todos los empleados, contratistas, clientes, proveedores o grupos de interés de BHP.</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Este servicio puede ser utilizado para informar una inquietud o hacer una pregunta acerca de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Nuestro Código</a:t>
            </a:r>
            <a:r>
              <a:rPr lang="es-ES" sz="1800" dirty="0">
                <a:effectLst/>
                <a:latin typeface="Calibri" panose="020F0502020204030204" pitchFamily="34" charset="0"/>
                <a:ea typeface="Calibri" panose="020F0502020204030204" pitchFamily="34" charset="0"/>
                <a:cs typeface="Times New Roman" panose="02020603050405020304" pitchFamily="18" charset="0"/>
              </a:rPr>
              <a:t> o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Nuestra Carta de Valores</a:t>
            </a:r>
            <a:r>
              <a:rPr lang="es-ES" sz="1800" dirty="0">
                <a:effectLst/>
                <a:latin typeface="Calibri" panose="020F0502020204030204" pitchFamily="34" charset="0"/>
                <a:ea typeface="Calibri" panose="020F0502020204030204" pitchFamily="34" charset="0"/>
                <a:cs typeface="Times New Roman" panose="02020603050405020304" pitchFamily="18" charset="0"/>
              </a:rPr>
              <a:t> en acción.</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Puede ingresar un informe online a través de Digital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Workspace</a:t>
            </a:r>
            <a:r>
              <a:rPr lang="es-ES" sz="1800" dirty="0">
                <a:effectLst/>
                <a:latin typeface="Calibri" panose="020F0502020204030204" pitchFamily="34" charset="0"/>
                <a:ea typeface="Calibri" panose="020F0502020204030204" pitchFamily="34" charset="0"/>
                <a:cs typeface="Times New Roman" panose="02020603050405020304" pitchFamily="18" charset="0"/>
              </a:rPr>
              <a:t> o por teléfono en cualquier momento.</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La información que usted entrega siempre será tratada de manera confidencial y con respeto.  Si desea mantenerse en el anonimato, se tomarán todos los pasos razonables para proteger su identidad.</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AU" sz="1300" dirty="0"/>
              <a:t> </a:t>
            </a:r>
          </a:p>
          <a:p>
            <a:pPr lvl="0"/>
            <a:endParaRPr lang="en-AU" sz="130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03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22</a:t>
            </a:fld>
            <a:endParaRPr lang="en-US"/>
          </a:p>
        </p:txBody>
      </p:sp>
    </p:spTree>
    <p:extLst>
      <p:ext uri="{BB962C8B-B14F-4D97-AF65-F5344CB8AC3E}">
        <p14:creationId xmlns:p14="http://schemas.microsoft.com/office/powerpoint/2010/main" val="358950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23</a:t>
            </a:fld>
            <a:endParaRPr lang="x-es-XL"/>
          </a:p>
        </p:txBody>
      </p:sp>
    </p:spTree>
    <p:extLst>
      <p:ext uri="{BB962C8B-B14F-4D97-AF65-F5344CB8AC3E}">
        <p14:creationId xmlns:p14="http://schemas.microsoft.com/office/powerpoint/2010/main" val="3142259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a:t>Reproduzca el video para iniciar la charla informativa y ponerla en escena. </a:t>
            </a:r>
          </a:p>
          <a:p>
            <a:endParaRPr lang="x-es-XL" dirty="0"/>
          </a:p>
          <a:p>
            <a:pPr algn="l" rtl="0">
              <a:lnSpc>
                <a:spcPct val="115000"/>
              </a:lnSpc>
              <a:spcAft>
                <a:spcPts val="1000"/>
              </a:spcAft>
            </a:pPr>
            <a:r>
              <a:rPr lang="x-es-XL" b="0" i="0" u="none" baseline="0"/>
              <a:t>Si no tiene conexión, lea el guion a continuación:</a:t>
            </a:r>
            <a:endParaRPr lang="x-es-XL" sz="1000" dirty="0">
              <a:solidFill>
                <a:srgbClr val="50544D"/>
              </a:solidFill>
            </a:endParaRPr>
          </a:p>
          <a:p>
            <a:endParaRPr lang="x-es-XL" sz="1000" dirty="0">
              <a:solidFill>
                <a:srgbClr val="50544D"/>
              </a:solidFill>
            </a:endParaRPr>
          </a:p>
          <a:p>
            <a:pPr algn="l" rtl="0"/>
            <a:r>
              <a:rPr lang="x-es-XL" sz="1000" b="0" i="0" u="none" baseline="0">
                <a:solidFill>
                  <a:srgbClr val="50544D"/>
                </a:solidFill>
              </a:rPr>
              <a:t>Guion</a:t>
            </a:r>
          </a:p>
          <a:p>
            <a:pPr algn="l" rtl="0">
              <a:lnSpc>
                <a:spcPct val="115000"/>
              </a:lnSpc>
              <a:spcAft>
                <a:spcPts val="1000"/>
              </a:spcAft>
              <a:tabLst>
                <a:tab pos="4309745" algn="l"/>
              </a:tabLst>
            </a:pPr>
            <a:r>
              <a:rPr lang="x-es-XL" sz="1200" b="0" i="0" u="none" baseline="0">
                <a:effectLst/>
                <a:latin typeface="Arial" panose="020B0604020202020204" pitchFamily="34" charset="0"/>
                <a:ea typeface="Calibri" panose="020F0502020204030204" pitchFamily="34" charset="0"/>
                <a:cs typeface="Times New Roman" panose="02020603050405020304" pitchFamily="18" charset="0"/>
              </a:rPr>
              <a:t>Recientemente, estaba en una reunión con un miembro del equipo, interpretó mi enfoque de la manera equivocada y respondió de una manera que realmente me molestó. Sentí como si hubiera cruzado una línea, de una manera que nunca antes había experimentado en el trabajo. </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200" b="0" i="0" u="none" baseline="0">
                <a:effectLst/>
                <a:latin typeface="Arial" panose="020B0604020202020204" pitchFamily="34" charset="0"/>
                <a:ea typeface="Calibri" panose="020F0502020204030204" pitchFamily="34" charset="0"/>
                <a:cs typeface="Times New Roman" panose="02020603050405020304" pitchFamily="18" charset="0"/>
              </a:rPr>
              <a:t>Me di cuenta de que no estaba de acuerdo con este comportamiento y, si había alguna esperanza de que trabajáramos bien juntos en el futuro, tenía que conversarlo con esa persona.</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200" b="0" i="0" u="none" baseline="0">
                <a:effectLst/>
                <a:latin typeface="Arial" panose="020B0604020202020204" pitchFamily="34" charset="0"/>
                <a:ea typeface="Calibri" panose="020F0502020204030204" pitchFamily="34" charset="0"/>
                <a:cs typeface="Times New Roman" panose="02020603050405020304" pitchFamily="18" charset="0"/>
              </a:rPr>
              <a:t>Inicialmente, planteé mis preocupaciones en el momento, pero este enfoque no funcionó realmente. La situación estaba demasiado tensa.</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200" b="0" i="0" u="none" baseline="0">
                <a:effectLst/>
                <a:latin typeface="Arial" panose="020B0604020202020204" pitchFamily="34" charset="0"/>
                <a:ea typeface="Calibri" panose="020F0502020204030204" pitchFamily="34" charset="0"/>
                <a:cs typeface="Times New Roman" panose="02020603050405020304" pitchFamily="18" charset="0"/>
              </a:rPr>
              <a:t>Decidí preguntarle a otra persona de mi equipo qué haría. Me ayudó a explicar lo que pensaba que había pasado y me animó a intentarlo de nuevo.</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200" b="0" i="0" u="none" baseline="0">
                <a:effectLst/>
                <a:latin typeface="Arial" panose="020B0604020202020204" pitchFamily="34" charset="0"/>
                <a:ea typeface="Calibri" panose="020F0502020204030204" pitchFamily="34" charset="0"/>
                <a:cs typeface="Times New Roman" panose="02020603050405020304" pitchFamily="18" charset="0"/>
              </a:rPr>
              <a:t>Así que tuve una conversación posterior con mi colega. Tratamos de entender la situación desde la perspectiva del otro. Me alegra haberlo hecho, porque lo resolvimos. Y ahora la situación está muy bien entre nosotros. </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x-es-XL" sz="1200" b="0" i="0" u="none" baseline="0">
                <a:effectLst/>
                <a:latin typeface="Arial" panose="020B0604020202020204" pitchFamily="34" charset="0"/>
                <a:ea typeface="Calibri" panose="020F0502020204030204" pitchFamily="34" charset="0"/>
                <a:cs typeface="Times New Roman" panose="02020603050405020304" pitchFamily="18" charset="0"/>
              </a:rPr>
              <a:t>Todos estamos acostumbrados a diferentes tipos de comportamientos y necesitamos reconocer que la gente interpreta las cosas de diferentes maneras. Creo que tratar de entenderse unos a otros es un muy buen punto de partida.</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endParaRPr lang="x-es-XL" sz="1000" dirty="0">
              <a:solidFill>
                <a:srgbClr val="50544D"/>
              </a:solidFill>
            </a:endParaRPr>
          </a:p>
          <a:p>
            <a:endParaRPr lang="x-es-XL" sz="1000" dirty="0">
              <a:solidFill>
                <a:srgbClr val="50544D"/>
              </a:solidFill>
            </a:endParaRPr>
          </a:p>
        </p:txBody>
      </p:sp>
      <p:sp>
        <p:nvSpPr>
          <p:cNvPr id="4" name="Slide Number Placeholder 3"/>
          <p:cNvSpPr>
            <a:spLocks noGrp="1"/>
          </p:cNvSpPr>
          <p:nvPr>
            <p:ph type="sldNum" sz="quarter" idx="10"/>
          </p:nvPr>
        </p:nvSpPr>
        <p:spPr/>
        <p:txBody>
          <a:bodyPr/>
          <a:lstStyle/>
          <a:p>
            <a:pPr algn="l" rtl="0"/>
            <a:r>
              <a:rPr lang="x-es-XL" b="0" i="0" u="none" baseline="0"/>
              <a:t>Vista de notas: </a:t>
            </a:r>
            <a:fld id="{128CEAFE-FA94-43E5-B0FF-D47E1CCDD1B4}" type="slidenum">
              <a:rPr/>
              <a:pPr algn="l" rtl="0"/>
              <a:t>24</a:t>
            </a:fld>
            <a:endParaRPr lang="x-es-XL"/>
          </a:p>
        </p:txBody>
      </p:sp>
    </p:spTree>
    <p:extLst>
      <p:ext uri="{BB962C8B-B14F-4D97-AF65-F5344CB8AC3E}">
        <p14:creationId xmlns:p14="http://schemas.microsoft.com/office/powerpoint/2010/main" val="47134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dirty="0"/>
              <a:t>Si sabe de alguna situación similar, no dude en mencionarla y relacionarla con las preguntas de la diapositiva. Esto garantizará que el aprendizaje y el mensaje se relacionen con su grupo y que este los adquiera. </a:t>
            </a:r>
          </a:p>
          <a:p>
            <a:pPr algn="l" rtl="0">
              <a:buNone/>
            </a:pPr>
            <a:endParaRPr lang="x-es-XL" sz="1200" dirty="0">
              <a:solidFill>
                <a:srgbClr val="50544D"/>
              </a:solidFill>
            </a:endParaRPr>
          </a:p>
          <a:p>
            <a:pPr algn="l" rtl="0">
              <a:buNone/>
            </a:pPr>
            <a:r>
              <a:rPr lang="x-es-XL" sz="1200" b="0" i="0" u="none" baseline="0" dirty="0">
                <a:solidFill>
                  <a:srgbClr val="50544D"/>
                </a:solidFill>
              </a:rPr>
              <a:t>La conversación puede incluir lo siguiente:</a:t>
            </a:r>
          </a:p>
          <a:p>
            <a:pPr marL="171450" indent="-171450" algn="l" rtl="0">
              <a:buFontTx/>
              <a:buChar char="-"/>
            </a:pPr>
            <a:r>
              <a:rPr lang="x-es-XL" sz="1200" b="0" i="0" u="none" baseline="0" dirty="0">
                <a:solidFill>
                  <a:srgbClr val="50544D"/>
                </a:solidFill>
              </a:rPr>
              <a:t>No es necesario intervenir a la perfección cada vez y, a veces, se requieren varios intentos para tener el impacto deseado. </a:t>
            </a:r>
          </a:p>
          <a:p>
            <a:pPr marL="171450" indent="-171450" algn="l" rtl="0">
              <a:buFontTx/>
              <a:buChar char="-"/>
            </a:pPr>
            <a:r>
              <a:rPr lang="x-es-XL" sz="1200" b="0" i="0" u="none" baseline="0" dirty="0">
                <a:solidFill>
                  <a:srgbClr val="50544D"/>
                </a:solidFill>
              </a:rPr>
              <a:t>A veces, la intención puede haberse expresado mal o haberse malinterpretado; en este caso, puede pedir hablar con la persona en privado y conversar sobre lo sucedido.</a:t>
            </a:r>
          </a:p>
          <a:p>
            <a:pPr marL="171450" indent="-171450" algn="l" rtl="0">
              <a:buFontTx/>
              <a:buChar char="-"/>
            </a:pPr>
            <a:r>
              <a:rPr lang="x-es-XL" sz="1200" b="0" i="0" u="none" baseline="0" dirty="0">
                <a:solidFill>
                  <a:srgbClr val="50544D"/>
                </a:solidFill>
              </a:rPr>
              <a:t>Recapitule el método de aproximación Observación, Impacto, Escucha y Sugerencias (Observation, Impact, Listen and Suggestions, OILS) con su equipo.</a:t>
            </a:r>
          </a:p>
          <a:p>
            <a:pPr marL="171450" indent="-171450" algn="l" rtl="0">
              <a:buFontTx/>
              <a:buChar char="-"/>
            </a:pPr>
            <a:endParaRPr lang="x-es-XL" dirty="0">
              <a:solidFill>
                <a:srgbClr val="50544D"/>
              </a:solidFill>
            </a:endParaRPr>
          </a:p>
          <a:p>
            <a:pPr marL="171450" indent="-171450" algn="l" rtl="0">
              <a:buFont typeface="Arial"/>
              <a:buChar char="​"/>
            </a:pPr>
            <a:r>
              <a:rPr lang="x-es-XL" b="0" i="0" u="none" baseline="0" dirty="0"/>
              <a:t>Qué ocurre cuando su intervención no funciona o no tiene el impacto deseado.  </a:t>
            </a:r>
            <a:endParaRPr lang="x-es-XL" dirty="0">
              <a:solidFill>
                <a:srgbClr val="50544D"/>
              </a:solidFill>
            </a:endParaRPr>
          </a:p>
          <a:p>
            <a:pPr marL="171450" indent="-171450" algn="l" rtl="0">
              <a:buFont typeface="Arial"/>
              <a:buChar char="​"/>
            </a:pPr>
            <a:r>
              <a:rPr lang="x-es-XL" b="1" i="0" u="none" baseline="0" dirty="0"/>
              <a:t>El aprendizaje clave se basa en que no es necesario que lo haga a la perfección y que, a veces, se requieren varios intentos para tener el impacto deseado.  </a:t>
            </a:r>
            <a:endParaRPr lang="x-es-XL" b="1" dirty="0">
              <a:solidFill>
                <a:srgbClr val="50544D"/>
              </a:solidFill>
            </a:endParaRPr>
          </a:p>
          <a:p>
            <a:pPr marL="171450" indent="-171450" algn="l" rtl="0">
              <a:buFont typeface="Arial"/>
              <a:buChar char="​"/>
            </a:pPr>
            <a:r>
              <a:rPr lang="x-es-XL" b="0" i="0" u="none" baseline="0" dirty="0"/>
              <a:t>Es ligeramente distinto a la reacción negativa en el sentido de que no dio lugar a recriminaciones, pero podría haberse expresado mal o haberse malinterpretado. </a:t>
            </a:r>
          </a:p>
          <a:p>
            <a:pPr marL="171450" indent="-171450" algn="l" rtl="0">
              <a:buFont typeface="Arial"/>
              <a:buChar char="​"/>
            </a:pPr>
            <a:endParaRPr lang="x-es-XL" dirty="0">
              <a:solidFill>
                <a:srgbClr val="50544D"/>
              </a:solidFill>
            </a:endParaRPr>
          </a:p>
          <a:p>
            <a:pPr marL="0" indent="0" algn="l" rtl="0">
              <a:buFontTx/>
              <a:buNone/>
            </a:pPr>
            <a:r>
              <a:rPr lang="x-es-XL" b="0" i="0" u="none" baseline="0" dirty="0"/>
              <a:t>Entre las respuestas para la pregunta sobre qué podrían hacer como equipo, se podrían incluir las siguientes: </a:t>
            </a:r>
          </a:p>
          <a:p>
            <a:pPr marL="171450" indent="-171450" algn="l" rtl="0">
              <a:buFontTx/>
              <a:buChar char="-"/>
            </a:pPr>
            <a:r>
              <a:rPr lang="x-es-XL" b="0" i="0" u="none" baseline="0" dirty="0"/>
              <a:t>Tener una agenda de reuniones en las que todos los miembros tuvieran la oportunidad de hablar. </a:t>
            </a:r>
          </a:p>
          <a:p>
            <a:pPr marL="171450" indent="-171450" algn="l" rtl="0">
              <a:buFontTx/>
              <a:buChar char="-"/>
            </a:pPr>
            <a:r>
              <a:rPr lang="x-es-XL" b="0" i="0" u="none" baseline="0"/>
              <a:t>Darle la oportunidad de hablar a los miembros más reservados del grupo, es decir, “Oye XX, tu opinión es muy valiosa, ¿tienes alguna idea sobre esto?” </a:t>
            </a:r>
            <a:endParaRPr lang="x-es-XL" b="0" i="0" u="none" baseline="0" dirty="0"/>
          </a:p>
          <a:p>
            <a:pPr marL="171450" indent="-171450" algn="l" rtl="0">
              <a:buFontTx/>
              <a:buChar char="-"/>
            </a:pPr>
            <a:r>
              <a:rPr lang="x-es-XL" b="0" i="0" u="none" baseline="0" dirty="0"/>
              <a:t>Facilitar mensajes de seguridad que aborden los comportamientos irrespetuosos.</a:t>
            </a:r>
          </a:p>
          <a:p>
            <a:pPr marL="171450" indent="-171450" algn="l" rtl="0">
              <a:buFontTx/>
              <a:buChar char="-"/>
            </a:pPr>
            <a:r>
              <a:rPr lang="x-es-XL" b="0" i="0" u="none" baseline="0" dirty="0"/>
              <a:t>Invitar a los miembros del equipo a dar su opinión.</a:t>
            </a:r>
          </a:p>
          <a:p>
            <a:pPr marL="171450" indent="-171450" algn="l" rtl="0">
              <a:buFont typeface="Arial"/>
              <a:buChar char="​"/>
            </a:pPr>
            <a:endParaRPr lang="x-es-XL" dirty="0">
              <a:solidFill>
                <a:srgbClr val="50544D"/>
              </a:solidFill>
            </a:endParaRPr>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25</a:t>
            </a:fld>
            <a:endParaRPr lang="x-es-XL"/>
          </a:p>
        </p:txBody>
      </p:sp>
    </p:spTree>
    <p:extLst>
      <p:ext uri="{BB962C8B-B14F-4D97-AF65-F5344CB8AC3E}">
        <p14:creationId xmlns:p14="http://schemas.microsoft.com/office/powerpoint/2010/main" val="119986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1</a:t>
            </a:fld>
            <a:endParaRPr lang="x-es-XL"/>
          </a:p>
        </p:txBody>
      </p:sp>
    </p:spTree>
    <p:extLst>
      <p:ext uri="{BB962C8B-B14F-4D97-AF65-F5344CB8AC3E}">
        <p14:creationId xmlns:p14="http://schemas.microsoft.com/office/powerpoint/2010/main" val="3262316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x-es-XL" b="0" i="0" u="none" baseline="0" dirty="0"/>
              <a:t>A veces, jugamos a las sillas musicales siendo el espectador, quizás el atacado e incluso la fuente. Ya sea de forma consciente o no, puede que a veces seamos nosotros la fuente del comportamiento irrespetuoso. </a:t>
            </a:r>
            <a:endParaRPr lang="x-es-XL" dirty="0">
              <a:cs typeface="Arial"/>
            </a:endParaRPr>
          </a:p>
          <a:p>
            <a:pPr algn="l" rtl="0"/>
            <a:r>
              <a:rPr lang="x-es-XL" b="0" i="0" u="none" baseline="0" dirty="0"/>
              <a:t>Cuando alguien nos llama la atención por nuestro comportamiento, reconocemos que responder así requiere valor. Hay que reconocer que nuestra intención no se ha correspondido con el impacto de nuestro comportamiento. </a:t>
            </a:r>
          </a:p>
          <a:p>
            <a:pPr algn="l" rtl="0"/>
            <a:r>
              <a:rPr lang="x-es-XL" b="0" i="0" u="none" baseline="0" dirty="0"/>
              <a:t>Posibles respuestas:</a:t>
            </a:r>
          </a:p>
          <a:p>
            <a:endParaRPr lang="x-es-XL" dirty="0"/>
          </a:p>
          <a:p>
            <a:pPr algn="l" rtl="0"/>
            <a:r>
              <a:rPr lang="x-es-XL" b="0" i="0" u="none" baseline="0" dirty="0"/>
              <a:t>Lo siento, me he equivocado.</a:t>
            </a:r>
          </a:p>
          <a:p>
            <a:pPr algn="l" rtl="0"/>
            <a:r>
              <a:rPr lang="x-es-XL" b="0" i="0" u="none" baseline="0" dirty="0"/>
              <a:t>Gracias por hablarme de ello con respeto.</a:t>
            </a:r>
          </a:p>
          <a:p>
            <a:pPr algn="l" rtl="0"/>
            <a:r>
              <a:rPr lang="x-es-XL" b="0" i="0" u="none" baseline="0" dirty="0"/>
              <a:t>Esa no era mi intención. Comprendo cómo les habría afectado lo que (dije/hice).</a:t>
            </a:r>
            <a:endParaRPr lang="x-es-XL" dirty="0"/>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26</a:t>
            </a:fld>
            <a:endParaRPr lang="x-es-XL"/>
          </a:p>
        </p:txBody>
      </p:sp>
    </p:spTree>
    <p:extLst>
      <p:ext uri="{BB962C8B-B14F-4D97-AF65-F5344CB8AC3E}">
        <p14:creationId xmlns:p14="http://schemas.microsoft.com/office/powerpoint/2010/main" val="3449240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dirty="0" err="1"/>
              <a:t>Tiempo</a:t>
            </a:r>
            <a:r>
              <a:rPr lang="en-AU" sz="1300" b="1" dirty="0"/>
              <a:t>: 1-2 min</a:t>
            </a:r>
          </a:p>
          <a:p>
            <a:pPr defTabSz="965332">
              <a:defRPr/>
            </a:pPr>
            <a:endParaRPr lang="en-AU" sz="1300" b="1" dirty="0"/>
          </a:p>
          <a:p>
            <a:r>
              <a:rPr lang="en-US" sz="1300" b="1" dirty="0"/>
              <a:t>OBJETIVO DE APRENDIZAJE</a:t>
            </a:r>
          </a:p>
          <a:p>
            <a:endParaRPr lang="en-US" sz="1300" b="1" dirty="0"/>
          </a:p>
          <a:p>
            <a:r>
              <a:rPr lang="en-AU" sz="1300" dirty="0" err="1"/>
              <a:t>Sepa</a:t>
            </a:r>
            <a:r>
              <a:rPr lang="en-AU" sz="1300" dirty="0"/>
              <a:t> </a:t>
            </a:r>
            <a:r>
              <a:rPr lang="en-AU" sz="1300" dirty="0" err="1"/>
              <a:t>dónde</a:t>
            </a:r>
            <a:r>
              <a:rPr lang="en-AU" sz="1300" dirty="0"/>
              <a:t> </a:t>
            </a:r>
            <a:r>
              <a:rPr lang="en-AU" sz="1300" dirty="0" err="1"/>
              <a:t>encontrar</a:t>
            </a:r>
            <a:r>
              <a:rPr lang="en-AU" sz="1300" dirty="0"/>
              <a:t> las </a:t>
            </a:r>
            <a:r>
              <a:rPr lang="en-AU" sz="1300" dirty="0" err="1"/>
              <a:t>herramientas</a:t>
            </a:r>
            <a:r>
              <a:rPr lang="en-AU" sz="1300" dirty="0"/>
              <a:t> y los </a:t>
            </a:r>
            <a:r>
              <a:rPr lang="en-AU" sz="1300" dirty="0" err="1"/>
              <a:t>recursos</a:t>
            </a:r>
            <a:r>
              <a:rPr lang="en-AU" sz="1300" dirty="0"/>
              <a:t> de </a:t>
            </a:r>
            <a:r>
              <a:rPr lang="en-AU" sz="1300" dirty="0" err="1"/>
              <a:t>apoyo</a:t>
            </a:r>
            <a:r>
              <a:rPr lang="en-AU" sz="1300" dirty="0"/>
              <a:t>.</a:t>
            </a:r>
          </a:p>
          <a:p>
            <a:pPr rtl="0" fontAlgn="base"/>
            <a:endParaRPr lang="en-AU" sz="1300" b="1" dirty="0"/>
          </a:p>
          <a:p>
            <a:pPr defTabSz="965332">
              <a:defRPr/>
            </a:pPr>
            <a:r>
              <a:rPr lang="en-US" sz="1300" b="1" dirty="0"/>
              <a:t>NOTAS PARA EL FACILITADOR</a:t>
            </a:r>
          </a:p>
          <a:p>
            <a:endParaRPr lang="en-AU" sz="1300" b="1" dirty="0"/>
          </a:p>
          <a:p>
            <a:pPr lvl="0"/>
            <a:r>
              <a:rPr lang="es-ES_tradnl" sz="1300" noProof="0" dirty="0"/>
              <a:t>Usted no está en esto solo – si no se siente cómodo en decir lo que piensa o necesita más ayuda, converse con alguien de su confianza. Usted nunca está solo – siempre estamos aquí para ayudarlo.</a:t>
            </a:r>
          </a:p>
          <a:p>
            <a:pPr lvl="0"/>
            <a:endParaRPr lang="es-ES_tradnl" sz="1300" noProof="0" dirty="0"/>
          </a:p>
          <a:p>
            <a:pPr defTabSz="965332">
              <a:defRPr/>
            </a:pPr>
            <a:r>
              <a:rPr lang="es-ES_tradnl" sz="1800" noProof="0" dirty="0">
                <a:effectLst/>
                <a:latin typeface="Calibri" panose="020F0502020204030204" pitchFamily="34" charset="0"/>
                <a:ea typeface="Calibri" panose="020F0502020204030204" pitchFamily="34" charset="0"/>
              </a:rPr>
              <a:t>Para más ayuda, puede contactar el Programa local de Asistencia de Empleados (EAP).  </a:t>
            </a:r>
            <a:r>
              <a:rPr lang="es-ES_tradnl" sz="1300" noProof="0" dirty="0"/>
              <a:t>El EAP también le puede asesorar acerca de cómo entregar </a:t>
            </a:r>
            <a:r>
              <a:rPr lang="es-ES_tradnl" sz="1300" noProof="0" dirty="0" err="1"/>
              <a:t>feedback</a:t>
            </a:r>
            <a:r>
              <a:rPr lang="es-ES_tradnl" sz="1300" noProof="0" dirty="0"/>
              <a:t> a alguien en relación a comportamientos que están por debajo de la línea aceptable o cómo manejar una situación difícil. </a:t>
            </a:r>
          </a:p>
          <a:p>
            <a:pPr lvl="0"/>
            <a:endParaRPr lang="en-AU" sz="1300" dirty="0"/>
          </a:p>
          <a:p>
            <a:r>
              <a:rPr lang="es-ES" sz="1800" dirty="0" err="1">
                <a:effectLst/>
                <a:latin typeface="Calibri" panose="020F0502020204030204" pitchFamily="34" charset="0"/>
                <a:ea typeface="Calibri" panose="020F0502020204030204" pitchFamily="34" charset="0"/>
                <a:cs typeface="Times New Roman" panose="02020603050405020304" pitchFamily="18" charset="0"/>
              </a:rPr>
              <a:t>Ethics</a:t>
            </a:r>
            <a:r>
              <a:rPr lang="es-ES" sz="1800" dirty="0">
                <a:effectLst/>
                <a:latin typeface="Calibri" panose="020F0502020204030204" pitchFamily="34" charset="0"/>
                <a:ea typeface="Calibri" panose="020F0502020204030204" pitchFamily="34" charset="0"/>
                <a:cs typeface="Times New Roman" panose="02020603050405020304" pitchFamily="18" charset="0"/>
              </a:rPr>
              <a:t> Point está disponible para todos los empleados, contratistas, clientes, proveedores o grupos de interés de BHP.</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Este servicio puede ser utilizado para informar una inquietud o hacer una pregunta acerca de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Nuestro Código</a:t>
            </a:r>
            <a:r>
              <a:rPr lang="es-ES" sz="1800" dirty="0">
                <a:effectLst/>
                <a:latin typeface="Calibri" panose="020F0502020204030204" pitchFamily="34" charset="0"/>
                <a:ea typeface="Calibri" panose="020F0502020204030204" pitchFamily="34" charset="0"/>
                <a:cs typeface="Times New Roman" panose="02020603050405020304" pitchFamily="18" charset="0"/>
              </a:rPr>
              <a:t> o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Nuestra Carta de Valores</a:t>
            </a:r>
            <a:r>
              <a:rPr lang="es-ES" sz="1800" dirty="0">
                <a:effectLst/>
                <a:latin typeface="Calibri" panose="020F0502020204030204" pitchFamily="34" charset="0"/>
                <a:ea typeface="Calibri" panose="020F0502020204030204" pitchFamily="34" charset="0"/>
                <a:cs typeface="Times New Roman" panose="02020603050405020304" pitchFamily="18" charset="0"/>
              </a:rPr>
              <a:t> en acción.</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Puede ingresar un informe online a través de Digital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Workspace</a:t>
            </a:r>
            <a:r>
              <a:rPr lang="es-ES" sz="1800" dirty="0">
                <a:effectLst/>
                <a:latin typeface="Calibri" panose="020F0502020204030204" pitchFamily="34" charset="0"/>
                <a:ea typeface="Calibri" panose="020F0502020204030204" pitchFamily="34" charset="0"/>
                <a:cs typeface="Times New Roman" panose="02020603050405020304" pitchFamily="18" charset="0"/>
              </a:rPr>
              <a:t> o por teléfono en cualquier momento.</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La información que usted entrega siempre será tratada de manera confidencial y con respeto.  Si desea mantenerse en el anonimato, se tomarán todos los pasos razonables para proteger su identidad.</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AU" sz="1300" dirty="0"/>
              <a:t> </a:t>
            </a:r>
          </a:p>
          <a:p>
            <a:pPr lvl="0"/>
            <a:endParaRPr lang="en-AU" sz="130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0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a:t>Foto por </a:t>
            </a:r>
            <a:r>
              <a:rPr lang="x-es-XL" b="0" i="0" u="none" baseline="0">
                <a:hlinkClick r:id="rId3"/>
              </a:rPr>
              <a:t>Paul Bulai</a:t>
            </a:r>
            <a:r>
              <a:rPr lang="x-es-XL" b="0" i="0" u="none" baseline="0"/>
              <a:t> en </a:t>
            </a:r>
            <a:r>
              <a:rPr lang="x-es-XL" b="0" i="0" u="none" baseline="0">
                <a:hlinkClick r:id="rId4"/>
              </a:rPr>
              <a:t>Unsplash</a:t>
            </a:r>
            <a:r>
              <a:rPr lang="x-es-XL" b="0" i="0" u="none" baseline="0"/>
              <a:t> </a:t>
            </a:r>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3</a:t>
            </a:fld>
            <a:endParaRPr lang="x-es-XL"/>
          </a:p>
        </p:txBody>
      </p:sp>
    </p:spTree>
    <p:extLst>
      <p:ext uri="{BB962C8B-B14F-4D97-AF65-F5344CB8AC3E}">
        <p14:creationId xmlns:p14="http://schemas.microsoft.com/office/powerpoint/2010/main" val="104824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x-es-X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04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dirty="0" err="1"/>
              <a:t>Tiempo</a:t>
            </a:r>
            <a:r>
              <a:rPr lang="en-AU" sz="1300" b="1" dirty="0"/>
              <a:t>: 1-2 min</a:t>
            </a:r>
          </a:p>
          <a:p>
            <a:pPr defTabSz="965332">
              <a:defRPr/>
            </a:pPr>
            <a:endParaRPr lang="en-AU" sz="1300" b="1" dirty="0"/>
          </a:p>
          <a:p>
            <a:r>
              <a:rPr lang="en-US" sz="1300" b="1" dirty="0"/>
              <a:t>OBJETIVO DE APRENDIZAJE</a:t>
            </a:r>
          </a:p>
          <a:p>
            <a:endParaRPr lang="en-US" sz="1300" b="1" dirty="0"/>
          </a:p>
          <a:p>
            <a:r>
              <a:rPr lang="en-AU" sz="1300" dirty="0" err="1"/>
              <a:t>Sepa</a:t>
            </a:r>
            <a:r>
              <a:rPr lang="en-AU" sz="1300" dirty="0"/>
              <a:t> </a:t>
            </a:r>
            <a:r>
              <a:rPr lang="en-AU" sz="1300" dirty="0" err="1"/>
              <a:t>dónde</a:t>
            </a:r>
            <a:r>
              <a:rPr lang="en-AU" sz="1300" dirty="0"/>
              <a:t> </a:t>
            </a:r>
            <a:r>
              <a:rPr lang="en-AU" sz="1300" dirty="0" err="1"/>
              <a:t>encontrar</a:t>
            </a:r>
            <a:r>
              <a:rPr lang="en-AU" sz="1300" dirty="0"/>
              <a:t> las </a:t>
            </a:r>
            <a:r>
              <a:rPr lang="en-AU" sz="1300" dirty="0" err="1"/>
              <a:t>herramientas</a:t>
            </a:r>
            <a:r>
              <a:rPr lang="en-AU" sz="1300" dirty="0"/>
              <a:t> y los </a:t>
            </a:r>
            <a:r>
              <a:rPr lang="en-AU" sz="1300" dirty="0" err="1"/>
              <a:t>recursos</a:t>
            </a:r>
            <a:r>
              <a:rPr lang="en-AU" sz="1300" dirty="0"/>
              <a:t> de </a:t>
            </a:r>
            <a:r>
              <a:rPr lang="en-AU" sz="1300" dirty="0" err="1"/>
              <a:t>apoyo</a:t>
            </a:r>
            <a:r>
              <a:rPr lang="en-AU" sz="1300" dirty="0"/>
              <a:t>.</a:t>
            </a:r>
          </a:p>
          <a:p>
            <a:pPr rtl="0" fontAlgn="base"/>
            <a:endParaRPr lang="en-AU" sz="1300" b="1" dirty="0"/>
          </a:p>
          <a:p>
            <a:pPr defTabSz="965332">
              <a:defRPr/>
            </a:pPr>
            <a:r>
              <a:rPr lang="en-US" sz="1300" b="1" dirty="0"/>
              <a:t>NOTAS PARA EL FACILITADOR</a:t>
            </a:r>
          </a:p>
          <a:p>
            <a:endParaRPr lang="en-AU" sz="1300" b="1" dirty="0"/>
          </a:p>
          <a:p>
            <a:pPr lvl="0"/>
            <a:r>
              <a:rPr lang="es-ES_tradnl" sz="1300" noProof="0" dirty="0"/>
              <a:t>Usted no está en esto solo – si no se siente cómodo en decir lo que piensa o necesita más ayuda, converse con alguien de su confianza. Usted nunca está solo – siempre estamos aquí para ayudarlo.</a:t>
            </a:r>
          </a:p>
          <a:p>
            <a:pPr lvl="0"/>
            <a:endParaRPr lang="es-ES_tradnl" sz="1300" noProof="0" dirty="0"/>
          </a:p>
          <a:p>
            <a:pPr defTabSz="965332">
              <a:defRPr/>
            </a:pPr>
            <a:r>
              <a:rPr lang="es-ES_tradnl" sz="1800" noProof="0" dirty="0">
                <a:effectLst/>
                <a:latin typeface="Calibri" panose="020F0502020204030204" pitchFamily="34" charset="0"/>
                <a:ea typeface="Calibri" panose="020F0502020204030204" pitchFamily="34" charset="0"/>
              </a:rPr>
              <a:t>Para más ayuda, puede contactar el Programa local de Asistencia de Empleados (EAP).  </a:t>
            </a:r>
            <a:r>
              <a:rPr lang="es-ES_tradnl" sz="1300" noProof="0" dirty="0"/>
              <a:t>El EAP también le puede asesorar acerca de cómo entregar </a:t>
            </a:r>
            <a:r>
              <a:rPr lang="es-ES_tradnl" sz="1300" noProof="0" dirty="0" err="1"/>
              <a:t>feedback</a:t>
            </a:r>
            <a:r>
              <a:rPr lang="es-ES_tradnl" sz="1300" noProof="0" dirty="0"/>
              <a:t> a alguien en relación a comportamientos que están por debajo de la línea aceptable o cómo manejar una situación difícil. </a:t>
            </a:r>
          </a:p>
          <a:p>
            <a:pPr lvl="0"/>
            <a:endParaRPr lang="en-AU" sz="1300" dirty="0"/>
          </a:p>
          <a:p>
            <a:r>
              <a:rPr lang="es-ES" sz="1800" dirty="0" err="1">
                <a:effectLst/>
                <a:latin typeface="Calibri" panose="020F0502020204030204" pitchFamily="34" charset="0"/>
                <a:ea typeface="Calibri" panose="020F0502020204030204" pitchFamily="34" charset="0"/>
                <a:cs typeface="Times New Roman" panose="02020603050405020304" pitchFamily="18" charset="0"/>
              </a:rPr>
              <a:t>Ethics</a:t>
            </a:r>
            <a:r>
              <a:rPr lang="es-ES" sz="1800" dirty="0">
                <a:effectLst/>
                <a:latin typeface="Calibri" panose="020F0502020204030204" pitchFamily="34" charset="0"/>
                <a:ea typeface="Calibri" panose="020F0502020204030204" pitchFamily="34" charset="0"/>
                <a:cs typeface="Times New Roman" panose="02020603050405020304" pitchFamily="18" charset="0"/>
              </a:rPr>
              <a:t> Point está disponible para todos los empleados, contratistas, clientes, proveedores o grupos de interés de BHP.</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Este servicio puede ser utilizado para informar una inquietud o hacer una pregunta acerca de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Nuestro Código</a:t>
            </a:r>
            <a:r>
              <a:rPr lang="es-ES" sz="1800" dirty="0">
                <a:effectLst/>
                <a:latin typeface="Calibri" panose="020F0502020204030204" pitchFamily="34" charset="0"/>
                <a:ea typeface="Calibri" panose="020F0502020204030204" pitchFamily="34" charset="0"/>
                <a:cs typeface="Times New Roman" panose="02020603050405020304" pitchFamily="18" charset="0"/>
              </a:rPr>
              <a:t> o </a:t>
            </a:r>
            <a:r>
              <a:rPr lang="es-ES" sz="1800" i="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Nuestra Carta de Valores</a:t>
            </a:r>
            <a:r>
              <a:rPr lang="es-ES" sz="1800" dirty="0">
                <a:effectLst/>
                <a:latin typeface="Calibri" panose="020F0502020204030204" pitchFamily="34" charset="0"/>
                <a:ea typeface="Calibri" panose="020F0502020204030204" pitchFamily="34" charset="0"/>
                <a:cs typeface="Times New Roman" panose="02020603050405020304" pitchFamily="18" charset="0"/>
              </a:rPr>
              <a:t> en acción.</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Puede ingresar un informe online a través de Digital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Workspace</a:t>
            </a:r>
            <a:r>
              <a:rPr lang="es-ES" sz="1800" dirty="0">
                <a:effectLst/>
                <a:latin typeface="Calibri" panose="020F0502020204030204" pitchFamily="34" charset="0"/>
                <a:ea typeface="Calibri" panose="020F0502020204030204" pitchFamily="34" charset="0"/>
                <a:cs typeface="Times New Roman" panose="02020603050405020304" pitchFamily="18" charset="0"/>
              </a:rPr>
              <a:t> o por teléfono en cualquier momento.</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Calibri" panose="020F0502020204030204" pitchFamily="34" charset="0"/>
                <a:ea typeface="Calibri" panose="020F0502020204030204" pitchFamily="34" charset="0"/>
                <a:cs typeface="Times New Roman" panose="02020603050405020304" pitchFamily="18" charset="0"/>
              </a:rPr>
              <a:t>La información que usted entrega siempre será tratada de manera confidencial y con respeto.  Si desea mantenerse en el anonimato, se tomarán todos los pasos razonables para proteger su identidad.</a:t>
            </a:r>
            <a:endParaRPr lang="en-CL" sz="1800" dirty="0">
              <a:effectLst/>
              <a:latin typeface="Calibri" panose="020F0502020204030204" pitchFamily="34" charset="0"/>
              <a:ea typeface="Calibri" panose="020F0502020204030204" pitchFamily="34" charset="0"/>
              <a:cs typeface="Times New Roman" panose="02020603050405020304" pitchFamily="18" charset="0"/>
            </a:endParaRPr>
          </a:p>
          <a:p>
            <a:pPr lvl="0"/>
            <a:r>
              <a:rPr lang="en-AU" sz="1300" dirty="0"/>
              <a:t> </a:t>
            </a:r>
          </a:p>
          <a:p>
            <a:pPr lvl="0"/>
            <a:endParaRPr lang="en-AU" sz="1300" dirty="0"/>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803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9</a:t>
            </a:fld>
            <a:endParaRPr lang="x-es-XL"/>
          </a:p>
        </p:txBody>
      </p:sp>
    </p:spTree>
    <p:extLst>
      <p:ext uri="{BB962C8B-B14F-4D97-AF65-F5344CB8AC3E}">
        <p14:creationId xmlns:p14="http://schemas.microsoft.com/office/powerpoint/2010/main" val="225222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1" i="0" u="none" baseline="0" dirty="0"/>
              <a:t>Reproduzca el video para comenzar la charla informativa. </a:t>
            </a:r>
          </a:p>
          <a:p>
            <a:pPr algn="l" rtl="0"/>
            <a:r>
              <a:rPr lang="x-es-XL" b="0" i="0" u="none" baseline="0" dirty="0"/>
              <a:t>Si </a:t>
            </a:r>
            <a:r>
              <a:rPr lang="es-419" b="0" i="0" u="none" baseline="0" dirty="0"/>
              <a:t>no tiene conexión</a:t>
            </a:r>
            <a:r>
              <a:rPr lang="x-es-XL" b="0" i="0" u="none" baseline="0" dirty="0"/>
              <a:t>, lea el siguiente guión al grupo:</a:t>
            </a:r>
            <a:br>
              <a:rPr lang="x-es-XL" dirty="0"/>
            </a:br>
            <a:endParaRPr lang="x-es-XL" dirty="0"/>
          </a:p>
          <a:p>
            <a:pPr algn="l" rtl="0">
              <a:lnSpc>
                <a:spcPct val="115000"/>
              </a:lnSpc>
              <a:spcAft>
                <a:spcPts val="1000"/>
              </a:spcAft>
            </a:pP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Me paso a mí</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Trabajé con un pequeño equipo en la faena, todos</a:t>
            </a:r>
            <a:r>
              <a:rPr lang="es-419" sz="1200" b="0" i="0" u="none" baseline="0" dirty="0">
                <a:effectLst/>
                <a:latin typeface="Arial" panose="020B0604020202020204" pitchFamily="34" charset="0"/>
                <a:ea typeface="Calibri" panose="020F0502020204030204" pitchFamily="34" charset="0"/>
                <a:cs typeface="Times New Roman" panose="02020603050405020304" pitchFamily="18" charset="0"/>
              </a:rPr>
              <a:t> eran</a:t>
            </a: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 hombres, así que era un ambiente bastante machista </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Todos vivían en la localidad y conocían a las parejas e hijos.</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Una persona nueva se unió al equipo. Venía de otra empresa y parecía bastante agradable. Creó un grupo de WhatsApp y empezamos a usarlo para hablar de fútbol, los mejores lugares para pescar, </a:t>
            </a:r>
            <a:r>
              <a:rPr lang="es-419" sz="1200" b="0" i="0" u="none" baseline="0" dirty="0">
                <a:effectLst/>
                <a:latin typeface="Arial" panose="020B0604020202020204" pitchFamily="34" charset="0"/>
                <a:ea typeface="Calibri" panose="020F0502020204030204" pitchFamily="34" charset="0"/>
                <a:cs typeface="Times New Roman" panose="02020603050405020304" pitchFamily="18" charset="0"/>
              </a:rPr>
              <a:t>cosas</a:t>
            </a: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 inofensivas. Pero luego comenzó a enviar contenido sexual bastante subido de tono. Algunos estaban realmente interesados, pero</a:t>
            </a:r>
            <a:r>
              <a:rPr lang="es-419" sz="1200" b="0" i="0" u="none" baseline="0" dirty="0">
                <a:effectLst/>
                <a:latin typeface="Arial" panose="020B0604020202020204" pitchFamily="34" charset="0"/>
                <a:ea typeface="Calibri" panose="020F0502020204030204" pitchFamily="34" charset="0"/>
                <a:cs typeface="Times New Roman" panose="02020603050405020304" pitchFamily="18" charset="0"/>
              </a:rPr>
              <a:t> yo</a:t>
            </a: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 me sentía muy incómodo, y sabía que otros también. </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x-es-XL" sz="1200" b="0" i="0" u="none" baseline="0" dirty="0">
                <a:effectLst/>
                <a:latin typeface="Arial" panose="020B0604020202020204" pitchFamily="34" charset="0"/>
                <a:ea typeface="Calibri" panose="020F0502020204030204" pitchFamily="34" charset="0"/>
                <a:cs typeface="Times New Roman" panose="02020603050405020304" pitchFamily="18" charset="0"/>
              </a:rPr>
              <a:t>La situación se intensificó, así que un día lo llevé a un lado y le sugerí que dejara de hacerlo. Se burló de mí, me dijo que me hiciera hombre y luego añadió que le diría a mi mujer que estaba metido en eso si lo denunciaba. No quería causar un drama por ello, así que lo dejé pasar. Eventualmente él perdió su empleo porque agredió a alguien en una fiesta de trabajo. Me sentí culpable, me arrepentí de no haber hablado para detener ese comportamiento antes de que alguien saliera herido. </a:t>
            </a:r>
            <a:endParaRPr lang="x-es-XL" sz="1200" dirty="0">
              <a:effectLst/>
              <a:latin typeface="Arial" panose="020B0604020202020204" pitchFamily="34" charset="0"/>
              <a:ea typeface="Calibri" panose="020F0502020204030204" pitchFamily="34" charset="0"/>
              <a:cs typeface="Times New Roman" panose="02020603050405020304" pitchFamily="18" charset="0"/>
            </a:endParaRPr>
          </a:p>
          <a:p>
            <a:endParaRPr lang="x-es-XL" dirty="0"/>
          </a:p>
        </p:txBody>
      </p:sp>
      <p:sp>
        <p:nvSpPr>
          <p:cNvPr id="4" name="Slide Number Placeholder 3"/>
          <p:cNvSpPr>
            <a:spLocks noGrp="1"/>
          </p:cNvSpPr>
          <p:nvPr>
            <p:ph type="sldNum" sz="quarter" idx="10"/>
          </p:nvPr>
        </p:nvSpPr>
        <p:spPr/>
        <p:txBody>
          <a:bodyPr/>
          <a:lstStyle/>
          <a:p>
            <a:pPr algn="l" rtl="0"/>
            <a:r>
              <a:rPr lang="x-es-XL" b="0" i="0" u="none" baseline="0"/>
              <a:t>Vista de notas: </a:t>
            </a:r>
            <a:fld id="{128CEAFE-FA94-43E5-B0FF-D47E1CCDD1B4}" type="slidenum">
              <a:rPr/>
              <a:pPr algn="l" rtl="0"/>
              <a:t>10</a:t>
            </a:fld>
            <a:endParaRPr lang="x-es-XL"/>
          </a:p>
        </p:txBody>
      </p:sp>
    </p:spTree>
    <p:extLst>
      <p:ext uri="{BB962C8B-B14F-4D97-AF65-F5344CB8AC3E}">
        <p14:creationId xmlns:p14="http://schemas.microsoft.com/office/powerpoint/2010/main" val="4713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x-es-XL" b="0" i="0" u="none" baseline="0" dirty="0"/>
              <a:t>Facilite una conversación abierta con el equipo utilizando los puntos de la diapositiva. </a:t>
            </a:r>
          </a:p>
          <a:p>
            <a:endParaRPr lang="x-es-XL" dirty="0"/>
          </a:p>
          <a:p>
            <a:pPr algn="l" rtl="0"/>
            <a:r>
              <a:rPr lang="x-es-XL" b="0" i="0" u="none" baseline="0" dirty="0"/>
              <a:t>Algunas respuestas que debería incluir: </a:t>
            </a:r>
          </a:p>
          <a:p>
            <a:pPr marL="171450" indent="-171450" algn="l" rtl="0">
              <a:buFontTx/>
              <a:buChar char="-"/>
            </a:pPr>
            <a:r>
              <a:rPr lang="x-es-XL" b="0" i="0" u="none" baseline="0" dirty="0"/>
              <a:t>(</a:t>
            </a:r>
            <a:r>
              <a:rPr lang="es-419" b="0" i="0" u="none" baseline="0" dirty="0"/>
              <a:t>Al no d</a:t>
            </a:r>
            <a:r>
              <a:rPr lang="x-es-XL" b="0" i="0" u="none" baseline="0" dirty="0"/>
              <a:t>ecir</a:t>
            </a:r>
            <a:r>
              <a:rPr lang="es-419" b="0" i="0" u="none" baseline="0" dirty="0"/>
              <a:t> o al </a:t>
            </a:r>
            <a:r>
              <a:rPr lang="x-es-XL" b="0" i="0" u="none" baseline="0" dirty="0"/>
              <a:t>no hacer nada) El mensaje que le damos a la fuente de origen de la falta de respeto es que el comportamiento es aceptable y no nos afecta, por lo que continúa con dichas conductas y podrían empeorar </a:t>
            </a:r>
          </a:p>
          <a:p>
            <a:pPr marL="171450" indent="-171450" algn="l" rtl="0">
              <a:buFontTx/>
              <a:buChar char="-"/>
            </a:pPr>
            <a:r>
              <a:rPr lang="x-es-XL" b="0" i="0" u="none" baseline="0" dirty="0"/>
              <a:t>Los efectos a largo plazo podrían ser que la fuente de origen podría dañar gravemente a otra persona</a:t>
            </a:r>
          </a:p>
          <a:p>
            <a:pPr marL="0" indent="0" algn="l" rtl="0">
              <a:buFontTx/>
              <a:buNone/>
            </a:pPr>
            <a:endParaRPr lang="x-es-XL" dirty="0"/>
          </a:p>
          <a:p>
            <a:pPr marL="0" indent="0" algn="l" rtl="0">
              <a:buFontTx/>
              <a:buNone/>
            </a:pPr>
            <a:r>
              <a:rPr lang="x-es-XL" b="0" i="0" u="none" baseline="0" dirty="0"/>
              <a:t>Algunas respuestas para la </a:t>
            </a:r>
            <a:r>
              <a:rPr lang="es-419" b="0" i="0" u="none" baseline="0" dirty="0"/>
              <a:t>pregunta </a:t>
            </a:r>
            <a:r>
              <a:rPr lang="x-es-XL" b="0" i="0" u="none" baseline="0" dirty="0"/>
              <a:t>“qué podríamos hacer como equipo” podrían ser: </a:t>
            </a:r>
          </a:p>
          <a:p>
            <a:pPr marL="171450" indent="-171450" algn="l" rtl="0">
              <a:buFontTx/>
              <a:buChar char="-"/>
            </a:pPr>
            <a:r>
              <a:rPr lang="x-es-XL" b="0" i="0" u="none" baseline="0" dirty="0"/>
              <a:t>Tener una agenda de reunión donde todos los miembros </a:t>
            </a:r>
            <a:r>
              <a:rPr lang="es-419" b="0" i="0" u="none" baseline="0" dirty="0"/>
              <a:t>tienen</a:t>
            </a:r>
            <a:r>
              <a:rPr lang="x-es-XL" b="0" i="0" u="none" baseline="0" dirty="0"/>
              <a:t> la oportunidad de hablar </a:t>
            </a:r>
          </a:p>
          <a:p>
            <a:pPr marL="171450" indent="-171450" algn="l" rtl="0">
              <a:buFontTx/>
              <a:buChar char="-"/>
            </a:pPr>
            <a:r>
              <a:rPr lang="x-es-XL" b="0" i="0" u="none" baseline="0" dirty="0"/>
              <a:t>Darle la oportunidad de hablar a los miembros más reservados del grupo, es decir, “Oye XX, tu opinión es muy valiosa, ¿tienes alguna idea sobre esto?” </a:t>
            </a:r>
          </a:p>
          <a:p>
            <a:pPr marL="171450" indent="-171450" algn="l" rtl="0">
              <a:buFontTx/>
              <a:buChar char="-"/>
            </a:pPr>
            <a:r>
              <a:rPr lang="es-419" b="0" i="0" u="none" baseline="0" dirty="0"/>
              <a:t>Facilitar mensajes </a:t>
            </a:r>
            <a:r>
              <a:rPr lang="x-es-XL" b="0" i="0" u="none" baseline="0" dirty="0"/>
              <a:t>seguridad que abordan el comportamiento irrespetuoso</a:t>
            </a:r>
          </a:p>
          <a:p>
            <a:pPr marL="171450" indent="-171450" algn="l" rtl="0">
              <a:buFontTx/>
              <a:buChar char="-"/>
            </a:pPr>
            <a:r>
              <a:rPr lang="x-es-XL" b="0" i="0" u="none" baseline="0" dirty="0"/>
              <a:t>Invite a los miembros del equipo a dar su opinión</a:t>
            </a:r>
          </a:p>
          <a:p>
            <a:endParaRPr lang="x-es-XL" sz="1200" dirty="0">
              <a:solidFill>
                <a:srgbClr val="50544D"/>
              </a:solidFill>
            </a:endParaRPr>
          </a:p>
          <a:p>
            <a:endParaRPr lang="x-es-XL" dirty="0"/>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11</a:t>
            </a:fld>
            <a:endParaRPr lang="x-es-XL"/>
          </a:p>
        </p:txBody>
      </p:sp>
    </p:spTree>
    <p:extLst>
      <p:ext uri="{BB962C8B-B14F-4D97-AF65-F5344CB8AC3E}">
        <p14:creationId xmlns:p14="http://schemas.microsoft.com/office/powerpoint/2010/main" val="395362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es-XL"/>
          </a:p>
        </p:txBody>
      </p:sp>
      <p:sp>
        <p:nvSpPr>
          <p:cNvPr id="4" name="Slide Number Placeholder 3"/>
          <p:cNvSpPr>
            <a:spLocks noGrp="1"/>
          </p:cNvSpPr>
          <p:nvPr>
            <p:ph type="sldNum" sz="quarter" idx="5"/>
          </p:nvPr>
        </p:nvSpPr>
        <p:spPr/>
        <p:txBody>
          <a:bodyPr/>
          <a:lstStyle/>
          <a:p>
            <a:pPr algn="l" rtl="0"/>
            <a:r>
              <a:rPr lang="x-es-XL" b="0" i="0" u="none" baseline="0"/>
              <a:t>Vista de notas: </a:t>
            </a:r>
            <a:fld id="{128CEAFE-FA94-43E5-B0FF-D47E1CCDD1B4}" type="slidenum">
              <a:rPr/>
              <a:pPr algn="l" rtl="0"/>
              <a:t>12</a:t>
            </a:fld>
            <a:endParaRPr lang="x-es-XL"/>
          </a:p>
        </p:txBody>
      </p:sp>
    </p:spTree>
    <p:extLst>
      <p:ext uri="{BB962C8B-B14F-4D97-AF65-F5344CB8AC3E}">
        <p14:creationId xmlns:p14="http://schemas.microsoft.com/office/powerpoint/2010/main" val="3449240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2.xml"/><Relationship Id="rId1" Type="http://schemas.openxmlformats.org/officeDocument/2006/relationships/tags" Target="../tags/tag180.xml"/><Relationship Id="rId6" Type="http://schemas.microsoft.com/office/2007/relationships/hdphoto" Target="../media/hdphoto19.wdp"/><Relationship Id="rId5" Type="http://schemas.openxmlformats.org/officeDocument/2006/relationships/image" Target="../media/image13.png"/><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0.wdp"/><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2.xml"/><Relationship Id="rId1" Type="http://schemas.openxmlformats.org/officeDocument/2006/relationships/tags" Target="../tags/tag191.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14.jpeg"/><Relationship Id="rId5" Type="http://schemas.openxmlformats.org/officeDocument/2006/relationships/image" Target="../media/image6.emf"/><Relationship Id="rId4" Type="http://schemas.openxmlformats.org/officeDocument/2006/relationships/oleObject" Target="../embeddings/oleObject110.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15.png"/><Relationship Id="rId5" Type="http://schemas.openxmlformats.org/officeDocument/2006/relationships/image" Target="../media/image6.emf"/><Relationship Id="rId4" Type="http://schemas.openxmlformats.org/officeDocument/2006/relationships/oleObject" Target="../embeddings/oleObject111.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6.emf"/><Relationship Id="rId4" Type="http://schemas.openxmlformats.org/officeDocument/2006/relationships/oleObject" Target="../embeddings/oleObject112.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16.png"/><Relationship Id="rId5" Type="http://schemas.openxmlformats.org/officeDocument/2006/relationships/image" Target="../media/image6.emf"/><Relationship Id="rId4" Type="http://schemas.openxmlformats.org/officeDocument/2006/relationships/oleObject" Target="../embeddings/oleObject113.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7.png"/><Relationship Id="rId5" Type="http://schemas.openxmlformats.org/officeDocument/2006/relationships/image" Target="../media/image6.emf"/><Relationship Id="rId4" Type="http://schemas.openxmlformats.org/officeDocument/2006/relationships/oleObject" Target="../embeddings/oleObject114.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6.emf"/><Relationship Id="rId4" Type="http://schemas.openxmlformats.org/officeDocument/2006/relationships/oleObject" Target="../embeddings/oleObject115.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16.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17.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18.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image" Target="../media/image6.emf"/><Relationship Id="rId4" Type="http://schemas.openxmlformats.org/officeDocument/2006/relationships/oleObject" Target="../embeddings/oleObject11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image" Target="../media/image6.emf"/><Relationship Id="rId4" Type="http://schemas.openxmlformats.org/officeDocument/2006/relationships/oleObject" Target="../embeddings/oleObject120.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6.emf"/><Relationship Id="rId4" Type="http://schemas.openxmlformats.org/officeDocument/2006/relationships/oleObject" Target="../embeddings/oleObject121.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6.emf"/><Relationship Id="rId4" Type="http://schemas.openxmlformats.org/officeDocument/2006/relationships/oleObject" Target="../embeddings/oleObject122.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6.emf"/><Relationship Id="rId4" Type="http://schemas.openxmlformats.org/officeDocument/2006/relationships/oleObject" Target="../embeddings/oleObject123.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24.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oleObject" Target="../embeddings/oleObject125.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26.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27.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28.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29.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oleObject" Target="../embeddings/oleObject130.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31.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3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33.bin"/></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Master" Target="../slideMasters/slideMaster3.xml"/><Relationship Id="rId1" Type="http://schemas.openxmlformats.org/officeDocument/2006/relationships/tags" Target="../tags/tag244.xml"/><Relationship Id="rId4" Type="http://schemas.openxmlformats.org/officeDocument/2006/relationships/image" Target="../media/image6.emf"/></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image" Target="../media/image6.emf"/><Relationship Id="rId4" Type="http://schemas.openxmlformats.org/officeDocument/2006/relationships/oleObject" Target="../embeddings/oleObject135.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8.xml"/><Relationship Id="rId1" Type="http://schemas.openxmlformats.org/officeDocument/2006/relationships/tags" Target="../tags/tag247.xml"/><Relationship Id="rId5" Type="http://schemas.openxmlformats.org/officeDocument/2006/relationships/image" Target="../media/image6.emf"/><Relationship Id="rId4" Type="http://schemas.openxmlformats.org/officeDocument/2006/relationships/oleObject" Target="../embeddings/oleObject136.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image" Target="../media/image6.emf"/><Relationship Id="rId4" Type="http://schemas.openxmlformats.org/officeDocument/2006/relationships/oleObject" Target="../embeddings/oleObject13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image" Target="../media/image6.emf"/><Relationship Id="rId4" Type="http://schemas.openxmlformats.org/officeDocument/2006/relationships/oleObject" Target="../embeddings/oleObject13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4.xml"/><Relationship Id="rId1" Type="http://schemas.openxmlformats.org/officeDocument/2006/relationships/tags" Target="../tags/tag253.xml"/><Relationship Id="rId5" Type="http://schemas.openxmlformats.org/officeDocument/2006/relationships/image" Target="../media/image6.emf"/><Relationship Id="rId4" Type="http://schemas.openxmlformats.org/officeDocument/2006/relationships/oleObject" Target="../embeddings/oleObject139.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255.xml"/><Relationship Id="rId4" Type="http://schemas.openxmlformats.org/officeDocument/2006/relationships/image" Target="../media/image6.emf"/></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6.emf"/><Relationship Id="rId5" Type="http://schemas.openxmlformats.org/officeDocument/2006/relationships/oleObject" Target="../embeddings/oleObject141.bin"/><Relationship Id="rId4"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6.emf"/><Relationship Id="rId4" Type="http://schemas.openxmlformats.org/officeDocument/2006/relationships/oleObject" Target="../embeddings/oleObject142.bin"/></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6.emf"/><Relationship Id="rId5" Type="http://schemas.openxmlformats.org/officeDocument/2006/relationships/oleObject" Target="../embeddings/oleObject143.bin"/><Relationship Id="rId4"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6.emf"/><Relationship Id="rId5" Type="http://schemas.openxmlformats.org/officeDocument/2006/relationships/oleObject" Target="../embeddings/oleObject144.bin"/><Relationship Id="rId4"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8.xml"/><Relationship Id="rId1" Type="http://schemas.openxmlformats.org/officeDocument/2006/relationships/tags" Target="../tags/tag267.xml"/><Relationship Id="rId5" Type="http://schemas.openxmlformats.org/officeDocument/2006/relationships/image" Target="../media/image6.emf"/><Relationship Id="rId4" Type="http://schemas.openxmlformats.org/officeDocument/2006/relationships/oleObject" Target="../embeddings/oleObject145.bin"/></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271.xml"/><Relationship Id="rId7" Type="http://schemas.openxmlformats.org/officeDocument/2006/relationships/image" Target="../media/image23.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6.emf"/><Relationship Id="rId5" Type="http://schemas.openxmlformats.org/officeDocument/2006/relationships/oleObject" Target="../embeddings/oleObject146.bin"/><Relationship Id="rId4"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274.xml"/><Relationship Id="rId7" Type="http://schemas.openxmlformats.org/officeDocument/2006/relationships/image" Target="../media/image23.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6.emf"/><Relationship Id="rId5" Type="http://schemas.openxmlformats.org/officeDocument/2006/relationships/oleObject" Target="../embeddings/oleObject147.bin"/><Relationship Id="rId4"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23.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6.emf"/><Relationship Id="rId5" Type="http://schemas.openxmlformats.org/officeDocument/2006/relationships/oleObject" Target="../embeddings/oleObject148.bin"/><Relationship Id="rId4"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280.xml"/><Relationship Id="rId7" Type="http://schemas.openxmlformats.org/officeDocument/2006/relationships/image" Target="../media/image23.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image" Target="../media/image6.emf"/><Relationship Id="rId5" Type="http://schemas.openxmlformats.org/officeDocument/2006/relationships/oleObject" Target="../embeddings/oleObject149.bin"/><Relationship Id="rId4"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23.png"/><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6.emf"/><Relationship Id="rId5" Type="http://schemas.openxmlformats.org/officeDocument/2006/relationships/oleObject" Target="../embeddings/oleObject150.bin"/><Relationship Id="rId4"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286.xml"/><Relationship Id="rId7" Type="http://schemas.openxmlformats.org/officeDocument/2006/relationships/image" Target="../media/image24.pn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image" Target="../media/image6.emf"/><Relationship Id="rId5" Type="http://schemas.openxmlformats.org/officeDocument/2006/relationships/oleObject" Target="../embeddings/oleObject151.bin"/><Relationship Id="rId4"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289.xml"/><Relationship Id="rId7" Type="http://schemas.openxmlformats.org/officeDocument/2006/relationships/image" Target="../media/image25.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image" Target="../media/image6.emf"/><Relationship Id="rId5" Type="http://schemas.openxmlformats.org/officeDocument/2006/relationships/oleObject" Target="../embeddings/oleObject152.bin"/><Relationship Id="rId4"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292.xml"/><Relationship Id="rId7" Type="http://schemas.openxmlformats.org/officeDocument/2006/relationships/image" Target="../media/image27.png"/><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image" Target="../media/image26.emf"/><Relationship Id="rId5" Type="http://schemas.openxmlformats.org/officeDocument/2006/relationships/oleObject" Target="../embeddings/oleObject153.bin"/><Relationship Id="rId4"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295.xml"/><Relationship Id="rId7" Type="http://schemas.openxmlformats.org/officeDocument/2006/relationships/image" Target="../media/image28.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image" Target="../media/image6.emf"/><Relationship Id="rId5" Type="http://schemas.openxmlformats.org/officeDocument/2006/relationships/oleObject" Target="../embeddings/oleObject154.bin"/><Relationship Id="rId4"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298.xml"/><Relationship Id="rId7" Type="http://schemas.openxmlformats.org/officeDocument/2006/relationships/image" Target="../media/image24.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6.emf"/><Relationship Id="rId5" Type="http://schemas.openxmlformats.org/officeDocument/2006/relationships/oleObject" Target="../embeddings/oleObject155.bin"/><Relationship Id="rId4"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301.xml"/><Relationship Id="rId7" Type="http://schemas.openxmlformats.org/officeDocument/2006/relationships/image" Target="../media/image29.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6.emf"/><Relationship Id="rId5" Type="http://schemas.openxmlformats.org/officeDocument/2006/relationships/oleObject" Target="../embeddings/oleObject156.bin"/><Relationship Id="rId4"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304.xml"/><Relationship Id="rId7" Type="http://schemas.openxmlformats.org/officeDocument/2006/relationships/image" Target="../media/image24.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6.emf"/><Relationship Id="rId5" Type="http://schemas.openxmlformats.org/officeDocument/2006/relationships/oleObject" Target="../embeddings/oleObject157.bin"/><Relationship Id="rId4"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307.xml"/><Relationship Id="rId7" Type="http://schemas.openxmlformats.org/officeDocument/2006/relationships/image" Target="../media/image29.png"/><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image" Target="../media/image6.emf"/><Relationship Id="rId5" Type="http://schemas.openxmlformats.org/officeDocument/2006/relationships/oleObject" Target="../embeddings/oleObject158.bin"/><Relationship Id="rId4"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6.emf"/><Relationship Id="rId5" Type="http://schemas.openxmlformats.org/officeDocument/2006/relationships/oleObject" Target="../embeddings/oleObject159.bin"/><Relationship Id="rId4"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image" Target="../media/image6.emf"/><Relationship Id="rId5" Type="http://schemas.openxmlformats.org/officeDocument/2006/relationships/oleObject" Target="../embeddings/oleObject160.bin"/><Relationship Id="rId4"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3.xml"/><Relationship Id="rId1" Type="http://schemas.openxmlformats.org/officeDocument/2006/relationships/tags" Target="../tags/tag314.xml"/><Relationship Id="rId5" Type="http://schemas.openxmlformats.org/officeDocument/2006/relationships/image" Target="../media/image30.png"/><Relationship Id="rId4" Type="http://schemas.openxmlformats.org/officeDocument/2006/relationships/image" Target="../media/image26.emf"/></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image" Target="../media/image6.emf"/><Relationship Id="rId5" Type="http://schemas.openxmlformats.org/officeDocument/2006/relationships/oleObject" Target="../embeddings/oleObject162.bin"/><Relationship Id="rId4"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image" Target="../media/image6.emf"/><Relationship Id="rId4" Type="http://schemas.openxmlformats.org/officeDocument/2006/relationships/oleObject" Target="../embeddings/oleObject163.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image" Target="../media/image6.emf"/><Relationship Id="rId4" Type="http://schemas.openxmlformats.org/officeDocument/2006/relationships/oleObject" Target="../embeddings/oleObject164.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3.xml"/><Relationship Id="rId1" Type="http://schemas.openxmlformats.org/officeDocument/2006/relationships/tags" Target="../tags/tag322.xml"/><Relationship Id="rId5" Type="http://schemas.openxmlformats.org/officeDocument/2006/relationships/image" Target="../media/image6.emf"/><Relationship Id="rId4" Type="http://schemas.openxmlformats.org/officeDocument/2006/relationships/oleObject" Target="../embeddings/oleObject165.bin"/></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Master" Target="../slideMasters/slideMaster3.xml"/><Relationship Id="rId1" Type="http://schemas.openxmlformats.org/officeDocument/2006/relationships/tags" Target="../tags/tag324.xml"/><Relationship Id="rId5" Type="http://schemas.openxmlformats.org/officeDocument/2006/relationships/image" Target="../media/image32.png"/><Relationship Id="rId4" Type="http://schemas.openxmlformats.org/officeDocument/2006/relationships/image" Target="../media/image31.emf"/></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6.xml"/><Relationship Id="rId1" Type="http://schemas.openxmlformats.org/officeDocument/2006/relationships/tags" Target="../tags/tag325.xml"/><Relationship Id="rId5" Type="http://schemas.openxmlformats.org/officeDocument/2006/relationships/image" Target="../media/image6.emf"/><Relationship Id="rId4" Type="http://schemas.openxmlformats.org/officeDocument/2006/relationships/oleObject" Target="../embeddings/oleObject167.bin"/></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6.emf"/><Relationship Id="rId5" Type="http://schemas.openxmlformats.org/officeDocument/2006/relationships/oleObject" Target="../embeddings/oleObject168.bin"/><Relationship Id="rId4"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image" Target="../media/image6.emf"/><Relationship Id="rId4" Type="http://schemas.openxmlformats.org/officeDocument/2006/relationships/oleObject" Target="../embeddings/oleObject169.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image" Target="../media/image6.emf"/><Relationship Id="rId5" Type="http://schemas.openxmlformats.org/officeDocument/2006/relationships/oleObject" Target="../embeddings/oleObject170.bin"/><Relationship Id="rId4"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6.emf"/><Relationship Id="rId5" Type="http://schemas.openxmlformats.org/officeDocument/2006/relationships/oleObject" Target="../embeddings/oleObject171.bin"/><Relationship Id="rId4"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image" Target="../media/image6.emf"/><Relationship Id="rId4" Type="http://schemas.openxmlformats.org/officeDocument/2006/relationships/oleObject" Target="../embeddings/oleObject172.bin"/></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342.xml"/><Relationship Id="rId7" Type="http://schemas.openxmlformats.org/officeDocument/2006/relationships/image" Target="../media/image23.png"/><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6.emf"/><Relationship Id="rId5" Type="http://schemas.openxmlformats.org/officeDocument/2006/relationships/oleObject" Target="../embeddings/oleObject173.bin"/><Relationship Id="rId4"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image" Target="../media/image23.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6.emf"/><Relationship Id="rId5" Type="http://schemas.openxmlformats.org/officeDocument/2006/relationships/oleObject" Target="../embeddings/oleObject174.bin"/><Relationship Id="rId4"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348.xml"/><Relationship Id="rId7" Type="http://schemas.openxmlformats.org/officeDocument/2006/relationships/image" Target="../media/image23.png"/><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image" Target="../media/image6.emf"/><Relationship Id="rId5" Type="http://schemas.openxmlformats.org/officeDocument/2006/relationships/oleObject" Target="../embeddings/oleObject175.bin"/><Relationship Id="rId4"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image" Target="../media/image23.pn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image" Target="../media/image6.emf"/><Relationship Id="rId5" Type="http://schemas.openxmlformats.org/officeDocument/2006/relationships/oleObject" Target="../embeddings/oleObject176.bin"/><Relationship Id="rId4"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23.png"/><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6.emf"/><Relationship Id="rId5" Type="http://schemas.openxmlformats.org/officeDocument/2006/relationships/oleObject" Target="../embeddings/oleObject177.bin"/><Relationship Id="rId4"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357.xml"/><Relationship Id="rId7" Type="http://schemas.openxmlformats.org/officeDocument/2006/relationships/image" Target="../media/image23.png"/><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image" Target="../media/image6.emf"/><Relationship Id="rId5" Type="http://schemas.openxmlformats.org/officeDocument/2006/relationships/oleObject" Target="../embeddings/oleObject178.bin"/><Relationship Id="rId4"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360.xml"/><Relationship Id="rId7" Type="http://schemas.openxmlformats.org/officeDocument/2006/relationships/image" Target="../media/image24.png"/><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image" Target="../media/image26.emf"/><Relationship Id="rId5" Type="http://schemas.openxmlformats.org/officeDocument/2006/relationships/oleObject" Target="../embeddings/oleObject179.bin"/><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363.xml"/><Relationship Id="rId7" Type="http://schemas.openxmlformats.org/officeDocument/2006/relationships/image" Target="../media/image25.png"/><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image" Target="../media/image6.emf"/><Relationship Id="rId5" Type="http://schemas.openxmlformats.org/officeDocument/2006/relationships/oleObject" Target="../embeddings/oleObject180.bin"/><Relationship Id="rId4"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366.xml"/><Relationship Id="rId7" Type="http://schemas.openxmlformats.org/officeDocument/2006/relationships/image" Target="../media/image27.png"/><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image" Target="../media/image6.emf"/><Relationship Id="rId5" Type="http://schemas.openxmlformats.org/officeDocument/2006/relationships/oleObject" Target="../embeddings/oleObject181.bin"/><Relationship Id="rId4"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image" Target="../media/image28.pn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6.emf"/><Relationship Id="rId5" Type="http://schemas.openxmlformats.org/officeDocument/2006/relationships/oleObject" Target="../embeddings/oleObject182.bin"/><Relationship Id="rId4"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image" Target="../media/image24.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6.emf"/><Relationship Id="rId5" Type="http://schemas.openxmlformats.org/officeDocument/2006/relationships/oleObject" Target="../embeddings/oleObject183.bin"/><Relationship Id="rId4"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375.xml"/><Relationship Id="rId7" Type="http://schemas.openxmlformats.org/officeDocument/2006/relationships/image" Target="../media/image29.png"/><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image" Target="../media/image6.emf"/><Relationship Id="rId5" Type="http://schemas.openxmlformats.org/officeDocument/2006/relationships/oleObject" Target="../embeddings/oleObject184.bin"/><Relationship Id="rId4"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378.xml"/><Relationship Id="rId7" Type="http://schemas.openxmlformats.org/officeDocument/2006/relationships/image" Target="../media/image24.png"/><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6.emf"/><Relationship Id="rId5" Type="http://schemas.openxmlformats.org/officeDocument/2006/relationships/oleObject" Target="../embeddings/oleObject185.bin"/><Relationship Id="rId4"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381.xml"/><Relationship Id="rId7" Type="http://schemas.openxmlformats.org/officeDocument/2006/relationships/image" Target="../media/image29.pn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6.emf"/><Relationship Id="rId5" Type="http://schemas.openxmlformats.org/officeDocument/2006/relationships/oleObject" Target="../embeddings/oleObject186.bin"/><Relationship Id="rId4"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image" Target="../media/image6.emf"/><Relationship Id="rId5" Type="http://schemas.openxmlformats.org/officeDocument/2006/relationships/oleObject" Target="../embeddings/oleObject187.bin"/><Relationship Id="rId4"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image" Target="../media/image6.emf"/><Relationship Id="rId5" Type="http://schemas.openxmlformats.org/officeDocument/2006/relationships/oleObject" Target="../embeddings/oleObject188.bin"/><Relationship Id="rId4"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3.xml"/><Relationship Id="rId1" Type="http://schemas.openxmlformats.org/officeDocument/2006/relationships/tags" Target="../tags/tag388.xml"/><Relationship Id="rId5" Type="http://schemas.openxmlformats.org/officeDocument/2006/relationships/image" Target="../media/image30.png"/><Relationship Id="rId4" Type="http://schemas.openxmlformats.org/officeDocument/2006/relationships/image" Target="../media/image31.emf"/></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image" Target="../media/image6.emf"/><Relationship Id="rId5" Type="http://schemas.openxmlformats.org/officeDocument/2006/relationships/oleObject" Target="../embeddings/oleObject190.bin"/><Relationship Id="rId4"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24.png"/><Relationship Id="rId5" Type="http://schemas.openxmlformats.org/officeDocument/2006/relationships/image" Target="../media/image6.emf"/><Relationship Id="rId4" Type="http://schemas.openxmlformats.org/officeDocument/2006/relationships/oleObject" Target="../embeddings/oleObject191.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5.xml"/><Relationship Id="rId1" Type="http://schemas.openxmlformats.org/officeDocument/2006/relationships/tags" Target="../tags/tag394.xml"/><Relationship Id="rId5" Type="http://schemas.openxmlformats.org/officeDocument/2006/relationships/image" Target="../media/image6.emf"/><Relationship Id="rId4" Type="http://schemas.openxmlformats.org/officeDocument/2006/relationships/oleObject" Target="../embeddings/oleObject192.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7.xml"/><Relationship Id="rId1" Type="http://schemas.openxmlformats.org/officeDocument/2006/relationships/tags" Target="../tags/tag396.xml"/><Relationship Id="rId5" Type="http://schemas.openxmlformats.org/officeDocument/2006/relationships/image" Target="../media/image6.emf"/><Relationship Id="rId4" Type="http://schemas.openxmlformats.org/officeDocument/2006/relationships/oleObject" Target="../embeddings/oleObject193.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9.xml"/><Relationship Id="rId1" Type="http://schemas.openxmlformats.org/officeDocument/2006/relationships/tags" Target="../tags/tag398.xml"/><Relationship Id="rId5" Type="http://schemas.openxmlformats.org/officeDocument/2006/relationships/image" Target="../media/image6.emf"/><Relationship Id="rId4" Type="http://schemas.openxmlformats.org/officeDocument/2006/relationships/oleObject" Target="../embeddings/oleObject194.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image" Target="../media/image6.emf"/><Relationship Id="rId4" Type="http://schemas.openxmlformats.org/officeDocument/2006/relationships/oleObject" Target="../embeddings/oleObject195.bin"/></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404.xml"/><Relationship Id="rId7" Type="http://schemas.openxmlformats.org/officeDocument/2006/relationships/image" Target="../media/image1.emf"/><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oleObject" Target="../embeddings/oleObject196.bin"/><Relationship Id="rId5" Type="http://schemas.openxmlformats.org/officeDocument/2006/relationships/slideMaster" Target="../slideMasters/slideMaster3.xml"/><Relationship Id="rId4" Type="http://schemas.openxmlformats.org/officeDocument/2006/relationships/tags" Target="../tags/tag405.xml"/></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Master" Target="../slideMasters/slideMaster3.xml"/><Relationship Id="rId1" Type="http://schemas.openxmlformats.org/officeDocument/2006/relationships/tags" Target="../tags/tag406.xml"/><Relationship Id="rId4" Type="http://schemas.openxmlformats.org/officeDocument/2006/relationships/image" Target="../media/image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98.bin"/><Relationship Id="rId2" Type="http://schemas.openxmlformats.org/officeDocument/2006/relationships/slideMaster" Target="../slideMasters/slideMaster3.xml"/><Relationship Id="rId1" Type="http://schemas.openxmlformats.org/officeDocument/2006/relationships/tags" Target="../tags/tag407.xml"/><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99.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412.xml"/><Relationship Id="rId7" Type="http://schemas.openxmlformats.org/officeDocument/2006/relationships/image" Target="../media/image1.emf"/><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oleObject" Target="../embeddings/oleObject200.bin"/><Relationship Id="rId5" Type="http://schemas.openxmlformats.org/officeDocument/2006/relationships/slideMaster" Target="../slideMasters/slideMaster3.xml"/><Relationship Id="rId4" Type="http://schemas.openxmlformats.org/officeDocument/2006/relationships/tags" Target="../tags/tag413.xml"/></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Master" Target="../slideMasters/slideMaster3.xml"/><Relationship Id="rId1" Type="http://schemas.openxmlformats.org/officeDocument/2006/relationships/tags" Target="../tags/tag414.xml"/><Relationship Id="rId4"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202.bin"/><Relationship Id="rId2" Type="http://schemas.openxmlformats.org/officeDocument/2006/relationships/slideMaster" Target="../slideMasters/slideMaster3.xml"/><Relationship Id="rId1" Type="http://schemas.openxmlformats.org/officeDocument/2006/relationships/tags" Target="../tags/tag415.xml"/><Relationship Id="rId4" Type="http://schemas.openxmlformats.org/officeDocument/2006/relationships/image" Target="../media/image1.emf"/></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03.bin"/></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Master" Target="../slideMasters/slideMaster3.xml"/><Relationship Id="rId1" Type="http://schemas.openxmlformats.org/officeDocument/2006/relationships/tags" Target="../tags/tag418.xml"/><Relationship Id="rId5" Type="http://schemas.openxmlformats.org/officeDocument/2006/relationships/image" Target="../media/image24.png"/><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40.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4.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4.xml"/><Relationship Id="rId4" Type="http://schemas.openxmlformats.org/officeDocument/2006/relationships/image" Target="../media/image69.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4.xml"/><Relationship Id="rId4" Type="http://schemas.openxmlformats.org/officeDocument/2006/relationships/image" Target="../media/image69.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2.png"/><Relationship Id="rId7"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77.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4.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88.png"/><Relationship Id="rId4" Type="http://schemas.openxmlformats.org/officeDocument/2006/relationships/image" Target="../media/image8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92.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5.xml"/><Relationship Id="rId4" Type="http://schemas.openxmlformats.org/officeDocument/2006/relationships/image" Target="../media/image93.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5.xml"/><Relationship Id="rId4" Type="http://schemas.openxmlformats.org/officeDocument/2006/relationships/image" Target="../media/image96.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image" Target="../media/image77.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98.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88.png"/><Relationship Id="rId4" Type="http://schemas.openxmlformats.org/officeDocument/2006/relationships/image" Target="../media/image87.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92.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5.xml"/><Relationship Id="rId4" Type="http://schemas.openxmlformats.org/officeDocument/2006/relationships/image" Target="../media/image93.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5.xml"/><Relationship Id="rId4" Type="http://schemas.openxmlformats.org/officeDocument/2006/relationships/image" Target="../media/image96.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9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image" Target="../media/image77.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98.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88.png"/><Relationship Id="rId4" Type="http://schemas.openxmlformats.org/officeDocument/2006/relationships/image" Target="../media/image87.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92.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5.xml"/><Relationship Id="rId4" Type="http://schemas.openxmlformats.org/officeDocument/2006/relationships/image" Target="../media/image93.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5.xml"/><Relationship Id="rId4" Type="http://schemas.openxmlformats.org/officeDocument/2006/relationships/image" Target="../media/image96.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3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image" Target="../media/image77.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98.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67.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68.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69.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70.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75.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80.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87.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88.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6.emf"/><Relationship Id="rId4" Type="http://schemas.openxmlformats.org/officeDocument/2006/relationships/oleObject" Target="../embeddings/oleObject5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3.wdp"/><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4.wdp"/><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5.wdp"/><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6.wdp"/><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7.wdp"/><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8.wdp"/><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9.wdp"/><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0.wdp"/><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1.wdp"/><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26.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35.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38.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139.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140.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147.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3.wdp"/><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4.wdp"/><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5.wdp"/><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6.wdp"/><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7.wdp"/><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1.wdp"/><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8.wdp"/><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1.emf"/><Relationship Id="rId4" Type="http://schemas.openxmlformats.org/officeDocument/2006/relationships/oleObject" Target="../embeddings/oleObject10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23"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Freeform 23"/>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a:sym typeface="Arial" panose="020B0604020202020204" pitchFamily="34" charset="0"/>
            </a:endParaRPr>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8"/>
            <a:ext cx="11215555" cy="2940050"/>
          </a:xfrm>
          <a:prstGeom prst="rect">
            <a:avLst/>
          </a:prstGeom>
        </p:spPr>
      </p:pic>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Title SlideHeader">
            <a:extLst>
              <a:ext uri="{FF2B5EF4-FFF2-40B4-BE49-F238E27FC236}">
                <a16:creationId xmlns:a16="http://schemas.microsoft.com/office/drawing/2014/main" id="{658ADAA8-FD21-4C9C-55E9-6170DBDC264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Title SlideHeader" descr="&#10;Internal">
            <a:extLst>
              <a:ext uri="{FF2B5EF4-FFF2-40B4-BE49-F238E27FC236}">
                <a16:creationId xmlns:a16="http://schemas.microsoft.com/office/drawing/2014/main" id="{10C7331D-2A24-B9F0-DE26-CA2382FA7FD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124468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18200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25_D. Title OnlyHeader">
            <a:extLst>
              <a:ext uri="{FF2B5EF4-FFF2-40B4-BE49-F238E27FC236}">
                <a16:creationId xmlns:a16="http://schemas.microsoft.com/office/drawing/2014/main" id="{47EA4F93-1F0F-2527-343A-27188A7F36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5_D. Title OnlyHeader" descr="&#10;Internal">
            <a:extLst>
              <a:ext uri="{FF2B5EF4-FFF2-40B4-BE49-F238E27FC236}">
                <a16:creationId xmlns:a16="http://schemas.microsoft.com/office/drawing/2014/main" id="{430B86FF-6427-4B0F-0638-72E9C14109A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00829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476475"/>
              </a:solidFill>
              <a:cs typeface="Arial" panose="020B0604020202020204" pitchFamily="34" charset="0"/>
              <a:sym typeface="Arial" panose="020B0604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QuoteHeader">
            <a:extLst>
              <a:ext uri="{FF2B5EF4-FFF2-40B4-BE49-F238E27FC236}">
                <a16:creationId xmlns:a16="http://schemas.microsoft.com/office/drawing/2014/main" id="{687A8B79-7276-8E1D-F4AC-4C50C40915B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QuoteHeader" descr="&#10;Internal">
            <a:extLst>
              <a:ext uri="{FF2B5EF4-FFF2-40B4-BE49-F238E27FC236}">
                <a16:creationId xmlns:a16="http://schemas.microsoft.com/office/drawing/2014/main" id="{F210A67B-96D1-7B1C-E37A-F3E60D2F492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540988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10933200" cy="332399"/>
          </a:xfrm>
        </p:spPr>
        <p:txBody>
          <a:bodyPr/>
          <a:lstStyle>
            <a:lvl1pPr>
              <a:defRPr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5" name="hlSlideMaster2758.D. Special grayHeader">
            <a:extLst>
              <a:ext uri="{FF2B5EF4-FFF2-40B4-BE49-F238E27FC236}">
                <a16:creationId xmlns:a16="http://schemas.microsoft.com/office/drawing/2014/main" id="{45A13195-8E10-6162-343C-AA041BD6EA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6" name="hcSlideMaster2758.D. Special grayHeader" descr="&#10;Internal">
            <a:extLst>
              <a:ext uri="{FF2B5EF4-FFF2-40B4-BE49-F238E27FC236}">
                <a16:creationId xmlns:a16="http://schemas.microsoft.com/office/drawing/2014/main" id="{7A0C0A06-6E0D-7159-84FE-9727571CA9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269150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extBox 19"/>
          <p:cNvSpPr txBox="1"/>
          <p:nvPr userDrawn="1"/>
        </p:nvSpPr>
        <p:spPr>
          <a:xfrm>
            <a:off x="630000" y="2577934"/>
            <a:ext cx="3053000" cy="1761764"/>
          </a:xfrm>
          <a:prstGeom prst="rect">
            <a:avLst/>
          </a:prstGeom>
          <a:noFill/>
        </p:spPr>
        <p:txBody>
          <a:bodyPr wrap="square" lIns="0" tIns="0" rIns="0" bIns="0" rtlCol="0" anchor="ctr">
            <a:spAutoFit/>
          </a:bodyPr>
          <a:lstStyle/>
          <a:p>
            <a:pPr>
              <a:lnSpc>
                <a:spcPct val="106000"/>
              </a:lnSpc>
              <a:spcAft>
                <a:spcPts val="700"/>
              </a:spcAft>
            </a:pPr>
            <a:r>
              <a:rPr lang="en-US" sz="5400" b="1">
                <a:solidFill>
                  <a:srgbClr val="476475"/>
                </a:solidFill>
                <a:cs typeface="Arial" panose="020B0604020202020204" pitchFamily="34" charset="0"/>
                <a:sym typeface="Arial" panose="020B0604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Table of contentsHeader">
            <a:extLst>
              <a:ext uri="{FF2B5EF4-FFF2-40B4-BE49-F238E27FC236}">
                <a16:creationId xmlns:a16="http://schemas.microsoft.com/office/drawing/2014/main" id="{E27314C4-D6F5-F793-87C0-A6E4E5D81D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Table of contentsHeader" descr="&#10;Internal">
            <a:extLst>
              <a:ext uri="{FF2B5EF4-FFF2-40B4-BE49-F238E27FC236}">
                <a16:creationId xmlns:a16="http://schemas.microsoft.com/office/drawing/2014/main" id="{6FD2F6EA-E495-5FB7-F05F-5CB09816629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64156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7" name="TextBox 6"/>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Blank greenHeader">
            <a:extLst>
              <a:ext uri="{FF2B5EF4-FFF2-40B4-BE49-F238E27FC236}">
                <a16:creationId xmlns:a16="http://schemas.microsoft.com/office/drawing/2014/main" id="{DC3923F1-BAFE-1E1C-2847-1E82C10758D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Blank greenHeader" descr="&#10;Internal">
            <a:extLst>
              <a:ext uri="{FF2B5EF4-FFF2-40B4-BE49-F238E27FC236}">
                <a16:creationId xmlns:a16="http://schemas.microsoft.com/office/drawing/2014/main" id="{1301ABA4-4B20-5105-A532-1342BE2E0EF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093091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BlankHeader">
            <a:extLst>
              <a:ext uri="{FF2B5EF4-FFF2-40B4-BE49-F238E27FC236}">
                <a16:creationId xmlns:a16="http://schemas.microsoft.com/office/drawing/2014/main" id="{D18CA34E-6120-A96B-D2AA-BD3A4AA91FC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BlankHeader" descr="&#10;Internal">
            <a:extLst>
              <a:ext uri="{FF2B5EF4-FFF2-40B4-BE49-F238E27FC236}">
                <a16:creationId xmlns:a16="http://schemas.microsoft.com/office/drawing/2014/main" id="{0FC336A7-3349-AE7C-DD67-D95CCAF290E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30750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DisclaimerHeader">
            <a:extLst>
              <a:ext uri="{FF2B5EF4-FFF2-40B4-BE49-F238E27FC236}">
                <a16:creationId xmlns:a16="http://schemas.microsoft.com/office/drawing/2014/main" id="{FCC304B5-B8BF-1948-390E-EA87E40D607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DisclaimerHeader" descr="&#10;Internal">
            <a:extLst>
              <a:ext uri="{FF2B5EF4-FFF2-40B4-BE49-F238E27FC236}">
                <a16:creationId xmlns:a16="http://schemas.microsoft.com/office/drawing/2014/main" id="{BD54821E-E778-27D1-C233-BC138A01802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735174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rgbClr val="FFFFFF"/>
                </a:solidFill>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kern="0">
              <a:solidFill>
                <a:srgbClr val="476475"/>
              </a:solidFill>
              <a:cs typeface="Arial" panose="020B0604020202020204" pitchFamily="34" charset="0"/>
              <a:sym typeface="Arial" panose="020B0604020202020204" pitchFamily="34" charset="0"/>
            </a:endParaRPr>
          </a:p>
        </p:txBody>
      </p:sp>
      <p:sp>
        <p:nvSpPr>
          <p:cNvPr id="3" name="hlSlideMaster2758.D. EndHeader">
            <a:extLst>
              <a:ext uri="{FF2B5EF4-FFF2-40B4-BE49-F238E27FC236}">
                <a16:creationId xmlns:a16="http://schemas.microsoft.com/office/drawing/2014/main" id="{638C4928-1E65-5D36-59D6-A4D95DA5C2B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EndHeader" descr="&#10;Internal">
            <a:extLst>
              <a:ext uri="{FF2B5EF4-FFF2-40B4-BE49-F238E27FC236}">
                <a16:creationId xmlns:a16="http://schemas.microsoft.com/office/drawing/2014/main" id="{C9530E06-9E32-3837-5D21-EE911359954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1699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cs typeface="Arial" panose="020B0604020202020204" pitchFamily="34" charset="0"/>
                <a:sym typeface="Arial" panose="020B060402020202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1. xxxx  2. xxxx  3. xxxx</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Layout guideHeader">
            <a:extLst>
              <a:ext uri="{FF2B5EF4-FFF2-40B4-BE49-F238E27FC236}">
                <a16:creationId xmlns:a16="http://schemas.microsoft.com/office/drawing/2014/main" id="{278C1316-216C-F294-F9D7-EA29712F9CC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Layout guideHeader" descr="&#10;Internal">
            <a:extLst>
              <a:ext uri="{FF2B5EF4-FFF2-40B4-BE49-F238E27FC236}">
                <a16:creationId xmlns:a16="http://schemas.microsoft.com/office/drawing/2014/main" id="{95795ACA-2A27-DB07-2E8E-BD9BA08190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75779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579968" y="1509714"/>
            <a:ext cx="11032067"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hlSlideMaster2758.Title and ContentHeader">
            <a:extLst>
              <a:ext uri="{FF2B5EF4-FFF2-40B4-BE49-F238E27FC236}">
                <a16:creationId xmlns:a16="http://schemas.microsoft.com/office/drawing/2014/main" id="{A399BC41-EEDF-0EB2-2090-66CE921DB8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Title and ContentHeader" descr="&#10;Internal">
            <a:extLst>
              <a:ext uri="{FF2B5EF4-FFF2-40B4-BE49-F238E27FC236}">
                <a16:creationId xmlns:a16="http://schemas.microsoft.com/office/drawing/2014/main" id="{896B177F-D83E-E306-D394-D7C46E78AD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0993569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044EE80E-897D-4810-BCF6-B0353B349354}" type="datetime3">
              <a:rPr lang="en-US" smtClean="0">
                <a:solidFill>
                  <a:srgbClr val="476475"/>
                </a:solidFill>
              </a:rPr>
              <a:pPr/>
              <a:t>15 May 2023</a:t>
            </a:fld>
            <a:endParaRPr lang="en-US">
              <a:solidFill>
                <a:srgbClr val="476475"/>
              </a:solidFill>
            </a:endParaRPr>
          </a:p>
        </p:txBody>
      </p:sp>
      <p:sp>
        <p:nvSpPr>
          <p:cNvPr id="5" name="Footer Placeholder 4"/>
          <p:cNvSpPr>
            <a:spLocks noGrp="1"/>
          </p:cNvSpPr>
          <p:nvPr>
            <p:ph type="ftr" sz="quarter" idx="11"/>
          </p:nvPr>
        </p:nvSpPr>
        <p:spPr>
          <a:xfrm>
            <a:off x="487680" y="6282145"/>
            <a:ext cx="3860800" cy="182563"/>
          </a:xfrm>
          <a:prstGeom prst="rect">
            <a:avLst/>
          </a:prstGeom>
        </p:spPr>
        <p:txBody>
          <a:bodyPr/>
          <a:lstStyle>
            <a:lvl1pPr>
              <a:defRPr>
                <a:solidFill>
                  <a:schemeClr val="tx1"/>
                </a:solidFill>
              </a:defRPr>
            </a:lvl1pPr>
          </a:lstStyle>
          <a:p>
            <a:endParaRPr lang="en-US">
              <a:solidFill>
                <a:srgbClr val="476475"/>
              </a:solidFill>
            </a:endParaRPr>
          </a:p>
        </p:txBody>
      </p:sp>
      <p:sp>
        <p:nvSpPr>
          <p:cNvPr id="6" name="Slide Number Placeholder 5"/>
          <p:cNvSpPr>
            <a:spLocks noGrp="1"/>
          </p:cNvSpPr>
          <p:nvPr>
            <p:ph type="sldNum" sz="quarter" idx="12"/>
          </p:nvPr>
        </p:nvSpPr>
        <p:spPr>
          <a:xfrm>
            <a:off x="5844119" y="6282268"/>
            <a:ext cx="505883" cy="366083"/>
          </a:xfrm>
          <a:prstGeom prst="rect">
            <a:avLst/>
          </a:prstGeom>
        </p:spPr>
        <p:txBody>
          <a:bodyPr/>
          <a:lstStyle>
            <a:lvl1pPr>
              <a:defRPr>
                <a:solidFill>
                  <a:schemeClr val="tx1"/>
                </a:solidFill>
              </a:defRPr>
            </a:lvl1pPr>
          </a:lstStyle>
          <a:p>
            <a:fld id="{90E75981-53F8-4174-8F05-C8A5CE0FBBE0}" type="slidenum">
              <a:rPr lang="en-US" smtClean="0">
                <a:solidFill>
                  <a:srgbClr val="476475"/>
                </a:solidFill>
              </a:rPr>
              <a:pPr/>
              <a:t>‹#›</a:t>
            </a:fld>
            <a:endParaRPr lang="en-US">
              <a:solidFill>
                <a:srgbClr val="476475"/>
              </a:solidFill>
            </a:endParaRPr>
          </a:p>
        </p:txBody>
      </p:sp>
    </p:spTree>
    <p:extLst>
      <p:ext uri="{BB962C8B-B14F-4D97-AF65-F5344CB8AC3E}">
        <p14:creationId xmlns:p14="http://schemas.microsoft.com/office/powerpoint/2010/main" val="3017178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216036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4_D. Title OnlyHeader">
            <a:extLst>
              <a:ext uri="{FF2B5EF4-FFF2-40B4-BE49-F238E27FC236}">
                <a16:creationId xmlns:a16="http://schemas.microsoft.com/office/drawing/2014/main" id="{5475469F-9F32-D4AA-5569-665613A5819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4_D. Title OnlyHeader" descr="&#10;Internal">
            <a:extLst>
              <a:ext uri="{FF2B5EF4-FFF2-40B4-BE49-F238E27FC236}">
                <a16:creationId xmlns:a16="http://schemas.microsoft.com/office/drawing/2014/main" id="{A79A068A-4446-AD8D-6886-A1653C6802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178733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3422757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2" name="Picture 2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89829" y="1885950"/>
            <a:ext cx="8266176" cy="4974336"/>
          </a:xfrm>
          <a:prstGeom prst="rect">
            <a:avLst/>
          </a:prstGeom>
        </p:spPr>
      </p:pic>
      <p:sp>
        <p:nvSpPr>
          <p:cNvPr id="2" name="Title 1"/>
          <p:cNvSpPr>
            <a:spLocks noGrp="1"/>
          </p:cNvSpPr>
          <p:nvPr>
            <p:ph type="ctrTitle" hasCustomPrompt="1"/>
          </p:nvPr>
        </p:nvSpPr>
        <p:spPr>
          <a:xfrm>
            <a:off x="491069" y="1885950"/>
            <a:ext cx="11216216" cy="1023506"/>
          </a:xfrm>
        </p:spPr>
        <p:txBody>
          <a:bodyPr anchor="t"/>
          <a:lstStyle>
            <a:lvl1pPr>
              <a:defRPr sz="4000" b="1" i="0" baseline="0">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grpSp>
        <p:nvGrpSpPr>
          <p:cNvPr id="8" name="Group 7"/>
          <p:cNvGrpSpPr/>
          <p:nvPr userDrawn="1"/>
        </p:nvGrpSpPr>
        <p:grpSpPr>
          <a:xfrm>
            <a:off x="474402" y="600073"/>
            <a:ext cx="1432113" cy="547687"/>
            <a:chOff x="2012950" y="-2954337"/>
            <a:chExt cx="8169276" cy="3124200"/>
          </a:xfrm>
        </p:grpSpPr>
        <p:sp>
          <p:nvSpPr>
            <p:cNvPr id="9" name="Freeform 8"/>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hlSlideMaster2854.TitleHeader">
            <a:extLst>
              <a:ext uri="{FF2B5EF4-FFF2-40B4-BE49-F238E27FC236}">
                <a16:creationId xmlns:a16="http://schemas.microsoft.com/office/drawing/2014/main" id="{85357B73-2951-8E9A-9765-ADD8D161B39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TitleHeader" descr="&#10;Internal">
            <a:extLst>
              <a:ext uri="{FF2B5EF4-FFF2-40B4-BE49-F238E27FC236}">
                <a16:creationId xmlns:a16="http://schemas.microsoft.com/office/drawing/2014/main" id="{C0D60B8B-8525-98BC-DB0B-4B7111C44F3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327708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rgbClr val="742068"/>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80794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2" name="Picture 11"/>
          <p:cNvPicPr>
            <a:picLocks noChangeAspect="1"/>
          </p:cNvPicPr>
          <p:nvPr userDrawn="1"/>
        </p:nvPicPr>
        <p:blipFill>
          <a:blip r:embed="rId6"/>
          <a:stretch>
            <a:fillRect/>
          </a:stretch>
        </p:blipFill>
        <p:spPr>
          <a:xfrm>
            <a:off x="1" y="0"/>
            <a:ext cx="12191999" cy="6858000"/>
          </a:xfrm>
          <a:prstGeom prst="rect">
            <a:avLst/>
          </a:prstGeom>
        </p:spPr>
      </p:pic>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chemeClr val="bg1"/>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4" name="hlSlideMaster2854.1_TitleHeader">
            <a:extLst>
              <a:ext uri="{FF2B5EF4-FFF2-40B4-BE49-F238E27FC236}">
                <a16:creationId xmlns:a16="http://schemas.microsoft.com/office/drawing/2014/main" id="{85C302A8-9200-C86A-0DBA-1F250552B6B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1_TitleHeader" descr="&#10;Internal">
            <a:extLst>
              <a:ext uri="{FF2B5EF4-FFF2-40B4-BE49-F238E27FC236}">
                <a16:creationId xmlns:a16="http://schemas.microsoft.com/office/drawing/2014/main" id="{10F92795-5CDF-B101-0645-98974B4413E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6663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orange">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691617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bg2"/>
                </a:solidFill>
                <a:latin typeface="+mn-lt"/>
                <a:ea typeface="+mn-ea"/>
                <a:cs typeface="+mn-cs"/>
                <a:sym typeface="+mn-lt"/>
              </a:defRPr>
            </a:lvl1pPr>
          </a:lstStyle>
          <a:p>
            <a:r>
              <a:rPr lang="en-US"/>
              <a:t>Click icon to add picture</a:t>
            </a: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858932" cy="720726"/>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grpSp>
        <p:nvGrpSpPr>
          <p:cNvPr id="16" name="Group 15"/>
          <p:cNvGrpSpPr/>
          <p:nvPr userDrawn="1"/>
        </p:nvGrpSpPr>
        <p:grpSpPr>
          <a:xfrm>
            <a:off x="474402" y="600073"/>
            <a:ext cx="1432113" cy="547687"/>
            <a:chOff x="2012950" y="-2954337"/>
            <a:chExt cx="8169276" cy="3124200"/>
          </a:xfrm>
          <a:solidFill>
            <a:srgbClr val="E65400"/>
          </a:solidFill>
        </p:grpSpPr>
        <p:sp>
          <p:nvSpPr>
            <p:cNvPr id="17" name="Freeform 16"/>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hlSlideMaster2854.Title 1: Half image orangeHeader">
            <a:extLst>
              <a:ext uri="{FF2B5EF4-FFF2-40B4-BE49-F238E27FC236}">
                <a16:creationId xmlns:a16="http://schemas.microsoft.com/office/drawing/2014/main" id="{E09B60E7-CC76-E729-650A-5F57AC7F5E7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1: Half image orangeHeader" descr="&#10;Internal">
            <a:extLst>
              <a:ext uri="{FF2B5EF4-FFF2-40B4-BE49-F238E27FC236}">
                <a16:creationId xmlns:a16="http://schemas.microsoft.com/office/drawing/2014/main" id="{B0930E91-A9CF-E798-A7A5-CFE687F79A8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79310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Content">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1823581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grpSp>
        <p:nvGrpSpPr>
          <p:cNvPr id="12" name="Group 11"/>
          <p:cNvGrpSpPr/>
          <p:nvPr userDrawn="1"/>
        </p:nvGrpSpPr>
        <p:grpSpPr>
          <a:xfrm>
            <a:off x="1" y="0"/>
            <a:ext cx="12191999" cy="6857999"/>
            <a:chOff x="1" y="0"/>
            <a:chExt cx="12191999" cy="6857999"/>
          </a:xfrm>
        </p:grpSpPr>
        <p:pic>
          <p:nvPicPr>
            <p:cNvPr id="6" name="Picture 5"/>
            <p:cNvPicPr>
              <a:picLocks noChangeAspect="1"/>
            </p:cNvPicPr>
            <p:nvPr userDrawn="1"/>
          </p:nvPicPr>
          <p:blipFill>
            <a:blip r:embed="rId6"/>
            <a:stretch>
              <a:fillRect/>
            </a:stretch>
          </p:blipFill>
          <p:spPr>
            <a:xfrm>
              <a:off x="1" y="0"/>
              <a:ext cx="12191999" cy="6857999"/>
            </a:xfrm>
            <a:prstGeom prst="rect">
              <a:avLst/>
            </a:prstGeom>
          </p:spPr>
        </p:pic>
        <p:sp>
          <p:nvSpPr>
            <p:cNvPr id="10" name="Rectangle 9"/>
            <p:cNvSpPr/>
            <p:nvPr userDrawn="1"/>
          </p:nvSpPr>
          <p:spPr>
            <a:xfrm>
              <a:off x="2" y="6464180"/>
              <a:ext cx="1800224" cy="393819"/>
            </a:xfrm>
            <a:prstGeom prst="rect">
              <a:avLst/>
            </a:prstGeom>
            <a:solidFill>
              <a:srgbClr val="742068"/>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742068"/>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sp>
        <p:nvSpPr>
          <p:cNvPr id="2" name="Title 1"/>
          <p:cNvSpPr>
            <a:spLocks noGrp="1"/>
          </p:cNvSpPr>
          <p:nvPr>
            <p:ph type="title"/>
          </p:nvPr>
        </p:nvSpPr>
        <p:spPr/>
        <p:txBody>
          <a:bodyPr anchor="t"/>
          <a:lstStyle>
            <a:lvl1pPr>
              <a:defRPr>
                <a:solidFill>
                  <a:srgbClr val="FFFFFF"/>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rgbClr val="FFFFFF"/>
                </a:solidFill>
                <a:latin typeface="+mn-lt"/>
                <a:ea typeface="+mn-ea"/>
                <a:cs typeface="+mn-cs"/>
                <a:sym typeface="+mn-lt"/>
              </a:defRPr>
            </a:lvl1pPr>
            <a:lvl2pPr marL="0" indent="0">
              <a:buNone/>
              <a:defRPr lang="en-US" sz="1400" kern="1200" dirty="0">
                <a:solidFill>
                  <a:srgbClr val="FFFFFF"/>
                </a:solidFill>
                <a:latin typeface="+mn-lt"/>
                <a:ea typeface="+mn-ea"/>
                <a:cs typeface="+mn-cs"/>
                <a:sym typeface="+mn-lt"/>
              </a:defRPr>
            </a:lvl2pPr>
            <a:lvl3pPr marL="0" indent="0">
              <a:buNone/>
              <a:defRPr lang="en-US" sz="1400" kern="1200" dirty="0">
                <a:solidFill>
                  <a:srgbClr val="FFFFFF"/>
                </a:solidFill>
                <a:latin typeface="+mn-lt"/>
                <a:ea typeface="+mn-ea"/>
                <a:cs typeface="+mn-cs"/>
                <a:sym typeface="+mn-lt"/>
              </a:defRPr>
            </a:lvl3pPr>
            <a:lvl4pPr marL="0" indent="0">
              <a:buNone/>
              <a:defRPr lang="en-US" sz="1400" kern="1200" dirty="0">
                <a:solidFill>
                  <a:srgbClr val="FFFFFF"/>
                </a:solidFill>
                <a:latin typeface="+mn-lt"/>
                <a:ea typeface="+mn-ea"/>
                <a:cs typeface="+mn-cs"/>
                <a:sym typeface="+mn-lt"/>
              </a:defRPr>
            </a:lvl4pPr>
            <a:lvl5pPr marL="0" indent="0">
              <a:buNone/>
              <a:defRPr lang="en-US" sz="1400" kern="1200" dirty="0">
                <a:solidFill>
                  <a:srgbClr val="FFFFFF"/>
                </a:solidFill>
                <a:latin typeface="+mn-lt"/>
                <a:ea typeface="+mn-ea"/>
                <a:cs typeface="+mn-cs"/>
                <a:sym typeface="+mn-lt"/>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0" lvl="1" indent="0" algn="l" defTabSz="914400" rtl="0" eaLnBrk="1" latinLnBrk="0" hangingPunct="1">
              <a:spcBef>
                <a:spcPts val="600"/>
              </a:spcBef>
              <a:spcAft>
                <a:spcPts val="600"/>
              </a:spcAft>
              <a:buFont typeface="Arial" panose="020B0604020202020204" pitchFamily="34" charset="0"/>
              <a:buNone/>
            </a:pPr>
            <a:r>
              <a:rPr lang="en-US"/>
              <a:t>Second level</a:t>
            </a:r>
          </a:p>
          <a:p>
            <a:pPr marL="0" lvl="2" indent="0" algn="l" defTabSz="914400" rtl="0" eaLnBrk="1" latinLnBrk="0" hangingPunct="1">
              <a:spcBef>
                <a:spcPts val="0"/>
              </a:spcBef>
              <a:spcAft>
                <a:spcPts val="600"/>
              </a:spcAft>
              <a:buFont typeface="Arial" panose="020B0604020202020204" pitchFamily="34" charset="0"/>
              <a:buNone/>
            </a:pPr>
            <a:r>
              <a:rPr lang="en-US"/>
              <a:t>Third level</a:t>
            </a:r>
          </a:p>
          <a:p>
            <a:pPr marL="0" lvl="3" indent="0" algn="l" defTabSz="914400" rtl="0" eaLnBrk="1" latinLnBrk="0" hangingPunct="1">
              <a:spcBef>
                <a:spcPts val="0"/>
              </a:spcBef>
              <a:spcAft>
                <a:spcPts val="600"/>
              </a:spcAft>
              <a:buFont typeface="Arial" panose="020B0604020202020204" pitchFamily="34" charset="0"/>
              <a:buNone/>
            </a:pPr>
            <a:r>
              <a:rPr lang="en-US"/>
              <a:t>Fourth level</a:t>
            </a:r>
          </a:p>
          <a:p>
            <a:pPr marL="0" lvl="4" indent="0" algn="l" defTabSz="914400" rtl="0" eaLnBrk="1" latinLnBrk="0" hangingPunct="1">
              <a:spcBef>
                <a:spcPts val="0"/>
              </a:spcBef>
              <a:spcAft>
                <a:spcPts val="600"/>
              </a:spcAft>
              <a:buFont typeface="Arial" panose="020B0604020202020204" pitchFamily="34" charset="0"/>
              <a:buNone/>
            </a:pPr>
            <a:r>
              <a:rPr lang="en-US"/>
              <a:t>Fifth level</a:t>
            </a:r>
          </a:p>
        </p:txBody>
      </p:sp>
      <p:sp>
        <p:nvSpPr>
          <p:cNvPr id="4"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rgbClr val="FFFFFF"/>
                </a:solidFill>
              </a:defRPr>
            </a:lvl1pPr>
          </a:lstStyle>
          <a:p>
            <a:pPr algn="l"/>
            <a:fld id="{3B4CD1F5-88C3-470C-B8A8-560958424B35}" type="datetime3">
              <a:rPr lang="en-PH" smtClean="0"/>
              <a:pPr algn="l"/>
              <a:t>15 May 2023</a:t>
            </a:fld>
            <a:endParaRPr lang="en-PH"/>
          </a:p>
        </p:txBody>
      </p:sp>
      <p:sp>
        <p:nvSpPr>
          <p:cNvPr id="5"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rgbClr val="FFFFFF"/>
                </a:solidFill>
                <a:latin typeface="+mn-lt"/>
                <a:ea typeface="+mn-ea"/>
                <a:cs typeface="+mn-cs"/>
                <a:sym typeface="+mn-lt"/>
              </a:defRPr>
            </a:lvl1pPr>
          </a:lstStyle>
          <a:p>
            <a:r>
              <a:rPr lang="en-US"/>
              <a:t>Click to add Presentation Title</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7" name="hlSlideMaster2854.1_ContentHeader">
            <a:extLst>
              <a:ext uri="{FF2B5EF4-FFF2-40B4-BE49-F238E27FC236}">
                <a16:creationId xmlns:a16="http://schemas.microsoft.com/office/drawing/2014/main" id="{0B3FE4F6-BE88-A31E-62DD-1B9040625DD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11" name="hcSlideMaster2854.1_ContentHeader" descr="&#10;Internal">
            <a:extLst>
              <a:ext uri="{FF2B5EF4-FFF2-40B4-BE49-F238E27FC236}">
                <a16:creationId xmlns:a16="http://schemas.microsoft.com/office/drawing/2014/main" id="{93C33A6A-C11F-3F9F-3449-2067B429F8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076752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_Bullete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1343622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4" name="Picture 3"/>
          <p:cNvPicPr>
            <a:picLocks noChangeAspect="1"/>
          </p:cNvPicPr>
          <p:nvPr userDrawn="1"/>
        </p:nvPicPr>
        <p:blipFill>
          <a:blip r:embed="rId6"/>
          <a:stretch>
            <a:fillRect/>
          </a:stretch>
        </p:blipFill>
        <p:spPr>
          <a:xfrm>
            <a:off x="1" y="0"/>
            <a:ext cx="12191999" cy="6857999"/>
          </a:xfrm>
          <a:prstGeom prst="rect">
            <a:avLst/>
          </a:prstGeom>
        </p:spPr>
      </p:pic>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chemeClr val="bg2"/>
                </a:solidFill>
                <a:latin typeface="+mn-lt"/>
                <a:ea typeface="+mn-ea"/>
                <a:cs typeface="+mn-cs"/>
                <a:sym typeface="+mn-lt"/>
              </a:defRPr>
            </a:lvl1pPr>
            <a:lvl2pPr marL="171450" indent="-171450">
              <a:buClr>
                <a:schemeClr val="tx1"/>
              </a:buClr>
              <a:defRPr lang="en-US" sz="1400" kern="1200" dirty="0">
                <a:solidFill>
                  <a:schemeClr val="tx1"/>
                </a:solidFill>
                <a:latin typeface="+mn-lt"/>
                <a:ea typeface="+mn-ea"/>
                <a:cs typeface="+mn-cs"/>
                <a:sym typeface="+mn-lt"/>
              </a:defRPr>
            </a:lvl2pPr>
            <a:lvl3pPr>
              <a:buClr>
                <a:schemeClr val="tx1"/>
              </a:buClr>
              <a:defRPr lang="en-US" sz="1400" kern="1200" dirty="0">
                <a:solidFill>
                  <a:schemeClr val="tx1"/>
                </a:solidFill>
                <a:latin typeface="+mn-lt"/>
                <a:ea typeface="+mn-ea"/>
                <a:cs typeface="+mn-cs"/>
                <a:sym typeface="+mn-lt"/>
              </a:defRPr>
            </a:lvl3pPr>
            <a:lvl4pPr marL="789750" indent="-285750">
              <a:buClr>
                <a:schemeClr val="tx1"/>
              </a:buClr>
              <a:defRPr lang="en-US" sz="1400" kern="1200" dirty="0">
                <a:solidFill>
                  <a:schemeClr val="tx1"/>
                </a:solidFill>
                <a:latin typeface="+mn-lt"/>
                <a:ea typeface="+mn-ea"/>
                <a:cs typeface="+mn-cs"/>
                <a:sym typeface="+mn-lt"/>
              </a:defRPr>
            </a:lvl4pPr>
            <a:lvl5pPr marL="1005750" indent="-285750">
              <a:buClr>
                <a:schemeClr val="tx1"/>
              </a:buClr>
              <a:defRPr lang="en-US" sz="1400" kern="1200" dirty="0">
                <a:solidFill>
                  <a:schemeClr val="tx1"/>
                </a:solidFill>
                <a:latin typeface="+mn-lt"/>
                <a:ea typeface="+mn-ea"/>
                <a:cs typeface="+mn-cs"/>
                <a:sym typeface="+mn-lt"/>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5" name="Rectangle 4"/>
          <p:cNvSpPr/>
          <p:nvPr userDrawn="1"/>
        </p:nvSpPr>
        <p:spPr>
          <a:xfrm>
            <a:off x="1" y="6496049"/>
            <a:ext cx="1562099" cy="361950"/>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12"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6" name="hlSlideMaster2854.1_Bulleted ContentHeader">
            <a:extLst>
              <a:ext uri="{FF2B5EF4-FFF2-40B4-BE49-F238E27FC236}">
                <a16:creationId xmlns:a16="http://schemas.microsoft.com/office/drawing/2014/main" id="{2C406467-557E-1FF3-DC67-9D26DBE73C4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1_Bulleted ContentHeader" descr="&#10;Internal">
            <a:extLst>
              <a:ext uri="{FF2B5EF4-FFF2-40B4-BE49-F238E27FC236}">
                <a16:creationId xmlns:a16="http://schemas.microsoft.com/office/drawing/2014/main" id="{8A89BBB9-CBC5-4325-098A-9E181DE2028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79355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blue gre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3733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729" y="1885950"/>
            <a:ext cx="11215556" cy="1023506"/>
          </a:xfrm>
        </p:spPr>
        <p:txBody>
          <a:bodyPr anchor="t"/>
          <a:lstStyle>
            <a:lvl1pPr>
              <a:defRPr sz="40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8" y="3190875"/>
            <a:ext cx="5855944" cy="720726"/>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tx1"/>
                </a:solidFill>
                <a:latin typeface="+mn-lt"/>
                <a:ea typeface="+mn-ea"/>
                <a:cs typeface="+mn-cs"/>
                <a:sym typeface="+mn-lt"/>
              </a:defRPr>
            </a:lvl1pPr>
          </a:lstStyle>
          <a:p>
            <a:r>
              <a:rPr lang="en-US"/>
              <a:t>Click icon to add picture</a:t>
            </a:r>
          </a:p>
        </p:txBody>
      </p:sp>
      <p:sp>
        <p:nvSpPr>
          <p:cNvPr id="4" name="hlSlideMaster2854.Title 1: Half image blue greyHeader">
            <a:extLst>
              <a:ext uri="{FF2B5EF4-FFF2-40B4-BE49-F238E27FC236}">
                <a16:creationId xmlns:a16="http://schemas.microsoft.com/office/drawing/2014/main" id="{35FF8CFB-FF8C-1974-C444-46C74815C4F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Title 1: Half image blue greyHeader" descr="&#10;Internal">
            <a:extLst>
              <a:ext uri="{FF2B5EF4-FFF2-40B4-BE49-F238E27FC236}">
                <a16:creationId xmlns:a16="http://schemas.microsoft.com/office/drawing/2014/main" id="{11A877F4-2DA9-AB0F-6A8E-4B2308B2807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42472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purp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618273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858932" cy="72707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tx2"/>
                </a:solidFill>
                <a:latin typeface="+mn-lt"/>
                <a:ea typeface="+mn-ea"/>
                <a:cs typeface="+mn-cs"/>
                <a:sym typeface="+mn-lt"/>
              </a:defRPr>
            </a:lvl1pPr>
          </a:lstStyle>
          <a:p>
            <a:r>
              <a:rPr lang="en-US"/>
              <a:t>Click icon to add picture</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purpleHeader">
            <a:extLst>
              <a:ext uri="{FF2B5EF4-FFF2-40B4-BE49-F238E27FC236}">
                <a16:creationId xmlns:a16="http://schemas.microsoft.com/office/drawing/2014/main" id="{305B35EC-8CDD-5441-0A95-7EEDD281C6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1: Half image purpleHeader" descr="&#10;Internal">
            <a:extLst>
              <a:ext uri="{FF2B5EF4-FFF2-40B4-BE49-F238E27FC236}">
                <a16:creationId xmlns:a16="http://schemas.microsoft.com/office/drawing/2014/main" id="{E4BBF1E5-6194-F3CA-34DD-BADCFC447F5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307309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87194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858932" cy="727075"/>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accent3"/>
                </a:solidFill>
                <a:latin typeface="+mn-lt"/>
                <a:ea typeface="+mn-ea"/>
                <a:cs typeface="+mn-cs"/>
                <a:sym typeface="+mn-lt"/>
              </a:defRPr>
            </a:lvl1pPr>
          </a:lstStyle>
          <a:p>
            <a:r>
              <a:rPr lang="en-US"/>
              <a:t>Click icon to add picture</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greenHeader">
            <a:extLst>
              <a:ext uri="{FF2B5EF4-FFF2-40B4-BE49-F238E27FC236}">
                <a16:creationId xmlns:a16="http://schemas.microsoft.com/office/drawing/2014/main" id="{63339057-EA49-EFA7-2025-699C2EAEEF4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1: Half image greenHeader" descr="&#10;Internal">
            <a:extLst>
              <a:ext uri="{FF2B5EF4-FFF2-40B4-BE49-F238E27FC236}">
                <a16:creationId xmlns:a16="http://schemas.microsoft.com/office/drawing/2014/main" id="{FEA4B17B-BAFC-88B2-CDB1-E3CCD08ABAF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08222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821218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8" y="3190876"/>
            <a:ext cx="5858933" cy="727075"/>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accent1"/>
                </a:solidFill>
                <a:latin typeface="+mn-lt"/>
                <a:ea typeface="+mn-ea"/>
                <a:cs typeface="+mn-cs"/>
                <a:sym typeface="+mn-lt"/>
              </a:defRPr>
            </a:lvl1pPr>
          </a:lstStyle>
          <a:p>
            <a:r>
              <a:rPr lang="en-US"/>
              <a:t>Click icon to add picture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blueHeader">
            <a:extLst>
              <a:ext uri="{FF2B5EF4-FFF2-40B4-BE49-F238E27FC236}">
                <a16:creationId xmlns:a16="http://schemas.microsoft.com/office/drawing/2014/main" id="{EE5FAB66-82B4-33EE-ADCE-A0145400029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1: Half image blueHeader" descr="&#10;Internal">
            <a:extLst>
              <a:ext uri="{FF2B5EF4-FFF2-40B4-BE49-F238E27FC236}">
                <a16:creationId xmlns:a16="http://schemas.microsoft.com/office/drawing/2014/main" id="{71B5C6A0-58FF-67D2-2F7A-17386370BC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716759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orang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145369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orange, white titleHeader">
            <a:extLst>
              <a:ext uri="{FF2B5EF4-FFF2-40B4-BE49-F238E27FC236}">
                <a16:creationId xmlns:a16="http://schemas.microsoft.com/office/drawing/2014/main" id="{16485CE4-55C6-33D5-30E4-2EA222B4BEF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2: Full image orange, white titleHeader" descr="&#10;Internal">
            <a:extLst>
              <a:ext uri="{FF2B5EF4-FFF2-40B4-BE49-F238E27FC236}">
                <a16:creationId xmlns:a16="http://schemas.microsoft.com/office/drawing/2014/main" id="{B7AD63B0-7C1E-CF33-7C99-947B0D020CA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506145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003353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3_D. Title OnlyHeader">
            <a:extLst>
              <a:ext uri="{FF2B5EF4-FFF2-40B4-BE49-F238E27FC236}">
                <a16:creationId xmlns:a16="http://schemas.microsoft.com/office/drawing/2014/main" id="{675CAAEE-7140-0585-D1AB-128D066AD48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3_D. Title OnlyHeader" descr="&#10;Internal">
            <a:extLst>
              <a:ext uri="{FF2B5EF4-FFF2-40B4-BE49-F238E27FC236}">
                <a16:creationId xmlns:a16="http://schemas.microsoft.com/office/drawing/2014/main" id="{781AC460-AFB0-3890-8FF1-6FEC7D607CA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08934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blue grey,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457725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blue grey, white titleHeader">
            <a:extLst>
              <a:ext uri="{FF2B5EF4-FFF2-40B4-BE49-F238E27FC236}">
                <a16:creationId xmlns:a16="http://schemas.microsoft.com/office/drawing/2014/main" id="{374455EB-8B06-4906-7218-FD1A0D5AB1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2: Full image blue grey, white titleHeader" descr="&#10;Internal">
            <a:extLst>
              <a:ext uri="{FF2B5EF4-FFF2-40B4-BE49-F238E27FC236}">
                <a16:creationId xmlns:a16="http://schemas.microsoft.com/office/drawing/2014/main" id="{2839233E-BD62-5FF7-A141-064210B42E0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367035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purpl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276429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purple, white titleHeader">
            <a:extLst>
              <a:ext uri="{FF2B5EF4-FFF2-40B4-BE49-F238E27FC236}">
                <a16:creationId xmlns:a16="http://schemas.microsoft.com/office/drawing/2014/main" id="{4D6F31DC-11D2-9315-3DB0-CD0420DBD2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2: Full image purple, white titleHeader" descr="&#10;Internal">
            <a:extLst>
              <a:ext uri="{FF2B5EF4-FFF2-40B4-BE49-F238E27FC236}">
                <a16:creationId xmlns:a16="http://schemas.microsoft.com/office/drawing/2014/main" id="{141FF5E3-AA9D-F861-E674-B14E6FEC0AB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07088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green,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680724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green, white titleHeader">
            <a:extLst>
              <a:ext uri="{FF2B5EF4-FFF2-40B4-BE49-F238E27FC236}">
                <a16:creationId xmlns:a16="http://schemas.microsoft.com/office/drawing/2014/main" id="{3ECC0B9D-6D2A-0156-6DBA-EDF444C5712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2: Full image green, white titleHeader" descr="&#10;Internal">
            <a:extLst>
              <a:ext uri="{FF2B5EF4-FFF2-40B4-BE49-F238E27FC236}">
                <a16:creationId xmlns:a16="http://schemas.microsoft.com/office/drawing/2014/main" id="{9FDE59CC-CE24-964F-B92C-BE9B279B63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480028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blu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815508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blue, white titleHeader">
            <a:extLst>
              <a:ext uri="{FF2B5EF4-FFF2-40B4-BE49-F238E27FC236}">
                <a16:creationId xmlns:a16="http://schemas.microsoft.com/office/drawing/2014/main" id="{D803F72E-67CC-9DC9-6BF7-22353829E6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2: Full image blue, white titleHeader" descr="&#10;Internal">
            <a:extLst>
              <a:ext uri="{FF2B5EF4-FFF2-40B4-BE49-F238E27FC236}">
                <a16:creationId xmlns:a16="http://schemas.microsoft.com/office/drawing/2014/main" id="{A0A4F6EC-C232-9F6A-F14B-DC2C6475C5D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291250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orang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585130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607897" cy="1571624"/>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orangeHeader">
            <a:extLst>
              <a:ext uri="{FF2B5EF4-FFF2-40B4-BE49-F238E27FC236}">
                <a16:creationId xmlns:a16="http://schemas.microsoft.com/office/drawing/2014/main" id="{9F16CC0F-E11C-B7F9-86A4-9B62FDB71B3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3: Full image orangeHeader" descr="&#10;Internal">
            <a:extLst>
              <a:ext uri="{FF2B5EF4-FFF2-40B4-BE49-F238E27FC236}">
                <a16:creationId xmlns:a16="http://schemas.microsoft.com/office/drawing/2014/main" id="{05363A97-0F87-17A5-4D87-D55DE2302ED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2232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blue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757816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604932" cy="1606460"/>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blue greyHeader">
            <a:extLst>
              <a:ext uri="{FF2B5EF4-FFF2-40B4-BE49-F238E27FC236}">
                <a16:creationId xmlns:a16="http://schemas.microsoft.com/office/drawing/2014/main" id="{6D1F390E-E56B-EFDD-E55B-A92A47A012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3: Full image blue greyHeader" descr="&#10;Internal">
            <a:extLst>
              <a:ext uri="{FF2B5EF4-FFF2-40B4-BE49-F238E27FC236}">
                <a16:creationId xmlns:a16="http://schemas.microsoft.com/office/drawing/2014/main" id="{6D32E3A2-3CAC-2DB8-1955-2FE9897C3CC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585602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purp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5905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purpleHeader">
            <a:extLst>
              <a:ext uri="{FF2B5EF4-FFF2-40B4-BE49-F238E27FC236}">
                <a16:creationId xmlns:a16="http://schemas.microsoft.com/office/drawing/2014/main" id="{FA7AF63C-F69C-C3E9-2B9C-521212C859C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3: Full image purpleHeader" descr="&#10;Internal">
            <a:extLst>
              <a:ext uri="{FF2B5EF4-FFF2-40B4-BE49-F238E27FC236}">
                <a16:creationId xmlns:a16="http://schemas.microsoft.com/office/drawing/2014/main" id="{CAC71499-EBF3-F35B-E8AB-4CF7E7B3A55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989193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9077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9663"/>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greenHeader">
            <a:extLst>
              <a:ext uri="{FF2B5EF4-FFF2-40B4-BE49-F238E27FC236}">
                <a16:creationId xmlns:a16="http://schemas.microsoft.com/office/drawing/2014/main" id="{DDCCCF87-E603-77F5-F56D-5C956EBA292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3: Full image greenHeader" descr="&#10;Internal">
            <a:extLst>
              <a:ext uri="{FF2B5EF4-FFF2-40B4-BE49-F238E27FC236}">
                <a16:creationId xmlns:a16="http://schemas.microsoft.com/office/drawing/2014/main" id="{CF21F37A-9533-506B-C7B3-FF404DE2FC3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1365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042580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1"/>
            <a:ext cx="11216216" cy="1023506"/>
          </a:xfrm>
        </p:spPr>
        <p:txBody>
          <a:bodyPr anchor="t"/>
          <a:lstStyle>
            <a:lvl1pPr>
              <a:defRPr sz="40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3: Full image blueHeader">
            <a:extLst>
              <a:ext uri="{FF2B5EF4-FFF2-40B4-BE49-F238E27FC236}">
                <a16:creationId xmlns:a16="http://schemas.microsoft.com/office/drawing/2014/main" id="{AEBE6967-80F4-3F92-5AA9-E457BB175C8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3: Full image blueHeader" descr="&#10;Internal">
            <a:extLst>
              <a:ext uri="{FF2B5EF4-FFF2-40B4-BE49-F238E27FC236}">
                <a16:creationId xmlns:a16="http://schemas.microsoft.com/office/drawing/2014/main" id="{FB21DEB4-4C2F-3865-7C89-3DC56512C07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787971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4: Text only oran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076531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304925"/>
          </a:xfrm>
        </p:spPr>
        <p:txBody>
          <a:bodyPr anchor="t"/>
          <a:lstStyle>
            <a:lvl1pPr>
              <a:defRPr sz="48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70" y="3603626"/>
            <a:ext cx="6745549" cy="1585214"/>
          </a:xfrm>
        </p:spPr>
        <p:txBody>
          <a:bodyPr/>
          <a:lstStyle>
            <a:lvl1pPr marL="0" indent="0" algn="l">
              <a:buNone/>
              <a:defRPr sz="24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4: Text only orangeHeader">
            <a:extLst>
              <a:ext uri="{FF2B5EF4-FFF2-40B4-BE49-F238E27FC236}">
                <a16:creationId xmlns:a16="http://schemas.microsoft.com/office/drawing/2014/main" id="{8A009E27-8F49-CED6-9868-F2E6FA8737A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4: Text only orangeHeader" descr="&#10;Internal">
            <a:extLst>
              <a:ext uri="{FF2B5EF4-FFF2-40B4-BE49-F238E27FC236}">
                <a16:creationId xmlns:a16="http://schemas.microsoft.com/office/drawing/2014/main" id="{0960982D-41D3-90AF-7F5D-86546125D7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8104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691128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2_D. Title OnlyHeader">
            <a:extLst>
              <a:ext uri="{FF2B5EF4-FFF2-40B4-BE49-F238E27FC236}">
                <a16:creationId xmlns:a16="http://schemas.microsoft.com/office/drawing/2014/main" id="{7DF3EC0E-5094-22A6-8AE4-0EBDF254F03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2_D. Title OnlyHeader" descr="&#10;Internal">
            <a:extLst>
              <a:ext uri="{FF2B5EF4-FFF2-40B4-BE49-F238E27FC236}">
                <a16:creationId xmlns:a16="http://schemas.microsoft.com/office/drawing/2014/main" id="{B597CBC5-FF3E-C8B7-BB8B-416AE68E521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801431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4: Text only blue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436259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700" y="334800"/>
            <a:ext cx="1962219" cy="1083600"/>
          </a:xfrm>
          <a:prstGeom prst="rect">
            <a:avLst/>
          </a:prstGeom>
        </p:spPr>
      </p:pic>
      <p:sp>
        <p:nvSpPr>
          <p:cNvPr id="7" name="hlSlideMaster2854.Title 4: Text only blue greyHeader">
            <a:extLst>
              <a:ext uri="{FF2B5EF4-FFF2-40B4-BE49-F238E27FC236}">
                <a16:creationId xmlns:a16="http://schemas.microsoft.com/office/drawing/2014/main" id="{A482D7EA-772B-93D0-9C51-D28FD37C622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4: Text only blue greyHeader" descr="&#10;Internal">
            <a:extLst>
              <a:ext uri="{FF2B5EF4-FFF2-40B4-BE49-F238E27FC236}">
                <a16:creationId xmlns:a16="http://schemas.microsoft.com/office/drawing/2014/main" id="{3DBCA38A-FE4A-E127-660B-A0C05985115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14227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4: Text only purpl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72904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4: Text only purpleHeader">
            <a:extLst>
              <a:ext uri="{FF2B5EF4-FFF2-40B4-BE49-F238E27FC236}">
                <a16:creationId xmlns:a16="http://schemas.microsoft.com/office/drawing/2014/main" id="{5136825C-786D-A15D-264E-FF5F8C68038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4: Text only purpleHeader" descr="&#10;Internal">
            <a:extLst>
              <a:ext uri="{FF2B5EF4-FFF2-40B4-BE49-F238E27FC236}">
                <a16:creationId xmlns:a16="http://schemas.microsoft.com/office/drawing/2014/main" id="{3FCA8146-AEC6-2090-6FEA-6A370F101D7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31895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4: Text only gree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769821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700" y="334800"/>
            <a:ext cx="1962219" cy="1083600"/>
          </a:xfrm>
          <a:prstGeom prst="rect">
            <a:avLst/>
          </a:prstGeom>
        </p:spPr>
      </p:pic>
      <p:sp>
        <p:nvSpPr>
          <p:cNvPr id="7" name="hlSlideMaster2854.Title 4: Text only greenHeader">
            <a:extLst>
              <a:ext uri="{FF2B5EF4-FFF2-40B4-BE49-F238E27FC236}">
                <a16:creationId xmlns:a16="http://schemas.microsoft.com/office/drawing/2014/main" id="{260C2E00-C6C7-E0F9-7CE2-91CCC3B528F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4: Text only greenHeader" descr="&#10;Internal">
            <a:extLst>
              <a:ext uri="{FF2B5EF4-FFF2-40B4-BE49-F238E27FC236}">
                <a16:creationId xmlns:a16="http://schemas.microsoft.com/office/drawing/2014/main" id="{F8798F32-6C13-332A-B82C-200B9BD36C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15348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4: Text only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035424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730" y="3603626"/>
            <a:ext cx="6745553" cy="1585214"/>
          </a:xfrm>
        </p:spPr>
        <p:txBody>
          <a:bodyPr/>
          <a:lstStyle>
            <a:lvl1pPr marL="0" indent="0" algn="l">
              <a:buNone/>
              <a:defRPr sz="24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4: Text only blueHeader">
            <a:extLst>
              <a:ext uri="{FF2B5EF4-FFF2-40B4-BE49-F238E27FC236}">
                <a16:creationId xmlns:a16="http://schemas.microsoft.com/office/drawing/2014/main" id="{3D25C024-692D-4933-0947-9F2AABF9D7B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Title 4: Text only blueHeader" descr="&#10;Internal">
            <a:extLst>
              <a:ext uri="{FF2B5EF4-FFF2-40B4-BE49-F238E27FC236}">
                <a16:creationId xmlns:a16="http://schemas.microsoft.com/office/drawing/2014/main" id="{CC73A5B7-0780-372B-F59B-B09C1ABD191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887554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7"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87683" y="382587"/>
            <a:ext cx="11219603" cy="5508000"/>
          </a:xfrm>
        </p:spPr>
        <p:txBody>
          <a:bodyPr anchor="t"/>
          <a:lstStyle>
            <a:lvl1pPr algn="l">
              <a:defRPr sz="4400" b="1" cap="none">
                <a:solidFill>
                  <a:schemeClr val="bg2"/>
                </a:solidFill>
                <a:latin typeface="+mj-lt"/>
                <a:ea typeface="+mj-ea"/>
                <a:cs typeface="+mj-cs"/>
                <a:sym typeface="+mj-lt"/>
              </a:defRPr>
            </a:lvl1pPr>
          </a:lstStyle>
          <a:p>
            <a:r>
              <a:rPr lang="en-US"/>
              <a:t>Click to edit master title style</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1_QuoteHeader">
            <a:extLst>
              <a:ext uri="{FF2B5EF4-FFF2-40B4-BE49-F238E27FC236}">
                <a16:creationId xmlns:a16="http://schemas.microsoft.com/office/drawing/2014/main" id="{8DD36B89-76E3-1B1F-884B-526750803F7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1_QuoteHeader" descr="&#10;Internal">
            <a:extLst>
              <a:ext uri="{FF2B5EF4-FFF2-40B4-BE49-F238E27FC236}">
                <a16:creationId xmlns:a16="http://schemas.microsoft.com/office/drawing/2014/main" id="{75963134-2B69-3880-C881-FBF07676AAB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60736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ullete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678345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chemeClr val="bg2"/>
                </a:solidFill>
                <a:latin typeface="+mn-lt"/>
                <a:ea typeface="+mn-ea"/>
                <a:cs typeface="+mn-cs"/>
              </a:defRPr>
            </a:lvl1pPr>
            <a:lvl2pPr marL="171450" indent="-171450">
              <a:buClr>
                <a:schemeClr val="tx1"/>
              </a:buClr>
              <a:defRPr lang="en-US" sz="1400" kern="1200" dirty="0">
                <a:solidFill>
                  <a:schemeClr val="tx1"/>
                </a:solidFill>
                <a:latin typeface="+mn-lt"/>
                <a:ea typeface="+mn-ea"/>
                <a:cs typeface="+mn-cs"/>
              </a:defRPr>
            </a:lvl2pPr>
            <a:lvl3pPr>
              <a:buClr>
                <a:schemeClr val="tx1"/>
              </a:buClr>
              <a:defRPr lang="en-US" sz="1400" kern="1200" dirty="0">
                <a:solidFill>
                  <a:schemeClr val="tx1"/>
                </a:solidFill>
                <a:latin typeface="+mn-lt"/>
                <a:ea typeface="+mn-ea"/>
                <a:cs typeface="+mn-cs"/>
              </a:defRPr>
            </a:lvl3pPr>
            <a:lvl4pPr marL="789750" indent="-285750">
              <a:buClr>
                <a:schemeClr val="tx1"/>
              </a:buClr>
              <a:defRPr lang="en-US" sz="140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Bulleted ContentHeader">
            <a:extLst>
              <a:ext uri="{FF2B5EF4-FFF2-40B4-BE49-F238E27FC236}">
                <a16:creationId xmlns:a16="http://schemas.microsoft.com/office/drawing/2014/main" id="{A1A4218A-5221-EE78-F557-567C097D41A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Bulleted ContentHeader" descr="&#10;Internal">
            <a:extLst>
              <a:ext uri="{FF2B5EF4-FFF2-40B4-BE49-F238E27FC236}">
                <a16:creationId xmlns:a16="http://schemas.microsoft.com/office/drawing/2014/main" id="{6E08FDDC-548D-8BEF-45B0-30FB90C3849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65609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3909585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ContentHeader">
            <a:extLst>
              <a:ext uri="{FF2B5EF4-FFF2-40B4-BE49-F238E27FC236}">
                <a16:creationId xmlns:a16="http://schemas.microsoft.com/office/drawing/2014/main" id="{BB92FE89-12DE-A506-CED8-96BA466C33A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ContentHeader" descr="&#10;Internal">
            <a:extLst>
              <a:ext uri="{FF2B5EF4-FFF2-40B4-BE49-F238E27FC236}">
                <a16:creationId xmlns:a16="http://schemas.microsoft.com/office/drawing/2014/main" id="{EE882F63-9883-859D-1589-B359CE9565C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075513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e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2434511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sz="1400">
                <a:solidFill>
                  <a:schemeClr val="bg2"/>
                </a:solidFill>
                <a:latin typeface="+mn-lt"/>
                <a:ea typeface="+mn-ea"/>
                <a:cs typeface="+mn-cs"/>
                <a:sym typeface="+mn-lt"/>
              </a:defRPr>
            </a:lvl1pPr>
            <a:lvl2pPr marL="285750" indent="-285750">
              <a:buClr>
                <a:schemeClr val="tx1"/>
              </a:buClr>
              <a:defRPr lang="en-US" sz="1400" b="0" kern="1200" dirty="0">
                <a:solidFill>
                  <a:schemeClr val="tx1"/>
                </a:solidFill>
                <a:latin typeface="+mn-lt"/>
                <a:ea typeface="+mn-ea"/>
                <a:cs typeface="+mn-cs"/>
              </a:defRPr>
            </a:lvl2pPr>
            <a:lvl3pPr marL="538362" indent="-285750">
              <a:buClr>
                <a:schemeClr val="tx1"/>
              </a:buClr>
              <a:defRPr lang="en-US" sz="1400" b="0" kern="1200" dirty="0">
                <a:solidFill>
                  <a:schemeClr val="tx1"/>
                </a:solidFill>
                <a:latin typeface="+mn-lt"/>
                <a:ea typeface="+mn-ea"/>
                <a:cs typeface="+mn-cs"/>
              </a:defRPr>
            </a:lvl3pPr>
            <a:lvl4pPr marL="789750" indent="-285750">
              <a:buClr>
                <a:schemeClr val="tx1"/>
              </a:buClr>
              <a:defRPr lang="en-US" sz="1400" b="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0" name="Content Placeholder 2"/>
          <p:cNvSpPr>
            <a:spLocks noGrp="1"/>
          </p:cNvSpPr>
          <p:nvPr>
            <p:ph sz="half" idx="15"/>
          </p:nvPr>
        </p:nvSpPr>
        <p:spPr>
          <a:xfrm>
            <a:off x="6360000" y="1368000"/>
            <a:ext cx="5352288" cy="4536000"/>
          </a:xfrm>
        </p:spPr>
        <p:txBody>
          <a:bodyPr/>
          <a:lstStyle>
            <a:lvl1pPr>
              <a:defRPr sz="1400">
                <a:solidFill>
                  <a:schemeClr val="bg2"/>
                </a:solidFill>
                <a:latin typeface="+mn-lt"/>
                <a:ea typeface="+mn-ea"/>
                <a:cs typeface="+mn-cs"/>
                <a:sym typeface="+mn-lt"/>
              </a:defRPr>
            </a:lvl1pPr>
            <a:lvl2pPr marL="285750" indent="-285750">
              <a:buClr>
                <a:schemeClr val="tx1"/>
              </a:buClr>
              <a:defRPr lang="en-US" sz="1400" b="0" kern="1200" dirty="0">
                <a:solidFill>
                  <a:schemeClr val="tx1"/>
                </a:solidFill>
                <a:latin typeface="+mn-lt"/>
                <a:ea typeface="+mn-ea"/>
                <a:cs typeface="+mn-cs"/>
              </a:defRPr>
            </a:lvl2pPr>
            <a:lvl3pPr marL="538362" indent="-285750">
              <a:buClr>
                <a:schemeClr val="tx1"/>
              </a:buClr>
              <a:defRPr lang="en-US" sz="1400" b="0" kern="1200" dirty="0">
                <a:solidFill>
                  <a:schemeClr val="tx1"/>
                </a:solidFill>
                <a:latin typeface="+mn-lt"/>
                <a:ea typeface="+mn-ea"/>
                <a:cs typeface="+mn-cs"/>
              </a:defRPr>
            </a:lvl3pPr>
            <a:lvl4pPr marL="789750" indent="-285750">
              <a:buClr>
                <a:schemeClr val="tx1"/>
              </a:buClr>
              <a:defRPr lang="en-US" sz="1400" b="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1"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2"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wo Column Bulleted ContentHeader">
            <a:extLst>
              <a:ext uri="{FF2B5EF4-FFF2-40B4-BE49-F238E27FC236}">
                <a16:creationId xmlns:a16="http://schemas.microsoft.com/office/drawing/2014/main" id="{8BAE520A-79C7-0B2B-9639-B3762AE8D14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Two Column Bulleted ContentHeader" descr="&#10;Internal">
            <a:extLst>
              <a:ext uri="{FF2B5EF4-FFF2-40B4-BE49-F238E27FC236}">
                <a16:creationId xmlns:a16="http://schemas.microsoft.com/office/drawing/2014/main" id="{F967E3DA-0E68-8082-E2D2-70D992EF3EC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20501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3329112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lang="en-US" sz="1400" b="1" kern="1200" dirty="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half" idx="15"/>
          </p:nvPr>
        </p:nvSpPr>
        <p:spPr>
          <a:xfrm>
            <a:off x="6360000" y="1368000"/>
            <a:ext cx="5352288" cy="4536000"/>
          </a:xfrm>
        </p:spPr>
        <p:txBody>
          <a:bodyPr/>
          <a:lstStyle>
            <a:lvl1pPr>
              <a:defRPr lang="en-US" sz="1400" b="1" kern="1200" dirty="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wo Column ContentHeader">
            <a:extLst>
              <a:ext uri="{FF2B5EF4-FFF2-40B4-BE49-F238E27FC236}">
                <a16:creationId xmlns:a16="http://schemas.microsoft.com/office/drawing/2014/main" id="{15097245-2A6A-579C-F16B-E00AB55B594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Two Column ContentHeader" descr="&#10;Internal">
            <a:extLst>
              <a:ext uri="{FF2B5EF4-FFF2-40B4-BE49-F238E27FC236}">
                <a16:creationId xmlns:a16="http://schemas.microsoft.com/office/drawing/2014/main" id="{390AE0D1-B632-21EE-9E27-69091D87E10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01502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1"/>
            </p:custDataLst>
            <p:extLst>
              <p:ext uri="{D42A27DB-BD31-4B8C-83A1-F6EECF244321}">
                <p14:modId xmlns:p14="http://schemas.microsoft.com/office/powerpoint/2010/main" val="1225430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10" name="Object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91068"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half" idx="16"/>
          </p:nvPr>
        </p:nvSpPr>
        <p:spPr>
          <a:xfrm>
            <a:off x="4384602"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p:cNvSpPr>
            <a:spLocks noGrp="1"/>
          </p:cNvSpPr>
          <p:nvPr>
            <p:ph sz="half" idx="17"/>
          </p:nvPr>
        </p:nvSpPr>
        <p:spPr>
          <a:xfrm>
            <a:off x="8284742"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8"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hree Column ContentHeader">
            <a:extLst>
              <a:ext uri="{FF2B5EF4-FFF2-40B4-BE49-F238E27FC236}">
                <a16:creationId xmlns:a16="http://schemas.microsoft.com/office/drawing/2014/main" id="{84DF5D56-BE2C-5F5E-448A-ECDB5EFF04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Three Column ContentHeader" descr="&#10;Internal">
            <a:extLst>
              <a:ext uri="{FF2B5EF4-FFF2-40B4-BE49-F238E27FC236}">
                <a16:creationId xmlns:a16="http://schemas.microsoft.com/office/drawing/2014/main" id="{C7CAFC2E-EB91-92D5-C5F6-BC55CD6FF49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802547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4548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1_D. Title OnlyHeader">
            <a:extLst>
              <a:ext uri="{FF2B5EF4-FFF2-40B4-BE49-F238E27FC236}">
                <a16:creationId xmlns:a16="http://schemas.microsoft.com/office/drawing/2014/main" id="{078D6032-46FA-F17A-38FD-181A2DB52BB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1_D. Title OnlyHeader" descr="&#10;Internal">
            <a:extLst>
              <a:ext uri="{FF2B5EF4-FFF2-40B4-BE49-F238E27FC236}">
                <a16:creationId xmlns:a16="http://schemas.microsoft.com/office/drawing/2014/main" id="{90B1588D-E3A9-94F2-96CD-270ADA012D5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399035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End page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9" name="Group 8"/>
          <p:cNvGrpSpPr/>
          <p:nvPr userDrawn="1"/>
        </p:nvGrpSpPr>
        <p:grpSpPr>
          <a:xfrm>
            <a:off x="3928193" y="2595989"/>
            <a:ext cx="4330700" cy="1656202"/>
            <a:chOff x="2012950" y="-2954337"/>
            <a:chExt cx="8169276" cy="3124200"/>
          </a:xfrm>
        </p:grpSpPr>
        <p:sp>
          <p:nvSpPr>
            <p:cNvPr id="10" name="Freeform 9"/>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hlSlideMaster2854.End page logoHeader">
            <a:extLst>
              <a:ext uri="{FF2B5EF4-FFF2-40B4-BE49-F238E27FC236}">
                <a16:creationId xmlns:a16="http://schemas.microsoft.com/office/drawing/2014/main" id="{E2F564B1-995B-5445-8F9A-761E23EAE96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End page logoHeader" descr="&#10;Internal">
            <a:extLst>
              <a:ext uri="{FF2B5EF4-FFF2-40B4-BE49-F238E27FC236}">
                <a16:creationId xmlns:a16="http://schemas.microsoft.com/office/drawing/2014/main" id="{02F69E83-78CB-EC49-69B7-3FC17ADE9BF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87863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33277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5" name="Title 4"/>
          <p:cNvSpPr>
            <a:spLocks noGrp="1"/>
          </p:cNvSpPr>
          <p:nvPr>
            <p:ph type="title" hasCustomPrompt="1"/>
          </p:nvPr>
        </p:nvSpPr>
        <p:spPr>
          <a:xfrm>
            <a:off x="480000" y="378001"/>
            <a:ext cx="1121621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6"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7"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Title OnlyHeader">
            <a:extLst>
              <a:ext uri="{FF2B5EF4-FFF2-40B4-BE49-F238E27FC236}">
                <a16:creationId xmlns:a16="http://schemas.microsoft.com/office/drawing/2014/main" id="{47D7C71F-4AE5-D597-E0BB-48D809C9E43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3" name="hcSlideMaster2854.Title OnlyHeader" descr="&#10;Internal">
            <a:extLst>
              <a:ext uri="{FF2B5EF4-FFF2-40B4-BE49-F238E27FC236}">
                <a16:creationId xmlns:a16="http://schemas.microsoft.com/office/drawing/2014/main" id="{9D04ED21-CE6E-61D5-CD07-B17FAF89265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66672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749832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80000" y="378001"/>
            <a:ext cx="11216219" cy="470898"/>
          </a:xfrm>
        </p:spPr>
        <p:txBody>
          <a:bodyPr/>
          <a:lstStyle>
            <a:lvl1pPr>
              <a:defRPr sz="3400" b="1">
                <a:solidFill>
                  <a:schemeClr val="tx1"/>
                </a:solidFill>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80000" y="2085628"/>
            <a:ext cx="11216219" cy="4089131"/>
          </a:xfrm>
        </p:spPr>
        <p:txBody>
          <a:bodyPr/>
          <a:lstStyle>
            <a:lvl1pPr>
              <a:lnSpc>
                <a:spcPct val="100000"/>
              </a:lnSpc>
              <a:spcBef>
                <a:spcPts val="0"/>
              </a:spcBef>
              <a:spcAft>
                <a:spcPts val="0"/>
              </a:spcAft>
              <a:buClr>
                <a:schemeClr val="tx1"/>
              </a:buClr>
              <a:defRPr sz="2000">
                <a:latin typeface="+mn-lt"/>
                <a:ea typeface="+mn-ea"/>
                <a:cs typeface="+mn-cs"/>
                <a:sym typeface="+mn-lt"/>
              </a:defRPr>
            </a:lvl1pPr>
            <a:lvl2pPr>
              <a:lnSpc>
                <a:spcPct val="100000"/>
              </a:lnSpc>
              <a:spcBef>
                <a:spcPts val="0"/>
              </a:spcBef>
              <a:spcAft>
                <a:spcPts val="0"/>
              </a:spcAft>
              <a:buClr>
                <a:schemeClr val="tx1"/>
              </a:buClr>
              <a:defRPr sz="2000">
                <a:latin typeface="+mn-lt"/>
                <a:ea typeface="+mn-ea"/>
                <a:cs typeface="+mn-cs"/>
                <a:sym typeface="+mn-lt"/>
              </a:defRPr>
            </a:lvl2pPr>
            <a:lvl3pPr>
              <a:lnSpc>
                <a:spcPct val="100000"/>
              </a:lnSpc>
              <a:spcBef>
                <a:spcPts val="0"/>
              </a:spcBef>
              <a:spcAft>
                <a:spcPts val="0"/>
              </a:spcAft>
              <a:buClr>
                <a:schemeClr val="tx1"/>
              </a:buClr>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Title and TextHeader">
            <a:extLst>
              <a:ext uri="{FF2B5EF4-FFF2-40B4-BE49-F238E27FC236}">
                <a16:creationId xmlns:a16="http://schemas.microsoft.com/office/drawing/2014/main" id="{82CBDC2E-BC41-B945-652D-C25C8352801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7" name="hcSlideMaster2854.Title and TextHeader" descr="&#10;Internal">
            <a:extLst>
              <a:ext uri="{FF2B5EF4-FFF2-40B4-BE49-F238E27FC236}">
                <a16:creationId xmlns:a16="http://schemas.microsoft.com/office/drawing/2014/main" id="{9D7CF867-83F6-389A-6C51-AE322D25D45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27847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18085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80000" y="1544274"/>
            <a:ext cx="3452400" cy="1495794"/>
          </a:xfrm>
          <a:noFill/>
        </p:spPr>
        <p:txBody>
          <a:bodyPr wrap="square" lIns="0" tIns="0" rIns="320040" bIns="0" anchor="b">
            <a:noAutofit/>
          </a:bodyPr>
          <a:lstStyle>
            <a:lvl1pPr>
              <a:defRPr sz="32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ay slice headingHeader">
            <a:extLst>
              <a:ext uri="{FF2B5EF4-FFF2-40B4-BE49-F238E27FC236}">
                <a16:creationId xmlns:a16="http://schemas.microsoft.com/office/drawing/2014/main" id="{DBFF5163-58CF-B5D0-4F94-F270FA82CF5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3" name="hcSlideMaster2854.Gray slice headingHeader" descr="&#10;Internal">
            <a:extLst>
              <a:ext uri="{FF2B5EF4-FFF2-40B4-BE49-F238E27FC236}">
                <a16:creationId xmlns:a16="http://schemas.microsoft.com/office/drawing/2014/main" id="{BFCD6A93-6CCD-128C-1542-4804A008BF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16441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192006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Section header boxHeader">
            <a:extLst>
              <a:ext uri="{FF2B5EF4-FFF2-40B4-BE49-F238E27FC236}">
                <a16:creationId xmlns:a16="http://schemas.microsoft.com/office/drawing/2014/main" id="{5BEB9392-5866-FD11-CE4B-8F8CB9A543B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Section header boxHeader" descr="&#10;Internal">
            <a:extLst>
              <a:ext uri="{FF2B5EF4-FFF2-40B4-BE49-F238E27FC236}">
                <a16:creationId xmlns:a16="http://schemas.microsoft.com/office/drawing/2014/main" id="{46DD5BC0-0C12-89B5-9C01-45E32220C84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83032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7012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7" name="Title 1"/>
          <p:cNvSpPr>
            <a:spLocks noGrp="1"/>
          </p:cNvSpPr>
          <p:nvPr>
            <p:ph type="title" hasCustomPrompt="1"/>
          </p:nvPr>
        </p:nvSpPr>
        <p:spPr bwMode="blackWhite">
          <a:xfrm>
            <a:off x="480000" y="3826800"/>
            <a:ext cx="11086800" cy="2041200"/>
          </a:xfrm>
        </p:spPr>
        <p:txBody>
          <a:bodyPr anchor="t">
            <a:noAutofit/>
          </a:bodyPr>
          <a:lstStyle>
            <a:lvl1pPr>
              <a:defRPr sz="5400" b="1">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480000" y="3680016"/>
            <a:ext cx="117152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Section header lineHeader">
            <a:extLst>
              <a:ext uri="{FF2B5EF4-FFF2-40B4-BE49-F238E27FC236}">
                <a16:creationId xmlns:a16="http://schemas.microsoft.com/office/drawing/2014/main" id="{E1BC1857-D1EB-297D-3E05-18A3F35B14A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Section header lineHeader" descr="&#10;Internal">
            <a:extLst>
              <a:ext uri="{FF2B5EF4-FFF2-40B4-BE49-F238E27FC236}">
                <a16:creationId xmlns:a16="http://schemas.microsoft.com/office/drawing/2014/main" id="{924C05E1-4316-06C4-3593-1FA9604A2C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246948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76856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80000" y="2681103"/>
            <a:ext cx="3127881" cy="1495794"/>
          </a:xfrm>
          <a:prstGeom prst="rect">
            <a:avLst/>
          </a:prstGeom>
        </p:spPr>
        <p:txBody>
          <a:bodyPr anchor="ctr">
            <a:noAutofit/>
          </a:bodyPr>
          <a:lstStyle>
            <a:lvl1pPr>
              <a:defRPr sz="3200" b="1">
                <a:solidFill>
                  <a:schemeClr val="tx1"/>
                </a:solidFill>
                <a:latin typeface="+mj-lt"/>
                <a:ea typeface="+mj-ea"/>
                <a:cs typeface="+mj-cs"/>
                <a:sym typeface="+mj-lt"/>
              </a:defRPr>
            </a:lvl1pPr>
          </a:lstStyle>
          <a:p>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White one thirdHeader">
            <a:extLst>
              <a:ext uri="{FF2B5EF4-FFF2-40B4-BE49-F238E27FC236}">
                <a16:creationId xmlns:a16="http://schemas.microsoft.com/office/drawing/2014/main" id="{720A31FA-62A3-1B28-E377-BBCD69BF845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White one thirdHeader" descr="&#10;Internal">
            <a:extLst>
              <a:ext uri="{FF2B5EF4-FFF2-40B4-BE49-F238E27FC236}">
                <a16:creationId xmlns:a16="http://schemas.microsoft.com/office/drawing/2014/main" id="{452629D8-B2B9-D544-E32C-9367EDC35D6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04872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70119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3"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highlightHeader">
            <a:extLst>
              <a:ext uri="{FF2B5EF4-FFF2-40B4-BE49-F238E27FC236}">
                <a16:creationId xmlns:a16="http://schemas.microsoft.com/office/drawing/2014/main" id="{9B639611-4B97-0AE4-FF4D-DCD2BA4DE26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Green highlightHeader" descr="&#10;Internal">
            <a:extLst>
              <a:ext uri="{FF2B5EF4-FFF2-40B4-BE49-F238E27FC236}">
                <a16:creationId xmlns:a16="http://schemas.microsoft.com/office/drawing/2014/main" id="{C503F332-9FB4-8312-2EE8-CACB708112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442388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59697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80000" y="2681103"/>
            <a:ext cx="3127881" cy="1495794"/>
          </a:xfrm>
          <a:prstGeom prst="rect">
            <a:avLst/>
          </a:prstGeom>
        </p:spPr>
        <p:txBody>
          <a:bodyPr anchor="ctr">
            <a:noAutofit/>
          </a:bodyPr>
          <a:lstStyle>
            <a:lvl1pPr>
              <a:defRPr sz="3200" b="1">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one thirdHeader">
            <a:extLst>
              <a:ext uri="{FF2B5EF4-FFF2-40B4-BE49-F238E27FC236}">
                <a16:creationId xmlns:a16="http://schemas.microsoft.com/office/drawing/2014/main" id="{9A5B56D5-9B37-96B5-EFD6-5CBCE1CDC7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Green one thirdHeader" descr="&#10;Internal">
            <a:extLst>
              <a:ext uri="{FF2B5EF4-FFF2-40B4-BE49-F238E27FC236}">
                <a16:creationId xmlns:a16="http://schemas.microsoft.com/office/drawing/2014/main" id="{8B558016-2E80-8CBB-6779-C7E6BD07C53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260854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09634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80000" y="1785600"/>
            <a:ext cx="4388400" cy="3286800"/>
          </a:xfrm>
          <a:prstGeom prst="rect">
            <a:avLst/>
          </a:prstGeom>
          <a:noFill/>
        </p:spPr>
        <p:txBody>
          <a:bodyPr wrap="square" lIns="0" tIns="0" rIns="320040" bIns="0"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halfHeader">
            <a:extLst>
              <a:ext uri="{FF2B5EF4-FFF2-40B4-BE49-F238E27FC236}">
                <a16:creationId xmlns:a16="http://schemas.microsoft.com/office/drawing/2014/main" id="{E5396440-95D2-E171-CF7C-170B5774416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Green halfHeader" descr="&#10;Internal">
            <a:extLst>
              <a:ext uri="{FF2B5EF4-FFF2-40B4-BE49-F238E27FC236}">
                <a16:creationId xmlns:a16="http://schemas.microsoft.com/office/drawing/2014/main" id="{B62A76A5-F4B8-C1C9-91B0-FDBE6FBD1C4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7986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93875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0_D. Title OnlyHeader">
            <a:extLst>
              <a:ext uri="{FF2B5EF4-FFF2-40B4-BE49-F238E27FC236}">
                <a16:creationId xmlns:a16="http://schemas.microsoft.com/office/drawing/2014/main" id="{62A170C4-1BF2-F442-EC3F-681C68DFFFC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0_D. Title OnlyHeader" descr="&#10;Internal">
            <a:extLst>
              <a:ext uri="{FF2B5EF4-FFF2-40B4-BE49-F238E27FC236}">
                <a16:creationId xmlns:a16="http://schemas.microsoft.com/office/drawing/2014/main" id="{7B190A39-4DF1-4107-F2F9-FFD3744CD84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934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34782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Title 1"/>
          <p:cNvSpPr>
            <a:spLocks noGrp="1"/>
          </p:cNvSpPr>
          <p:nvPr>
            <p:ph type="title" hasCustomPrompt="1"/>
          </p:nvPr>
        </p:nvSpPr>
        <p:spPr bwMode="blackWhite">
          <a:xfrm>
            <a:off x="480000" y="1804650"/>
            <a:ext cx="6247552" cy="3286800"/>
          </a:xfrm>
          <a:prstGeom prst="rect">
            <a:avLst/>
          </a:prstGeom>
        </p:spPr>
        <p:txBody>
          <a:bodyPr anchor="ctr">
            <a:noAutofit/>
          </a:bodyPr>
          <a:lstStyle>
            <a:lvl1pPr>
              <a:defRPr sz="4400" b="1">
                <a:solidFill>
                  <a:schemeClr val="bg1"/>
                </a:solidFill>
                <a:latin typeface="+mj-lt"/>
                <a:ea typeface="+mj-ea"/>
                <a:cs typeface="+mj-cs"/>
                <a:sym typeface="+mj-lt"/>
              </a:defRPr>
            </a:lvl1pPr>
          </a:lstStyle>
          <a:p>
            <a:r>
              <a:rPr lang="en-US"/>
              <a:t>Click to edit title</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Green two thirdHeader">
            <a:extLst>
              <a:ext uri="{FF2B5EF4-FFF2-40B4-BE49-F238E27FC236}">
                <a16:creationId xmlns:a16="http://schemas.microsoft.com/office/drawing/2014/main" id="{7494AAA4-5671-F192-4A1B-7DE20B3FCC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Green two thirdHeader" descr="&#10;Internal">
            <a:extLst>
              <a:ext uri="{FF2B5EF4-FFF2-40B4-BE49-F238E27FC236}">
                <a16:creationId xmlns:a16="http://schemas.microsoft.com/office/drawing/2014/main" id="{8E851C2F-127D-EE18-15F0-5E2573EAB6C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57899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8878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2"/>
          <p:cNvSpPr>
            <a:spLocks noGrp="1"/>
          </p:cNvSpPr>
          <p:nvPr>
            <p:ph type="title" hasCustomPrompt="1"/>
          </p:nvPr>
        </p:nvSpPr>
        <p:spPr>
          <a:xfrm>
            <a:off x="480000" y="2764203"/>
            <a:ext cx="2478638" cy="1314311"/>
          </a:xfrm>
        </p:spPr>
        <p:txBody>
          <a:bodyPr anchor="ctr" anchorCtr="0">
            <a:noAutofit/>
          </a:bodyPr>
          <a:lstStyle>
            <a:lvl1pPr>
              <a:defRPr sz="3200" b="1" baseline="0">
                <a:solidFill>
                  <a:schemeClr val="tx1"/>
                </a:solidFill>
                <a:latin typeface="+mj-lt"/>
                <a:ea typeface="+mj-ea"/>
                <a:cs typeface="+mj-cs"/>
                <a:sym typeface="+mj-lt"/>
              </a:defRPr>
            </a:lvl1pPr>
          </a:lstStyle>
          <a:p>
            <a:r>
              <a:rPr lang="en-US"/>
              <a:t>Click to add title</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Left arrowHeader">
            <a:extLst>
              <a:ext uri="{FF2B5EF4-FFF2-40B4-BE49-F238E27FC236}">
                <a16:creationId xmlns:a16="http://schemas.microsoft.com/office/drawing/2014/main" id="{6BA92374-929C-30BA-A734-87BC498DE9D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Left arrowHeader" descr="&#10;Internal">
            <a:extLst>
              <a:ext uri="{FF2B5EF4-FFF2-40B4-BE49-F238E27FC236}">
                <a16:creationId xmlns:a16="http://schemas.microsoft.com/office/drawing/2014/main" id="{8BB247DE-971C-ABBC-6B25-0595D0C05C4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580414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5413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2764203"/>
            <a:ext cx="2478638" cy="1314311"/>
          </a:xfrm>
        </p:spPr>
        <p:txBody>
          <a:bodyPr anchor="ctr" anchorCtr="0">
            <a:noAutofit/>
          </a:bodyPr>
          <a:lstStyle>
            <a:lvl1pPr>
              <a:defRPr sz="3200" b="1"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left arrowHeader">
            <a:extLst>
              <a:ext uri="{FF2B5EF4-FFF2-40B4-BE49-F238E27FC236}">
                <a16:creationId xmlns:a16="http://schemas.microsoft.com/office/drawing/2014/main" id="{080370AD-2E98-2DFF-356A-54C01DD7222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Green left arrowHeader" descr="&#10;Internal">
            <a:extLst>
              <a:ext uri="{FF2B5EF4-FFF2-40B4-BE49-F238E27FC236}">
                <a16:creationId xmlns:a16="http://schemas.microsoft.com/office/drawing/2014/main" id="{AD1804EB-863E-DB0B-9B55-93E75F13BB6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71761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08627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5" name="Picture 14"/>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rrow one thirdHeader">
            <a:extLst>
              <a:ext uri="{FF2B5EF4-FFF2-40B4-BE49-F238E27FC236}">
                <a16:creationId xmlns:a16="http://schemas.microsoft.com/office/drawing/2014/main" id="{BE60117F-E91D-4D38-2EBD-7F048588BF1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Arrow one thirdHeader" descr="&#10;Internal">
            <a:extLst>
              <a:ext uri="{FF2B5EF4-FFF2-40B4-BE49-F238E27FC236}">
                <a16:creationId xmlns:a16="http://schemas.microsoft.com/office/drawing/2014/main" id="{2015971C-A4EA-6FDE-6D0F-D0EB852C5B6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77680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0906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arrow one thirdHeader">
            <a:extLst>
              <a:ext uri="{FF2B5EF4-FFF2-40B4-BE49-F238E27FC236}">
                <a16:creationId xmlns:a16="http://schemas.microsoft.com/office/drawing/2014/main" id="{469ABF96-F9FB-2BE5-85F3-B1B7B0404B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Green arrow one thirdHeader" descr="&#10;Internal">
            <a:extLst>
              <a:ext uri="{FF2B5EF4-FFF2-40B4-BE49-F238E27FC236}">
                <a16:creationId xmlns:a16="http://schemas.microsoft.com/office/drawing/2014/main" id="{B6CC74F0-5CBB-5224-8D39-B61A5CE1F8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04583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69507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80000" y="378001"/>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rrow halfHeader">
            <a:extLst>
              <a:ext uri="{FF2B5EF4-FFF2-40B4-BE49-F238E27FC236}">
                <a16:creationId xmlns:a16="http://schemas.microsoft.com/office/drawing/2014/main" id="{27A3E100-1CF3-6ACD-D668-33BC6ADF3C3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Arrow halfHeader" descr="&#10;Internal">
            <a:extLst>
              <a:ext uri="{FF2B5EF4-FFF2-40B4-BE49-F238E27FC236}">
                <a16:creationId xmlns:a16="http://schemas.microsoft.com/office/drawing/2014/main" id="{F0C2555F-5701-A83E-480A-FF1C644B8A6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210349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58645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80000" y="378001"/>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arrow halfHeader">
            <a:extLst>
              <a:ext uri="{FF2B5EF4-FFF2-40B4-BE49-F238E27FC236}">
                <a16:creationId xmlns:a16="http://schemas.microsoft.com/office/drawing/2014/main" id="{710D5981-F624-47B8-B338-72F34D4E1CC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Green arrow halfHeader" descr="&#10;Internal">
            <a:extLst>
              <a:ext uri="{FF2B5EF4-FFF2-40B4-BE49-F238E27FC236}">
                <a16:creationId xmlns:a16="http://schemas.microsoft.com/office/drawing/2014/main" id="{CA9C2DBE-18E8-1B98-3B67-02A314F4228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356462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14359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Arrow two thirdHeader">
            <a:extLst>
              <a:ext uri="{FF2B5EF4-FFF2-40B4-BE49-F238E27FC236}">
                <a16:creationId xmlns:a16="http://schemas.microsoft.com/office/drawing/2014/main" id="{FC362ED1-95B2-8CBF-EAF4-7F2A5B140C9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Arrow two thirdHeader" descr="&#10;Internal">
            <a:extLst>
              <a:ext uri="{FF2B5EF4-FFF2-40B4-BE49-F238E27FC236}">
                <a16:creationId xmlns:a16="http://schemas.microsoft.com/office/drawing/2014/main" id="{F39230C9-3019-19EC-7027-705E30F3FD8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82246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685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742068"/>
              </a:gs>
              <a:gs pos="100000">
                <a:srgbClr val="3E1238"/>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Green arrow two thirdHeader">
            <a:extLst>
              <a:ext uri="{FF2B5EF4-FFF2-40B4-BE49-F238E27FC236}">
                <a16:creationId xmlns:a16="http://schemas.microsoft.com/office/drawing/2014/main" id="{25FD9BFB-2259-A9D1-78C5-957CF74ADFA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Green arrow two thirdHeader" descr="&#10;Internal">
            <a:extLst>
              <a:ext uri="{FF2B5EF4-FFF2-40B4-BE49-F238E27FC236}">
                <a16:creationId xmlns:a16="http://schemas.microsoft.com/office/drawing/2014/main" id="{5C7E6616-1B1E-6479-38CE-B37E7A13C9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28235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991909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a:xfrm>
            <a:off x="480000" y="3826333"/>
            <a:ext cx="11216219" cy="1606550"/>
          </a:xfr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Big statement greenHeader">
            <a:extLst>
              <a:ext uri="{FF2B5EF4-FFF2-40B4-BE49-F238E27FC236}">
                <a16:creationId xmlns:a16="http://schemas.microsoft.com/office/drawing/2014/main" id="{8FE82763-C6F0-155A-8BF5-8DE045854F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3" name="hcSlideMaster2854.Big statement greenHeader" descr="&#10;Internal">
            <a:extLst>
              <a:ext uri="{FF2B5EF4-FFF2-40B4-BE49-F238E27FC236}">
                <a16:creationId xmlns:a16="http://schemas.microsoft.com/office/drawing/2014/main" id="{7787674B-05D2-009E-4515-97B84A2C34B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142572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719416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9_D. Title OnlyHeader">
            <a:extLst>
              <a:ext uri="{FF2B5EF4-FFF2-40B4-BE49-F238E27FC236}">
                <a16:creationId xmlns:a16="http://schemas.microsoft.com/office/drawing/2014/main" id="{A4A118ED-D05F-FB28-A984-A17FCFD41ED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9_D. Title OnlyHeader" descr="&#10;Internal">
            <a:extLst>
              <a:ext uri="{FF2B5EF4-FFF2-40B4-BE49-F238E27FC236}">
                <a16:creationId xmlns:a16="http://schemas.microsoft.com/office/drawing/2014/main" id="{BEE15AFA-1DBD-0796-A6DB-5299F5CD407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45677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46491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480000" y="625475"/>
            <a:ext cx="932688" cy="932688"/>
          </a:xfrm>
          <a:prstGeom prst="rect">
            <a:avLst/>
          </a:prstGeom>
          <a:noFill/>
          <a:ln>
            <a:solidFill>
              <a:srgbClr val="CF4B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80000" y="3826333"/>
            <a:ext cx="11216219"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CF4B9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Big statement iconHeader">
            <a:extLst>
              <a:ext uri="{FF2B5EF4-FFF2-40B4-BE49-F238E27FC236}">
                <a16:creationId xmlns:a16="http://schemas.microsoft.com/office/drawing/2014/main" id="{3E050F5F-E71C-591D-CE8F-2A208485807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3" name="hcSlideMaster2854.Big statement iconHeader" descr="&#10;Internal">
            <a:extLst>
              <a:ext uri="{FF2B5EF4-FFF2-40B4-BE49-F238E27FC236}">
                <a16:creationId xmlns:a16="http://schemas.microsoft.com/office/drawing/2014/main" id="{AC02EBD0-55AD-9502-4657-767E4FD850C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134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270B2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440495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4206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QuoteHeader">
            <a:extLst>
              <a:ext uri="{FF2B5EF4-FFF2-40B4-BE49-F238E27FC236}">
                <a16:creationId xmlns:a16="http://schemas.microsoft.com/office/drawing/2014/main" id="{3DE06685-CA3C-3D9C-B45B-2B870E920E7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QuoteHeader" descr="&#10;Internal">
            <a:extLst>
              <a:ext uri="{FF2B5EF4-FFF2-40B4-BE49-F238E27FC236}">
                <a16:creationId xmlns:a16="http://schemas.microsoft.com/office/drawing/2014/main" id="{817FD9B4-CD12-0F1E-B2E4-652854E683B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40466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666211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4" name="Title 3"/>
          <p:cNvSpPr>
            <a:spLocks noGrp="1"/>
          </p:cNvSpPr>
          <p:nvPr>
            <p:ph type="title" hasCustomPrompt="1"/>
          </p:nvPr>
        </p:nvSpPr>
        <p:spPr>
          <a:xfrm>
            <a:off x="480000" y="378001"/>
            <a:ext cx="11216219" cy="470898"/>
          </a:xfrm>
        </p:spPr>
        <p:txBody>
          <a:bodyPr/>
          <a:lstStyle>
            <a:lvl1pPr>
              <a:defRPr sz="3400" b="1">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Special grayHeader">
            <a:extLst>
              <a:ext uri="{FF2B5EF4-FFF2-40B4-BE49-F238E27FC236}">
                <a16:creationId xmlns:a16="http://schemas.microsoft.com/office/drawing/2014/main" id="{13B916FF-136A-6ED0-B69C-BBB08009917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3" name="hcSlideMaster2854.Special grayHeader" descr="&#10;Internal">
            <a:extLst>
              <a:ext uri="{FF2B5EF4-FFF2-40B4-BE49-F238E27FC236}">
                <a16:creationId xmlns:a16="http://schemas.microsoft.com/office/drawing/2014/main" id="{380777C5-241D-2978-A721-9F0ED23EE74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54400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742116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BlankHeader">
            <a:extLst>
              <a:ext uri="{FF2B5EF4-FFF2-40B4-BE49-F238E27FC236}">
                <a16:creationId xmlns:a16="http://schemas.microsoft.com/office/drawing/2014/main" id="{7F986DB1-C847-ED91-1DAD-E287C86D659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BlankHeader" descr="&#10;Internal">
            <a:extLst>
              <a:ext uri="{FF2B5EF4-FFF2-40B4-BE49-F238E27FC236}">
                <a16:creationId xmlns:a16="http://schemas.microsoft.com/office/drawing/2014/main" id="{768E037F-8F1F-DE7D-811E-C11F8F976F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981156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549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4" name="hlSlideMaster2854.Blank greenHeader">
            <a:extLst>
              <a:ext uri="{FF2B5EF4-FFF2-40B4-BE49-F238E27FC236}">
                <a16:creationId xmlns:a16="http://schemas.microsoft.com/office/drawing/2014/main" id="{E42B56B6-D808-19B8-E426-C1ADD4FD333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Blank greenHeader" descr="&#10;Internal">
            <a:extLst>
              <a:ext uri="{FF2B5EF4-FFF2-40B4-BE49-F238E27FC236}">
                <a16:creationId xmlns:a16="http://schemas.microsoft.com/office/drawing/2014/main" id="{C8F19953-3DFF-9748-410E-B3F9DDE6796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400285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0658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2" name="hlSlideMaster2854.DisclaimerHeader">
            <a:extLst>
              <a:ext uri="{FF2B5EF4-FFF2-40B4-BE49-F238E27FC236}">
                <a16:creationId xmlns:a16="http://schemas.microsoft.com/office/drawing/2014/main" id="{D57B1EA5-29CB-3706-CD6B-ADA5F6A36A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isclaimerHeader" descr="&#10;Internal">
            <a:extLst>
              <a:ext uri="{FF2B5EF4-FFF2-40B4-BE49-F238E27FC236}">
                <a16:creationId xmlns:a16="http://schemas.microsoft.com/office/drawing/2014/main" id="{079E466A-01D3-6744-A64A-4A435DB62E6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119519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3832356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a:stretch>
            <a:fillRect/>
          </a:stretch>
        </p:blipFill>
        <p:spPr>
          <a:xfrm>
            <a:off x="1" y="0"/>
            <a:ext cx="12191999" cy="6857999"/>
          </a:xfrm>
          <a:prstGeom prst="rect">
            <a:avLst/>
          </a:prstGeom>
        </p:spPr>
      </p:pic>
      <p:grpSp>
        <p:nvGrpSpPr>
          <p:cNvPr id="4" name="Group 3"/>
          <p:cNvGrpSpPr/>
          <p:nvPr userDrawn="1"/>
        </p:nvGrpSpPr>
        <p:grpSpPr>
          <a:xfrm>
            <a:off x="3928193" y="2595989"/>
            <a:ext cx="4330700" cy="1656202"/>
            <a:chOff x="2012950" y="-2954337"/>
            <a:chExt cx="8169276" cy="3124200"/>
          </a:xfrm>
        </p:grpSpPr>
        <p:sp>
          <p:nvSpPr>
            <p:cNvPr id="13" name="Freeform 12"/>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hlSlideMaster2854.EndHeader">
            <a:extLst>
              <a:ext uri="{FF2B5EF4-FFF2-40B4-BE49-F238E27FC236}">
                <a16:creationId xmlns:a16="http://schemas.microsoft.com/office/drawing/2014/main" id="{A53DF4D0-42BC-AEAF-2B44-B385B0B094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EndHeader" descr="&#10;Internal">
            <a:extLst>
              <a:ext uri="{FF2B5EF4-FFF2-40B4-BE49-F238E27FC236}">
                <a16:creationId xmlns:a16="http://schemas.microsoft.com/office/drawing/2014/main" id="{718723A9-DB09-1A50-092B-3987650203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557055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44173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grpSp>
        <p:nvGrpSpPr>
          <p:cNvPr id="52" name="Group 51"/>
          <p:cNvGrpSpPr/>
          <p:nvPr userDrawn="1"/>
        </p:nvGrpSpPr>
        <p:grpSpPr>
          <a:xfrm>
            <a:off x="-600" y="-1"/>
            <a:ext cx="12193800" cy="6858001"/>
            <a:chOff x="-600" y="-1"/>
            <a:chExt cx="12193800" cy="6858001"/>
          </a:xfrm>
        </p:grpSpPr>
        <p:sp>
          <p:nvSpPr>
            <p:cNvPr id="53"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54" name="Baselines / anchors"/>
            <p:cNvGrpSpPr/>
            <p:nvPr/>
          </p:nvGrpSpPr>
          <p:grpSpPr>
            <a:xfrm>
              <a:off x="-600" y="622800"/>
              <a:ext cx="12193200" cy="5481532"/>
              <a:chOff x="12623800" y="622800"/>
              <a:chExt cx="11176000" cy="5536800"/>
            </a:xfrm>
          </p:grpSpPr>
          <p:cxnSp>
            <p:nvCxnSpPr>
              <p:cNvPr id="80" name="Straight Connector 7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57"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6E6F7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grpSp>
          <p:nvGrpSpPr>
            <p:cNvPr id="58" name="Gutter space"/>
            <p:cNvGrpSpPr/>
            <p:nvPr/>
          </p:nvGrpSpPr>
          <p:grpSpPr>
            <a:xfrm>
              <a:off x="1144740" y="623550"/>
              <a:ext cx="9893087" cy="5481768"/>
              <a:chOff x="1277000" y="623550"/>
              <a:chExt cx="9638000" cy="5537047"/>
            </a:xfrm>
          </p:grpSpPr>
          <p:sp>
            <p:nvSpPr>
              <p:cNvPr id="69" name="Rectangle 34"/>
              <p:cNvSpPr>
                <a:spLocks noChangeArrowheads="1"/>
              </p:cNvSpPr>
              <p:nvPr/>
            </p:nvSpPr>
            <p:spPr bwMode="auto">
              <a:xfrm>
                <a:off x="688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35"/>
              <p:cNvSpPr>
                <a:spLocks noChangeArrowheads="1"/>
              </p:cNvSpPr>
              <p:nvPr/>
            </p:nvSpPr>
            <p:spPr bwMode="auto">
              <a:xfrm>
                <a:off x="875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36"/>
              <p:cNvSpPr>
                <a:spLocks noChangeArrowheads="1"/>
              </p:cNvSpPr>
              <p:nvPr/>
            </p:nvSpPr>
            <p:spPr bwMode="auto">
              <a:xfrm>
                <a:off x="782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7"/>
              <p:cNvSpPr>
                <a:spLocks noChangeArrowheads="1"/>
              </p:cNvSpPr>
              <p:nvPr/>
            </p:nvSpPr>
            <p:spPr bwMode="auto">
              <a:xfrm>
                <a:off x="969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38"/>
              <p:cNvSpPr>
                <a:spLocks noChangeArrowheads="1"/>
              </p:cNvSpPr>
              <p:nvPr/>
            </p:nvSpPr>
            <p:spPr bwMode="auto">
              <a:xfrm>
                <a:off x="1062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39"/>
              <p:cNvSpPr>
                <a:spLocks noChangeArrowheads="1"/>
              </p:cNvSpPr>
              <p:nvPr/>
            </p:nvSpPr>
            <p:spPr bwMode="auto">
              <a:xfrm>
                <a:off x="595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40"/>
              <p:cNvSpPr>
                <a:spLocks noChangeArrowheads="1"/>
              </p:cNvSpPr>
              <p:nvPr/>
            </p:nvSpPr>
            <p:spPr bwMode="auto">
              <a:xfrm>
                <a:off x="127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41"/>
              <p:cNvSpPr>
                <a:spLocks noChangeArrowheads="1"/>
              </p:cNvSpPr>
              <p:nvPr/>
            </p:nvSpPr>
            <p:spPr bwMode="auto">
              <a:xfrm>
                <a:off x="221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2"/>
              <p:cNvSpPr>
                <a:spLocks noChangeArrowheads="1"/>
              </p:cNvSpPr>
              <p:nvPr/>
            </p:nvSpPr>
            <p:spPr bwMode="auto">
              <a:xfrm>
                <a:off x="314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3"/>
              <p:cNvSpPr>
                <a:spLocks noChangeArrowheads="1"/>
              </p:cNvSpPr>
              <p:nvPr/>
            </p:nvSpPr>
            <p:spPr bwMode="auto">
              <a:xfrm>
                <a:off x="408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4"/>
              <p:cNvSpPr>
                <a:spLocks noChangeArrowheads="1"/>
              </p:cNvSpPr>
              <p:nvPr/>
            </p:nvSpPr>
            <p:spPr bwMode="auto">
              <a:xfrm>
                <a:off x="501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9" name="Footnote measure"/>
            <p:cNvSpPr>
              <a:spLocks noChangeArrowheads="1"/>
            </p:cNvSpPr>
            <p:nvPr/>
          </p:nvSpPr>
          <p:spPr bwMode="auto">
            <a:xfrm>
              <a:off x="480000" y="6104331"/>
              <a:ext cx="11222567" cy="374804"/>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Whitespace measure"/>
            <p:cNvSpPr>
              <a:spLocks noChangeArrowheads="1"/>
            </p:cNvSpPr>
            <p:nvPr/>
          </p:nvSpPr>
          <p:spPr bwMode="auto">
            <a:xfrm>
              <a:off x="480000" y="1488874"/>
              <a:ext cx="11221570" cy="577378"/>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1" name="Five column measure"/>
            <p:cNvGrpSpPr/>
            <p:nvPr/>
          </p:nvGrpSpPr>
          <p:grpSpPr>
            <a:xfrm>
              <a:off x="480000" y="5921695"/>
              <a:ext cx="11222567" cy="78742"/>
              <a:chOff x="629400" y="5975122"/>
              <a:chExt cx="10933200" cy="79536"/>
            </a:xfrm>
          </p:grpSpPr>
          <p:sp>
            <p:nvSpPr>
              <p:cNvPr id="64" name="Rectangle 5"/>
              <p:cNvSpPr>
                <a:spLocks noChangeArrowheads="1"/>
              </p:cNvSpPr>
              <p:nvPr/>
            </p:nvSpPr>
            <p:spPr bwMode="auto">
              <a:xfrm>
                <a:off x="2880128" y="5975122"/>
                <a:ext cx="1930288"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7"/>
              <p:cNvSpPr>
                <a:spLocks noChangeArrowheads="1"/>
              </p:cNvSpPr>
              <p:nvPr/>
            </p:nvSpPr>
            <p:spPr bwMode="auto">
              <a:xfrm>
                <a:off x="9626194"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9"/>
              <p:cNvSpPr>
                <a:spLocks noChangeArrowheads="1"/>
              </p:cNvSpPr>
              <p:nvPr/>
            </p:nvSpPr>
            <p:spPr bwMode="auto">
              <a:xfrm>
                <a:off x="7372407"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11"/>
              <p:cNvSpPr>
                <a:spLocks noChangeArrowheads="1"/>
              </p:cNvSpPr>
              <p:nvPr/>
            </p:nvSpPr>
            <p:spPr bwMode="auto">
              <a:xfrm>
                <a:off x="5127797" y="5975122"/>
                <a:ext cx="1927229"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3"/>
              <p:cNvSpPr>
                <a:spLocks noChangeArrowheads="1"/>
              </p:cNvSpPr>
              <p:nvPr/>
            </p:nvSpPr>
            <p:spPr bwMode="auto">
              <a:xfrm>
                <a:off x="629400" y="5975122"/>
                <a:ext cx="1933347"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2" name="Live area"/>
            <p:cNvSpPr/>
            <p:nvPr/>
          </p:nvSpPr>
          <p:spPr>
            <a:xfrm>
              <a:off x="480000" y="2066253"/>
              <a:ext cx="11222567" cy="403807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63" name="Footnote example"/>
            <p:cNvSpPr txBox="1"/>
            <p:nvPr/>
          </p:nvSpPr>
          <p:spPr>
            <a:xfrm>
              <a:off x="480616" y="6085176"/>
              <a:ext cx="926993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sp>
        <p:nvSpPr>
          <p:cNvPr id="2" name="hlSlideMaster2854.Layout guideHeader">
            <a:extLst>
              <a:ext uri="{FF2B5EF4-FFF2-40B4-BE49-F238E27FC236}">
                <a16:creationId xmlns:a16="http://schemas.microsoft.com/office/drawing/2014/main" id="{716FCF81-3A8B-3C60-696F-08D8CD4DCB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Layout guideHeader" descr="&#10;Internal">
            <a:extLst>
              <a:ext uri="{FF2B5EF4-FFF2-40B4-BE49-F238E27FC236}">
                <a16:creationId xmlns:a16="http://schemas.microsoft.com/office/drawing/2014/main" id="{59044A3C-3223-E1EB-73D7-07D118F76C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662787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66578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7"/>
          <p:cNvSpPr>
            <a:spLocks noGrp="1"/>
          </p:cNvSpPr>
          <p:nvPr>
            <p:ph type="title" hasCustomPrompt="1"/>
          </p:nvPr>
        </p:nvSpPr>
        <p:spPr>
          <a:xfrm>
            <a:off x="480000" y="378001"/>
            <a:ext cx="11216219" cy="332399"/>
          </a:xfrm>
        </p:spPr>
        <p:txBody>
          <a:bodyPr/>
          <a:lstStyle>
            <a:lvl1pPr>
              <a:defRPr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Title OnlyHeader">
            <a:extLst>
              <a:ext uri="{FF2B5EF4-FFF2-40B4-BE49-F238E27FC236}">
                <a16:creationId xmlns:a16="http://schemas.microsoft.com/office/drawing/2014/main" id="{53E421A3-45F9-C248-11AA-30FD4D9012B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Title OnlyHeader" descr="&#10;Internal">
            <a:extLst>
              <a:ext uri="{FF2B5EF4-FFF2-40B4-BE49-F238E27FC236}">
                <a16:creationId xmlns:a16="http://schemas.microsoft.com/office/drawing/2014/main" id="{BE91B116-4AEA-10D2-50ED-818D0470FA8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266825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490366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80000" y="378001"/>
            <a:ext cx="11222567" cy="332399"/>
          </a:xfrm>
        </p:spPr>
        <p:txBody>
          <a:bodyPr/>
          <a:lstStyle>
            <a:lvl1pPr>
              <a:defRPr b="1">
                <a:solidFill>
                  <a:schemeClr val="tx1"/>
                </a:solidFill>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80000" y="2085628"/>
            <a:ext cx="11216219" cy="4072976"/>
          </a:xfrm>
        </p:spPr>
        <p:txBody>
          <a:bodyPr/>
          <a:lstStyle>
            <a:lvl1pPr>
              <a:lnSpc>
                <a:spcPct val="100000"/>
              </a:lnSpc>
              <a:spcBef>
                <a:spcPts val="0"/>
              </a:spcBef>
              <a:spcAft>
                <a:spcPts val="0"/>
              </a:spcAft>
              <a:buClr>
                <a:schemeClr val="tx1"/>
              </a:buClr>
              <a:defRPr>
                <a:latin typeface="+mn-lt"/>
                <a:ea typeface="+mn-ea"/>
                <a:cs typeface="+mn-cs"/>
                <a:sym typeface="+mn-lt"/>
              </a:defRPr>
            </a:lvl1pPr>
            <a:lvl2pPr>
              <a:lnSpc>
                <a:spcPct val="100000"/>
              </a:lnSpc>
              <a:spcBef>
                <a:spcPts val="0"/>
              </a:spcBef>
              <a:spcAft>
                <a:spcPts val="0"/>
              </a:spcAft>
              <a:buClr>
                <a:schemeClr val="tx1"/>
              </a:buClr>
              <a:defRPr>
                <a:latin typeface="+mn-lt"/>
                <a:ea typeface="+mn-ea"/>
                <a:cs typeface="+mn-cs"/>
                <a:sym typeface="+mn-lt"/>
              </a:defRPr>
            </a:lvl2pPr>
            <a:lvl3pPr>
              <a:lnSpc>
                <a:spcPct val="100000"/>
              </a:lnSpc>
              <a:spcBef>
                <a:spcPts val="0"/>
              </a:spcBef>
              <a:spcAft>
                <a:spcPts val="0"/>
              </a:spcAft>
              <a:buClr>
                <a:schemeClr val="tx1"/>
              </a:buClr>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Title and TextHeader">
            <a:extLst>
              <a:ext uri="{FF2B5EF4-FFF2-40B4-BE49-F238E27FC236}">
                <a16:creationId xmlns:a16="http://schemas.microsoft.com/office/drawing/2014/main" id="{4D2AB31B-7428-E960-2714-71FA4CFB9A7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8" name="hcSlideMaster2854.D. Title and TextHeader" descr="&#10;Internal">
            <a:extLst>
              <a:ext uri="{FF2B5EF4-FFF2-40B4-BE49-F238E27FC236}">
                <a16:creationId xmlns:a16="http://schemas.microsoft.com/office/drawing/2014/main" id="{F7501824-F7CA-96BC-447B-100D4090E7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568068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345562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8_D. Title OnlyHeader">
            <a:extLst>
              <a:ext uri="{FF2B5EF4-FFF2-40B4-BE49-F238E27FC236}">
                <a16:creationId xmlns:a16="http://schemas.microsoft.com/office/drawing/2014/main" id="{B4CC303E-6BEB-05D6-7F36-C861F28EA3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8_D. Title OnlyHeader" descr="&#10;Internal">
            <a:extLst>
              <a:ext uri="{FF2B5EF4-FFF2-40B4-BE49-F238E27FC236}">
                <a16:creationId xmlns:a16="http://schemas.microsoft.com/office/drawing/2014/main" id="{1A137C0D-580E-3D53-B4FC-869F9F23233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837128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92633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80000" y="2158987"/>
            <a:ext cx="3744000" cy="541687"/>
          </a:xfrm>
          <a:prstGeom prst="rect">
            <a:avLst/>
          </a:prstGeom>
        </p:spPr>
        <p:txBody>
          <a:bodyPr>
            <a:noAutofit/>
          </a:bodyPr>
          <a:lstStyle>
            <a:lvl1pPr marL="0" indent="0" algn="l">
              <a:buNone/>
              <a:defRPr sz="1600">
                <a:solidFill>
                  <a:srgbClr val="742068"/>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80000" y="1227048"/>
            <a:ext cx="3744000" cy="664797"/>
          </a:xfrm>
        </p:spPr>
        <p:txBody>
          <a:bodyPr anchor="t">
            <a:noAutofit/>
          </a:bodyPr>
          <a:lstStyle>
            <a:lvl1pPr>
              <a:defRPr sz="24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ay slice headingHeader">
            <a:extLst>
              <a:ext uri="{FF2B5EF4-FFF2-40B4-BE49-F238E27FC236}">
                <a16:creationId xmlns:a16="http://schemas.microsoft.com/office/drawing/2014/main" id="{46E92537-21D9-1FE3-0D98-C833F5C896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Gray slice headingHeader" descr="&#10;Internal">
            <a:extLst>
              <a:ext uri="{FF2B5EF4-FFF2-40B4-BE49-F238E27FC236}">
                <a16:creationId xmlns:a16="http://schemas.microsoft.com/office/drawing/2014/main" id="{A998CD9B-6B79-4E8B-8884-AE471898C96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754384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43973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742068"/>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6" name="TextBox 15"/>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Section header boxHeader">
            <a:extLst>
              <a:ext uri="{FF2B5EF4-FFF2-40B4-BE49-F238E27FC236}">
                <a16:creationId xmlns:a16="http://schemas.microsoft.com/office/drawing/2014/main" id="{FEDFD879-10F6-A3B5-FC57-3C0487A7F47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Section header boxHeader" descr="&#10;Internal">
            <a:extLst>
              <a:ext uri="{FF2B5EF4-FFF2-40B4-BE49-F238E27FC236}">
                <a16:creationId xmlns:a16="http://schemas.microsoft.com/office/drawing/2014/main" id="{8FB82FE1-BDA9-0D42-D8D9-F9721B3E2B0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891213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06280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Title 1"/>
          <p:cNvSpPr>
            <a:spLocks noGrp="1"/>
          </p:cNvSpPr>
          <p:nvPr>
            <p:ph type="title" hasCustomPrompt="1"/>
          </p:nvPr>
        </p:nvSpPr>
        <p:spPr bwMode="blackWhite">
          <a:xfrm>
            <a:off x="480000" y="3826800"/>
            <a:ext cx="11086800" cy="2041200"/>
          </a:xfrm>
        </p:spPr>
        <p:txBody>
          <a:bodyPr anchor="t">
            <a:noAutofit/>
          </a:bodyPr>
          <a:lstStyle>
            <a:lvl1pPr>
              <a:defRPr sz="5400" b="1">
                <a:solidFill>
                  <a:srgbClr val="742068"/>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80000" y="3680016"/>
            <a:ext cx="11708587" cy="0"/>
          </a:xfrm>
          <a:prstGeom prst="line">
            <a:avLst/>
          </a:prstGeom>
          <a:ln w="19050" cmpd="sng">
            <a:solidFill>
              <a:srgbClr val="CF4B9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Section header lineHeader">
            <a:extLst>
              <a:ext uri="{FF2B5EF4-FFF2-40B4-BE49-F238E27FC236}">
                <a16:creationId xmlns:a16="http://schemas.microsoft.com/office/drawing/2014/main" id="{2E383377-9E8C-E9A8-DB83-C351E189EC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Section header lineHeader" descr="&#10;Internal">
            <a:extLst>
              <a:ext uri="{FF2B5EF4-FFF2-40B4-BE49-F238E27FC236}">
                <a16:creationId xmlns:a16="http://schemas.microsoft.com/office/drawing/2014/main" id="{C9017691-50A6-1980-834D-EB451334024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564665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1784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4" name="Rectangle 23"/>
          <p:cNvSpPr/>
          <p:nvPr userDrawn="1"/>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80000" y="2681103"/>
            <a:ext cx="3127881" cy="1495794"/>
          </a:xfrm>
          <a:prstGeom prst="rect">
            <a:avLst/>
          </a:prstGeom>
        </p:spPr>
        <p:txBody>
          <a:bodyPr anchor="ctr">
            <a:noAutofit/>
          </a:bodyPr>
          <a:lstStyle>
            <a:lvl1pPr>
              <a:defRPr sz="2400"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White one thirdHeader">
            <a:extLst>
              <a:ext uri="{FF2B5EF4-FFF2-40B4-BE49-F238E27FC236}">
                <a16:creationId xmlns:a16="http://schemas.microsoft.com/office/drawing/2014/main" id="{EB31F104-1912-CB3B-E52C-B5D66FF9A5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White one thirdHeader" descr="&#10;Internal">
            <a:extLst>
              <a:ext uri="{FF2B5EF4-FFF2-40B4-BE49-F238E27FC236}">
                <a16:creationId xmlns:a16="http://schemas.microsoft.com/office/drawing/2014/main" id="{C3B4960A-2BF9-445E-27C7-6391154EC9A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572541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8564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6276529"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Green highlightHeader">
            <a:extLst>
              <a:ext uri="{FF2B5EF4-FFF2-40B4-BE49-F238E27FC236}">
                <a16:creationId xmlns:a16="http://schemas.microsoft.com/office/drawing/2014/main" id="{BD0A2C0B-5FF4-4103-85A8-09F7D5B89FD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D. Green highlightHeader" descr="&#10;Internal">
            <a:extLst>
              <a:ext uri="{FF2B5EF4-FFF2-40B4-BE49-F238E27FC236}">
                <a16:creationId xmlns:a16="http://schemas.microsoft.com/office/drawing/2014/main" id="{2FFE948A-40B8-84B7-3C1F-AF792BA11E7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955470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988547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8101584"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Four column greenHeader">
            <a:extLst>
              <a:ext uri="{FF2B5EF4-FFF2-40B4-BE49-F238E27FC236}">
                <a16:creationId xmlns:a16="http://schemas.microsoft.com/office/drawing/2014/main" id="{646957AC-CBEF-7C53-6F40-70595782316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D. Four column greenHeader" descr="&#10;Internal">
            <a:extLst>
              <a:ext uri="{FF2B5EF4-FFF2-40B4-BE49-F238E27FC236}">
                <a16:creationId xmlns:a16="http://schemas.microsoft.com/office/drawing/2014/main" id="{4371CD37-2646-6D3D-3F92-6CE44D951D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333730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83152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80000" y="2681103"/>
            <a:ext cx="3127881" cy="1495794"/>
          </a:xfrm>
          <a:prstGeom prst="rect">
            <a:avLst/>
          </a:prstGeom>
        </p:spPr>
        <p:txBody>
          <a:bodyPr anchor="ctr">
            <a:noAutofit/>
          </a:bodyPr>
          <a:lstStyle>
            <a:lvl1pPr>
              <a:defRPr sz="2400" b="1">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one thirdHeader">
            <a:extLst>
              <a:ext uri="{FF2B5EF4-FFF2-40B4-BE49-F238E27FC236}">
                <a16:creationId xmlns:a16="http://schemas.microsoft.com/office/drawing/2014/main" id="{E3A8BC25-DE64-6589-66CD-AA0F6879F6E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Green one thirdHeader" descr="&#10;Internal">
            <a:extLst>
              <a:ext uri="{FF2B5EF4-FFF2-40B4-BE49-F238E27FC236}">
                <a16:creationId xmlns:a16="http://schemas.microsoft.com/office/drawing/2014/main" id="{EEB1887C-1F1B-F3E0-FE5B-C3C8A7D77C2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00352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4384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80000" y="1785600"/>
            <a:ext cx="4388400" cy="3286800"/>
          </a:xfrm>
          <a:prstGeom prst="rect">
            <a:avLst/>
          </a:prstGeom>
          <a:noFill/>
        </p:spPr>
        <p:txBody>
          <a:bodyPr wrap="square" lIns="0" tIns="0" rIns="320040" bIns="0"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halfHeader">
            <a:extLst>
              <a:ext uri="{FF2B5EF4-FFF2-40B4-BE49-F238E27FC236}">
                <a16:creationId xmlns:a16="http://schemas.microsoft.com/office/drawing/2014/main" id="{95AFACF6-40EB-6181-E70A-ED8E3A1C6A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Green halfHeader" descr="&#10;Internal">
            <a:extLst>
              <a:ext uri="{FF2B5EF4-FFF2-40B4-BE49-F238E27FC236}">
                <a16:creationId xmlns:a16="http://schemas.microsoft.com/office/drawing/2014/main" id="{54D0850F-21DB-6E9C-A06B-A8A0EBB065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03061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281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itle 1"/>
          <p:cNvSpPr>
            <a:spLocks noGrp="1"/>
          </p:cNvSpPr>
          <p:nvPr>
            <p:ph type="title" hasCustomPrompt="1"/>
          </p:nvPr>
        </p:nvSpPr>
        <p:spPr bwMode="black">
          <a:xfrm>
            <a:off x="480000" y="1785600"/>
            <a:ext cx="6247552" cy="3286800"/>
          </a:xfrm>
          <a:prstGeom prst="rect">
            <a:avLst/>
          </a:prstGeom>
        </p:spPr>
        <p:txBody>
          <a:bodyPr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Green two thirdHeader">
            <a:extLst>
              <a:ext uri="{FF2B5EF4-FFF2-40B4-BE49-F238E27FC236}">
                <a16:creationId xmlns:a16="http://schemas.microsoft.com/office/drawing/2014/main" id="{504F5447-D76C-4288-7E51-3354742F763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Green two thirdHeader" descr="&#10;Internal">
            <a:extLst>
              <a:ext uri="{FF2B5EF4-FFF2-40B4-BE49-F238E27FC236}">
                <a16:creationId xmlns:a16="http://schemas.microsoft.com/office/drawing/2014/main" id="{A3DF8E70-595D-29E7-D88C-F4C93FA53D9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786627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853719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0" name="Title 2"/>
          <p:cNvSpPr>
            <a:spLocks noGrp="1"/>
          </p:cNvSpPr>
          <p:nvPr>
            <p:ph type="title" hasCustomPrompt="1"/>
          </p:nvPr>
        </p:nvSpPr>
        <p:spPr>
          <a:xfrm>
            <a:off x="480000" y="2764203"/>
            <a:ext cx="2478638" cy="1314311"/>
          </a:xfrm>
          <a:prstGeom prst="rect">
            <a:avLst/>
          </a:prstGeom>
        </p:spPr>
        <p:txBody>
          <a:bodyPr anchor="ctr">
            <a:noAutofit/>
          </a:bodyPr>
          <a:lstStyle>
            <a:lvl1pPr>
              <a:defRPr sz="2400" b="1">
                <a:solidFill>
                  <a:srgbClr val="742068"/>
                </a:solidFill>
                <a:latin typeface="+mj-lt"/>
                <a:ea typeface="+mj-ea"/>
                <a:cs typeface="+mj-cs"/>
                <a:sym typeface="+mj-lt"/>
              </a:defRPr>
            </a:lvl1pPr>
          </a:lstStyle>
          <a:p>
            <a:r>
              <a:rPr lang="en-US">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2" name="Picture 11"/>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Left arrowHeader">
            <a:extLst>
              <a:ext uri="{FF2B5EF4-FFF2-40B4-BE49-F238E27FC236}">
                <a16:creationId xmlns:a16="http://schemas.microsoft.com/office/drawing/2014/main" id="{A72DC60F-0111-6DDD-B253-0D5C8CD53E9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Left arrowHeader" descr="&#10;Internal">
            <a:extLst>
              <a:ext uri="{FF2B5EF4-FFF2-40B4-BE49-F238E27FC236}">
                <a16:creationId xmlns:a16="http://schemas.microsoft.com/office/drawing/2014/main" id="{B619DF7D-6371-CF9B-F04E-E57EE318257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999246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17902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7_D. Title OnlyHeader">
            <a:extLst>
              <a:ext uri="{FF2B5EF4-FFF2-40B4-BE49-F238E27FC236}">
                <a16:creationId xmlns:a16="http://schemas.microsoft.com/office/drawing/2014/main" id="{B48411D5-5C25-164B-D494-F19F37903F6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7_D. Title OnlyHeader" descr="&#10;Internal">
            <a:extLst>
              <a:ext uri="{FF2B5EF4-FFF2-40B4-BE49-F238E27FC236}">
                <a16:creationId xmlns:a16="http://schemas.microsoft.com/office/drawing/2014/main" id="{A9C93BF2-DDCE-C518-C7AF-9A9EA7B832A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82312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33782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2853819"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ADD2F4"/>
              </a:gs>
              <a:gs pos="100000">
                <a:srgbClr val="1966B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80000" y="2764203"/>
            <a:ext cx="1730197" cy="1314311"/>
          </a:xfrm>
        </p:spPr>
        <p:txBody>
          <a:bodyPr anchor="ctr" anchorCtr="0">
            <a:noAutofit/>
          </a:bodyPr>
          <a:lstStyle>
            <a:lvl1pPr>
              <a:defRPr b="1">
                <a:solidFill>
                  <a:srgbClr val="FFFFFF"/>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1528608" y="3388630"/>
            <a:ext cx="1880994"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left arrowHeader">
            <a:extLst>
              <a:ext uri="{FF2B5EF4-FFF2-40B4-BE49-F238E27FC236}">
                <a16:creationId xmlns:a16="http://schemas.microsoft.com/office/drawing/2014/main" id="{A4BA3BD7-22E6-53A1-9D19-9381C4A2A55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D. Green left arrowHeader" descr="&#10;Internal">
            <a:extLst>
              <a:ext uri="{FF2B5EF4-FFF2-40B4-BE49-F238E27FC236}">
                <a16:creationId xmlns:a16="http://schemas.microsoft.com/office/drawing/2014/main" id="{2CA2773C-3225-7EF1-DFA9-CBCE823183E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680232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72268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742068"/>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Arrow one thirdHeader">
            <a:extLst>
              <a:ext uri="{FF2B5EF4-FFF2-40B4-BE49-F238E27FC236}">
                <a16:creationId xmlns:a16="http://schemas.microsoft.com/office/drawing/2014/main" id="{621D8F7E-F05E-8EFF-F0B2-2DEBBA1F438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Arrow one thirdHeader" descr="&#10;Internal">
            <a:extLst>
              <a:ext uri="{FF2B5EF4-FFF2-40B4-BE49-F238E27FC236}">
                <a16:creationId xmlns:a16="http://schemas.microsoft.com/office/drawing/2014/main" id="{F8D8330F-A242-1D1B-0926-1D84CA47176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61028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21621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arrow one thirdHeader">
            <a:extLst>
              <a:ext uri="{FF2B5EF4-FFF2-40B4-BE49-F238E27FC236}">
                <a16:creationId xmlns:a16="http://schemas.microsoft.com/office/drawing/2014/main" id="{E2270FF5-14E0-9550-ECC6-0A0F01E8EE3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Green arrow one thirdHeader" descr="&#10;Internal">
            <a:extLst>
              <a:ext uri="{FF2B5EF4-FFF2-40B4-BE49-F238E27FC236}">
                <a16:creationId xmlns:a16="http://schemas.microsoft.com/office/drawing/2014/main" id="{4DD698B7-931A-F6BF-DFF7-05F6647B82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2131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97671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378001"/>
            <a:ext cx="4747822"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Arrow halfHeader">
            <a:extLst>
              <a:ext uri="{FF2B5EF4-FFF2-40B4-BE49-F238E27FC236}">
                <a16:creationId xmlns:a16="http://schemas.microsoft.com/office/drawing/2014/main" id="{4239793B-417F-E79A-8DFD-1F236D2331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D. Arrow halfHeader" descr="&#10;Internal">
            <a:extLst>
              <a:ext uri="{FF2B5EF4-FFF2-40B4-BE49-F238E27FC236}">
                <a16:creationId xmlns:a16="http://schemas.microsoft.com/office/drawing/2014/main" id="{794E029F-0526-930A-116D-7AD68944C8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72245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5782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378001"/>
            <a:ext cx="4747822" cy="332399"/>
          </a:xfrm>
          <a:prstGeom prst="rect">
            <a:avLst/>
          </a:prstGeom>
        </p:spPr>
        <p:txBody>
          <a:bodyPr/>
          <a:lstStyle>
            <a:lvl1pPr>
              <a:defRPr b="1">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10" name="Picture 9"/>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arrow halfHeader">
            <a:extLst>
              <a:ext uri="{FF2B5EF4-FFF2-40B4-BE49-F238E27FC236}">
                <a16:creationId xmlns:a16="http://schemas.microsoft.com/office/drawing/2014/main" id="{FA6820CF-002F-7A86-49AC-9A2F39BAABF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D. Green arrow halfHeader" descr="&#10;Internal">
            <a:extLst>
              <a:ext uri="{FF2B5EF4-FFF2-40B4-BE49-F238E27FC236}">
                <a16:creationId xmlns:a16="http://schemas.microsoft.com/office/drawing/2014/main" id="{F0558B3F-65CC-F0F4-5A07-490BF2978F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232255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94759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6254496"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Arrow two thirdHeader">
            <a:extLst>
              <a:ext uri="{FF2B5EF4-FFF2-40B4-BE49-F238E27FC236}">
                <a16:creationId xmlns:a16="http://schemas.microsoft.com/office/drawing/2014/main" id="{4DDBCE36-9808-3A8D-265A-60A7A94CEEC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6" name="hcSlideMaster2854.D. Arrow two thirdHeader" descr="&#10;Internal">
            <a:extLst>
              <a:ext uri="{FF2B5EF4-FFF2-40B4-BE49-F238E27FC236}">
                <a16:creationId xmlns:a16="http://schemas.microsoft.com/office/drawing/2014/main" id="{A7871159-D3BB-3441-FC9E-99C94FDD828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607805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554307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742068"/>
              </a:gs>
              <a:gs pos="100000">
                <a:srgbClr val="3E1238"/>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80000" y="378001"/>
            <a:ext cx="6254496" cy="332399"/>
          </a:xfrm>
          <a:prstGeom prst="rect">
            <a:avLst/>
          </a:prstGeom>
        </p:spPr>
        <p:txBody>
          <a:bodyPr/>
          <a:lstStyle>
            <a:lvl1pPr>
              <a:defRPr b="1">
                <a:solidFill>
                  <a:srgbClr val="FFFFFF"/>
                </a:solidFill>
                <a:latin typeface="+mj-lt"/>
                <a:ea typeface="+mj-ea"/>
                <a:cs typeface="+mj-cs"/>
                <a:sym typeface="+mj-lt"/>
              </a:defRPr>
            </a:lvl1pPr>
          </a:lstStyle>
          <a:p>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Green arrow two thirdHeader">
            <a:extLst>
              <a:ext uri="{FF2B5EF4-FFF2-40B4-BE49-F238E27FC236}">
                <a16:creationId xmlns:a16="http://schemas.microsoft.com/office/drawing/2014/main" id="{74D5A60F-9B8F-4DDD-6F9E-12D4368E1E3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Green arrow two thirdHeader" descr="&#10;Internal">
            <a:extLst>
              <a:ext uri="{FF2B5EF4-FFF2-40B4-BE49-F238E27FC236}">
                <a16:creationId xmlns:a16="http://schemas.microsoft.com/office/drawing/2014/main" id="{30E51CCA-03D4-8418-5EAC-64C34C11083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698080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17229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itle 1"/>
          <p:cNvSpPr>
            <a:spLocks noGrp="1"/>
          </p:cNvSpPr>
          <p:nvPr>
            <p:ph type="title" hasCustomPrompt="1"/>
          </p:nvPr>
        </p:nvSpPr>
        <p:spPr>
          <a:xfrm>
            <a:off x="480000" y="3826333"/>
            <a:ext cx="11216219" cy="1606550"/>
          </a:xfr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Big statement greenHeader">
            <a:extLst>
              <a:ext uri="{FF2B5EF4-FFF2-40B4-BE49-F238E27FC236}">
                <a16:creationId xmlns:a16="http://schemas.microsoft.com/office/drawing/2014/main" id="{21D42CE1-1D3C-FAAC-1802-EAA92318FCA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Big statement greenHeader" descr="&#10;Internal">
            <a:extLst>
              <a:ext uri="{FF2B5EF4-FFF2-40B4-BE49-F238E27FC236}">
                <a16:creationId xmlns:a16="http://schemas.microsoft.com/office/drawing/2014/main" id="{3A76F9EE-1DE1-7861-D34A-2371515AF5D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68238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17014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480000" y="625475"/>
            <a:ext cx="932688" cy="932688"/>
          </a:xfrm>
          <a:prstGeom prst="rect">
            <a:avLst/>
          </a:prstGeom>
          <a:noFill/>
          <a:ln>
            <a:solidFill>
              <a:srgbClr val="CF4B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80000" y="3826333"/>
            <a:ext cx="11216219"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CF4B9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Big statement iconHeader">
            <a:extLst>
              <a:ext uri="{FF2B5EF4-FFF2-40B4-BE49-F238E27FC236}">
                <a16:creationId xmlns:a16="http://schemas.microsoft.com/office/drawing/2014/main" id="{069202E9-9334-F07C-ABCE-5F082E61E08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5" name="hcSlideMaster2854.D. Big statement iconHeader" descr="&#10;Internal">
            <a:extLst>
              <a:ext uri="{FF2B5EF4-FFF2-40B4-BE49-F238E27FC236}">
                <a16:creationId xmlns:a16="http://schemas.microsoft.com/office/drawing/2014/main" id="{0D318298-4E48-7EDE-4CA4-32B2A21A0BA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873082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270B2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49110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4206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QuoteHeader">
            <a:extLst>
              <a:ext uri="{FF2B5EF4-FFF2-40B4-BE49-F238E27FC236}">
                <a16:creationId xmlns:a16="http://schemas.microsoft.com/office/drawing/2014/main" id="{5974623D-AC4D-0634-F69C-B7F112A0857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QuoteHeader" descr="&#10;Internal">
            <a:extLst>
              <a:ext uri="{FF2B5EF4-FFF2-40B4-BE49-F238E27FC236}">
                <a16:creationId xmlns:a16="http://schemas.microsoft.com/office/drawing/2014/main" id="{435A8E24-9536-0F91-E7AB-AAFC918F70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400948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973371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6_D. Title OnlyHeader">
            <a:extLst>
              <a:ext uri="{FF2B5EF4-FFF2-40B4-BE49-F238E27FC236}">
                <a16:creationId xmlns:a16="http://schemas.microsoft.com/office/drawing/2014/main" id="{A1F89312-AECC-EEB5-96F1-4F2288FAA60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6_D. Title OnlyHeader" descr="&#10;Internal">
            <a:extLst>
              <a:ext uri="{FF2B5EF4-FFF2-40B4-BE49-F238E27FC236}">
                <a16:creationId xmlns:a16="http://schemas.microsoft.com/office/drawing/2014/main" id="{73A19EA6-52C5-BFF0-06B8-E438DB5A043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025258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508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11216219" cy="332399"/>
          </a:xfrm>
        </p:spPr>
        <p:txBody>
          <a:bodyPr/>
          <a:lstStyle>
            <a:lvl1pPr>
              <a:defRPr b="1">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Special grayHeader">
            <a:extLst>
              <a:ext uri="{FF2B5EF4-FFF2-40B4-BE49-F238E27FC236}">
                <a16:creationId xmlns:a16="http://schemas.microsoft.com/office/drawing/2014/main" id="{2D4C4B7B-4CA4-F3C6-6058-3F00BB13386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Special grayHeader" descr="&#10;Internal">
            <a:extLst>
              <a:ext uri="{FF2B5EF4-FFF2-40B4-BE49-F238E27FC236}">
                <a16:creationId xmlns:a16="http://schemas.microsoft.com/office/drawing/2014/main" id="{1C0463C4-E0CC-739E-63A9-E37AC10E2A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356143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26395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480000" y="2577934"/>
            <a:ext cx="294051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1"/>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Table of contentsHeader">
            <a:extLst>
              <a:ext uri="{FF2B5EF4-FFF2-40B4-BE49-F238E27FC236}">
                <a16:creationId xmlns:a16="http://schemas.microsoft.com/office/drawing/2014/main" id="{BE8B0A51-3F03-7F93-7A63-A31B6859AD7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Table of contentsHeader" descr="&#10;Internal">
            <a:extLst>
              <a:ext uri="{FF2B5EF4-FFF2-40B4-BE49-F238E27FC236}">
                <a16:creationId xmlns:a16="http://schemas.microsoft.com/office/drawing/2014/main" id="{EFEF2FBE-DFC0-BCD4-E82E-5F8419E8640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14000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74117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7" name="TextBox 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Blank greenHeader">
            <a:extLst>
              <a:ext uri="{FF2B5EF4-FFF2-40B4-BE49-F238E27FC236}">
                <a16:creationId xmlns:a16="http://schemas.microsoft.com/office/drawing/2014/main" id="{16DC5F7E-32AE-ADEC-7E58-F26CF0EEE3B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Blank greenHeader" descr="&#10;Internal">
            <a:extLst>
              <a:ext uri="{FF2B5EF4-FFF2-40B4-BE49-F238E27FC236}">
                <a16:creationId xmlns:a16="http://schemas.microsoft.com/office/drawing/2014/main" id="{DBD3C342-8B03-54EA-D1E3-E593EAA25A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98082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00186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3" name="hlSlideMaster2854.D. BlankHeader">
            <a:extLst>
              <a:ext uri="{FF2B5EF4-FFF2-40B4-BE49-F238E27FC236}">
                <a16:creationId xmlns:a16="http://schemas.microsoft.com/office/drawing/2014/main" id="{747C694E-B313-CA1C-8E7B-6E05B229901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BlankHeader" descr="&#10;Internal">
            <a:extLst>
              <a:ext uri="{FF2B5EF4-FFF2-40B4-BE49-F238E27FC236}">
                <a16:creationId xmlns:a16="http://schemas.microsoft.com/office/drawing/2014/main" id="{6E560506-7995-9D22-3F80-007A4EB6C8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51505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53819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3" name="hlSlideMaster2854.D. DisclaimerHeader">
            <a:extLst>
              <a:ext uri="{FF2B5EF4-FFF2-40B4-BE49-F238E27FC236}">
                <a16:creationId xmlns:a16="http://schemas.microsoft.com/office/drawing/2014/main" id="{5D520F57-B26F-DFFD-642A-FF2E8C72BB5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DisclaimerHeader" descr="&#10;Internal">
            <a:extLst>
              <a:ext uri="{FF2B5EF4-FFF2-40B4-BE49-F238E27FC236}">
                <a16:creationId xmlns:a16="http://schemas.microsoft.com/office/drawing/2014/main" id="{FFFE661A-E706-FCAF-DD07-F8D4858EADE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788181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04228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grpSp>
        <p:nvGrpSpPr>
          <p:cNvPr id="101" name="Group 100"/>
          <p:cNvGrpSpPr/>
          <p:nvPr userDrawn="1"/>
        </p:nvGrpSpPr>
        <p:grpSpPr>
          <a:xfrm>
            <a:off x="-600" y="-1"/>
            <a:ext cx="12193800" cy="6858001"/>
            <a:chOff x="-600" y="-1"/>
            <a:chExt cx="12193800" cy="6858001"/>
          </a:xfrm>
        </p:grpSpPr>
        <p:sp>
          <p:nvSpPr>
            <p:cNvPr id="102"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03" name="Baselines / anchors"/>
            <p:cNvGrpSpPr/>
            <p:nvPr/>
          </p:nvGrpSpPr>
          <p:grpSpPr>
            <a:xfrm>
              <a:off x="-600" y="622800"/>
              <a:ext cx="12193200" cy="5481532"/>
              <a:chOff x="12623800" y="622800"/>
              <a:chExt cx="11176000" cy="5536800"/>
            </a:xfrm>
          </p:grpSpPr>
          <p:cxnSp>
            <p:nvCxnSpPr>
              <p:cNvPr id="127" name="Straight Connector 12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104"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6E6F7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grpSp>
          <p:nvGrpSpPr>
            <p:cNvPr id="105" name="Gutter space"/>
            <p:cNvGrpSpPr/>
            <p:nvPr/>
          </p:nvGrpSpPr>
          <p:grpSpPr>
            <a:xfrm>
              <a:off x="1144740" y="623550"/>
              <a:ext cx="9893087" cy="5481768"/>
              <a:chOff x="1277000" y="623550"/>
              <a:chExt cx="9638000" cy="5537047"/>
            </a:xfrm>
          </p:grpSpPr>
          <p:sp>
            <p:nvSpPr>
              <p:cNvPr id="116" name="Rectangle 34"/>
              <p:cNvSpPr>
                <a:spLocks noChangeArrowheads="1"/>
              </p:cNvSpPr>
              <p:nvPr/>
            </p:nvSpPr>
            <p:spPr bwMode="auto">
              <a:xfrm>
                <a:off x="688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35"/>
              <p:cNvSpPr>
                <a:spLocks noChangeArrowheads="1"/>
              </p:cNvSpPr>
              <p:nvPr/>
            </p:nvSpPr>
            <p:spPr bwMode="auto">
              <a:xfrm>
                <a:off x="875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6"/>
              <p:cNvSpPr>
                <a:spLocks noChangeArrowheads="1"/>
              </p:cNvSpPr>
              <p:nvPr/>
            </p:nvSpPr>
            <p:spPr bwMode="auto">
              <a:xfrm>
                <a:off x="782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37"/>
              <p:cNvSpPr>
                <a:spLocks noChangeArrowheads="1"/>
              </p:cNvSpPr>
              <p:nvPr/>
            </p:nvSpPr>
            <p:spPr bwMode="auto">
              <a:xfrm>
                <a:off x="969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8"/>
              <p:cNvSpPr>
                <a:spLocks noChangeArrowheads="1"/>
              </p:cNvSpPr>
              <p:nvPr/>
            </p:nvSpPr>
            <p:spPr bwMode="auto">
              <a:xfrm>
                <a:off x="1062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39"/>
              <p:cNvSpPr>
                <a:spLocks noChangeArrowheads="1"/>
              </p:cNvSpPr>
              <p:nvPr/>
            </p:nvSpPr>
            <p:spPr bwMode="auto">
              <a:xfrm>
                <a:off x="595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40"/>
              <p:cNvSpPr>
                <a:spLocks noChangeArrowheads="1"/>
              </p:cNvSpPr>
              <p:nvPr/>
            </p:nvSpPr>
            <p:spPr bwMode="auto">
              <a:xfrm>
                <a:off x="127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41"/>
              <p:cNvSpPr>
                <a:spLocks noChangeArrowheads="1"/>
              </p:cNvSpPr>
              <p:nvPr/>
            </p:nvSpPr>
            <p:spPr bwMode="auto">
              <a:xfrm>
                <a:off x="221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42"/>
              <p:cNvSpPr>
                <a:spLocks noChangeArrowheads="1"/>
              </p:cNvSpPr>
              <p:nvPr/>
            </p:nvSpPr>
            <p:spPr bwMode="auto">
              <a:xfrm>
                <a:off x="314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43"/>
              <p:cNvSpPr>
                <a:spLocks noChangeArrowheads="1"/>
              </p:cNvSpPr>
              <p:nvPr/>
            </p:nvSpPr>
            <p:spPr bwMode="auto">
              <a:xfrm>
                <a:off x="408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44"/>
              <p:cNvSpPr>
                <a:spLocks noChangeArrowheads="1"/>
              </p:cNvSpPr>
              <p:nvPr/>
            </p:nvSpPr>
            <p:spPr bwMode="auto">
              <a:xfrm>
                <a:off x="501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6" name="Footnote measure"/>
            <p:cNvSpPr>
              <a:spLocks noChangeArrowheads="1"/>
            </p:cNvSpPr>
            <p:nvPr/>
          </p:nvSpPr>
          <p:spPr bwMode="auto">
            <a:xfrm>
              <a:off x="480000" y="6104331"/>
              <a:ext cx="11222567" cy="374804"/>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Whitespace measure"/>
            <p:cNvSpPr>
              <a:spLocks noChangeArrowheads="1"/>
            </p:cNvSpPr>
            <p:nvPr/>
          </p:nvSpPr>
          <p:spPr bwMode="auto">
            <a:xfrm>
              <a:off x="480000" y="1488874"/>
              <a:ext cx="11221570" cy="577378"/>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8" name="Five column measure"/>
            <p:cNvGrpSpPr/>
            <p:nvPr/>
          </p:nvGrpSpPr>
          <p:grpSpPr>
            <a:xfrm>
              <a:off x="480000" y="5921695"/>
              <a:ext cx="11222567" cy="78742"/>
              <a:chOff x="629400" y="5975122"/>
              <a:chExt cx="10933200" cy="79536"/>
            </a:xfrm>
          </p:grpSpPr>
          <p:sp>
            <p:nvSpPr>
              <p:cNvPr id="111" name="Rectangle 5"/>
              <p:cNvSpPr>
                <a:spLocks noChangeArrowheads="1"/>
              </p:cNvSpPr>
              <p:nvPr/>
            </p:nvSpPr>
            <p:spPr bwMode="auto">
              <a:xfrm>
                <a:off x="2880128" y="5975122"/>
                <a:ext cx="1930288"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7"/>
              <p:cNvSpPr>
                <a:spLocks noChangeArrowheads="1"/>
              </p:cNvSpPr>
              <p:nvPr/>
            </p:nvSpPr>
            <p:spPr bwMode="auto">
              <a:xfrm>
                <a:off x="9626194"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9"/>
              <p:cNvSpPr>
                <a:spLocks noChangeArrowheads="1"/>
              </p:cNvSpPr>
              <p:nvPr/>
            </p:nvSpPr>
            <p:spPr bwMode="auto">
              <a:xfrm>
                <a:off x="7372407"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
              <p:cNvSpPr>
                <a:spLocks noChangeArrowheads="1"/>
              </p:cNvSpPr>
              <p:nvPr/>
            </p:nvSpPr>
            <p:spPr bwMode="auto">
              <a:xfrm>
                <a:off x="5127797" y="5975122"/>
                <a:ext cx="1927229"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3"/>
              <p:cNvSpPr>
                <a:spLocks noChangeArrowheads="1"/>
              </p:cNvSpPr>
              <p:nvPr/>
            </p:nvSpPr>
            <p:spPr bwMode="auto">
              <a:xfrm>
                <a:off x="629400" y="5975122"/>
                <a:ext cx="1933347"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 name="Live area"/>
            <p:cNvSpPr/>
            <p:nvPr/>
          </p:nvSpPr>
          <p:spPr>
            <a:xfrm>
              <a:off x="480000" y="2066253"/>
              <a:ext cx="11222567" cy="403807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10" name="Footnote example"/>
            <p:cNvSpPr txBox="1"/>
            <p:nvPr/>
          </p:nvSpPr>
          <p:spPr>
            <a:xfrm>
              <a:off x="480616" y="6085176"/>
              <a:ext cx="926993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sp>
        <p:nvSpPr>
          <p:cNvPr id="2" name="hlSlideMaster2854.D. Layout guideHeader">
            <a:extLst>
              <a:ext uri="{FF2B5EF4-FFF2-40B4-BE49-F238E27FC236}">
                <a16:creationId xmlns:a16="http://schemas.microsoft.com/office/drawing/2014/main" id="{6BEF8FA0-3B52-8958-CD18-7A42794C043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D. Layout guideHeader" descr="&#10;Internal">
            <a:extLst>
              <a:ext uri="{FF2B5EF4-FFF2-40B4-BE49-F238E27FC236}">
                <a16:creationId xmlns:a16="http://schemas.microsoft.com/office/drawing/2014/main" id="{5866DE69-C0C8-DD35-3F99-DBB8F2F613C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48589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39150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3" name="Rectangle 12"/>
          <p:cNvSpPr/>
          <p:nvPr userDrawn="1">
            <p:custDataLst>
              <p:tags r:id="rId2"/>
            </p:custDataLst>
          </p:nvPr>
        </p:nvSpPr>
        <p:spPr>
          <a:xfrm>
            <a:off x="1388146" y="4691187"/>
            <a:ext cx="929337" cy="995874"/>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bg1"/>
              </a:solidFill>
              <a:latin typeface="Arial" panose="020B0604020202020204" pitchFamily="34" charset="0"/>
            </a:endParaRPr>
          </a:p>
        </p:txBody>
      </p:sp>
      <p:sp>
        <p:nvSpPr>
          <p:cNvPr id="14" name="Rectangle 13"/>
          <p:cNvSpPr/>
          <p:nvPr userDrawn="1">
            <p:custDataLst>
              <p:tags r:id="rId3"/>
            </p:custDataLst>
          </p:nvPr>
        </p:nvSpPr>
        <p:spPr>
          <a:xfrm>
            <a:off x="2509482" y="4691187"/>
            <a:ext cx="1570152" cy="1468176"/>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bg1"/>
              </a:solidFill>
              <a:latin typeface="Arial" panose="020B0604020202020204" pitchFamily="34" charset="0"/>
            </a:endParaRPr>
          </a:p>
        </p:txBody>
      </p:sp>
      <p:sp>
        <p:nvSpPr>
          <p:cNvPr id="16" name="Rectangle 15"/>
          <p:cNvSpPr/>
          <p:nvPr userDrawn="1">
            <p:custDataLst>
              <p:tags r:id="rId4"/>
            </p:custDataLst>
          </p:nvPr>
        </p:nvSpPr>
        <p:spPr>
          <a:xfrm>
            <a:off x="631553" y="908491"/>
            <a:ext cx="3448081" cy="3489100"/>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2000" rIns="0" bIns="0" numCol="1" spcCol="0" rtlCol="0" fromWordArt="0" anchor="t" anchorCtr="0" forceAA="0" compatLnSpc="1">
            <a:prstTxWarp prst="textNoShape">
              <a:avLst/>
            </a:prstTxWarp>
            <a:noAutofit/>
          </a:bodyPr>
          <a:lstStyle/>
          <a:p>
            <a:pPr algn="ctr">
              <a:lnSpc>
                <a:spcPct val="95000"/>
              </a:lnSpc>
            </a:pPr>
            <a:r>
              <a:rPr lang="en-US" sz="5400" b="1">
                <a:solidFill>
                  <a:schemeClr val="bg1"/>
                </a:solidFill>
                <a:latin typeface="Arial" panose="020B0604020202020204" pitchFamily="34" charset="0"/>
              </a:rPr>
              <a:t>Agenda</a:t>
            </a:r>
          </a:p>
        </p:txBody>
      </p:sp>
      <p:sp>
        <p:nvSpPr>
          <p:cNvPr id="2" name="hlSlideMaster2854.Agenda Section Header OverviewHeader">
            <a:extLst>
              <a:ext uri="{FF2B5EF4-FFF2-40B4-BE49-F238E27FC236}">
                <a16:creationId xmlns:a16="http://schemas.microsoft.com/office/drawing/2014/main" id="{CA451950-F39F-89AA-6CF4-C14C95A8DE4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Section Header OverviewHeader" descr="&#10;Internal">
            <a:extLst>
              <a:ext uri="{FF2B5EF4-FFF2-40B4-BE49-F238E27FC236}">
                <a16:creationId xmlns:a16="http://schemas.microsoft.com/office/drawing/2014/main" id="{C7E7AAE9-F81F-9A18-D9EA-0EEE05384A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90671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9067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genda Section HeaderHeader">
            <a:extLst>
              <a:ext uri="{FF2B5EF4-FFF2-40B4-BE49-F238E27FC236}">
                <a16:creationId xmlns:a16="http://schemas.microsoft.com/office/drawing/2014/main" id="{19D4DCF6-5529-BFDA-9117-B38648BB390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Section HeaderHeader" descr="&#10;Internal">
            <a:extLst>
              <a:ext uri="{FF2B5EF4-FFF2-40B4-BE49-F238E27FC236}">
                <a16:creationId xmlns:a16="http://schemas.microsoft.com/office/drawing/2014/main" id="{1017D1B3-4EC6-A936-A80F-DE410595957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783193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17081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Title 1"/>
          <p:cNvSpPr txBox="1">
            <a:spLocks/>
          </p:cNvSpPr>
          <p:nvPr userDrawn="1"/>
        </p:nvSpPr>
        <p:spPr>
          <a:xfrm>
            <a:off x="48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480000" y="1206000"/>
            <a:ext cx="11712000"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genda Full Width OverviewHeader">
            <a:extLst>
              <a:ext uri="{FF2B5EF4-FFF2-40B4-BE49-F238E27FC236}">
                <a16:creationId xmlns:a16="http://schemas.microsoft.com/office/drawing/2014/main" id="{F659CF4A-7617-BE8D-F5F0-1AA2F35C411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Full Width OverviewHeader" descr="&#10;Internal">
            <a:extLst>
              <a:ext uri="{FF2B5EF4-FFF2-40B4-BE49-F238E27FC236}">
                <a16:creationId xmlns:a16="http://schemas.microsoft.com/office/drawing/2014/main" id="{9220DFFD-EF96-4360-A1F1-E330BFC3DF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0991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01285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7" name="TextBox 16"/>
          <p:cNvSpPr txBox="1"/>
          <p:nvPr userDrawn="1"/>
        </p:nvSpPr>
        <p:spPr>
          <a:xfrm>
            <a:off x="48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Agenda Two-ThirdsHeader">
            <a:extLst>
              <a:ext uri="{FF2B5EF4-FFF2-40B4-BE49-F238E27FC236}">
                <a16:creationId xmlns:a16="http://schemas.microsoft.com/office/drawing/2014/main" id="{1E817938-F648-D758-15FC-5389B5A3C2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Two-ThirdsHeader" descr="&#10;Internal">
            <a:extLst>
              <a:ext uri="{FF2B5EF4-FFF2-40B4-BE49-F238E27FC236}">
                <a16:creationId xmlns:a16="http://schemas.microsoft.com/office/drawing/2014/main" id="{1E6C9557-5099-224F-29FA-1951769584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523809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540578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mj-lt"/>
                <a:sym typeface="+mj-lt"/>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reeform 10"/>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mn-cs"/>
              <a:sym typeface="Arial" panose="020B0604020202020204" pitchFamily="34" charset="0"/>
            </a:endParaRPr>
          </a:p>
        </p:txBody>
      </p:sp>
      <p:pic>
        <p:nvPicPr>
          <p:cNvPr id="7" name="Picture Placeholder 11"/>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88223" y="3757519"/>
            <a:ext cx="11215555" cy="2940050"/>
          </a:xfrm>
          <a:prstGeom prst="rect">
            <a:avLst/>
          </a:prstGeom>
        </p:spPr>
      </p:pic>
      <p:sp>
        <p:nvSpPr>
          <p:cNvPr id="3" name="hlSlideMaster.D. Title SlideHeader">
            <a:extLst>
              <a:ext uri="{FF2B5EF4-FFF2-40B4-BE49-F238E27FC236}">
                <a16:creationId xmlns:a16="http://schemas.microsoft.com/office/drawing/2014/main" id="{1779FEB5-B5E2-6A16-5FA7-A816A27AA5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D. Title SlideHeader" descr="&#10;Internal">
            <a:extLst>
              <a:ext uri="{FF2B5EF4-FFF2-40B4-BE49-F238E27FC236}">
                <a16:creationId xmlns:a16="http://schemas.microsoft.com/office/drawing/2014/main" id="{6C3FBFFE-36E5-D1B3-B93B-9FC90118D90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15082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75557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5_D. Title OnlyHeader">
            <a:extLst>
              <a:ext uri="{FF2B5EF4-FFF2-40B4-BE49-F238E27FC236}">
                <a16:creationId xmlns:a16="http://schemas.microsoft.com/office/drawing/2014/main" id="{ED7CA38A-65F2-9E5E-BA09-ECA3489AE6E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5_D. Title OnlyHeader" descr="&#10;Internal">
            <a:extLst>
              <a:ext uri="{FF2B5EF4-FFF2-40B4-BE49-F238E27FC236}">
                <a16:creationId xmlns:a16="http://schemas.microsoft.com/office/drawing/2014/main" id="{6A68232B-AB2F-CF94-E893-82568ABD619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14239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771055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Rectangle 11"/>
          <p:cNvSpPr/>
          <p:nvPr userDrawn="1">
            <p:custDataLst>
              <p:tags r:id="rId2"/>
            </p:custDataLst>
          </p:nvPr>
        </p:nvSpPr>
        <p:spPr>
          <a:xfrm>
            <a:off x="1388146" y="4691187"/>
            <a:ext cx="929337" cy="995874"/>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tx1">
                  <a:lumMod val="100000"/>
                </a:schemeClr>
              </a:solidFill>
              <a:latin typeface="Arial" panose="020B0604020202020204" pitchFamily="34" charset="0"/>
            </a:endParaRPr>
          </a:p>
        </p:txBody>
      </p:sp>
      <p:sp>
        <p:nvSpPr>
          <p:cNvPr id="13" name="Rectangle 12"/>
          <p:cNvSpPr/>
          <p:nvPr userDrawn="1">
            <p:custDataLst>
              <p:tags r:id="rId3"/>
            </p:custDataLst>
          </p:nvPr>
        </p:nvSpPr>
        <p:spPr>
          <a:xfrm>
            <a:off x="2509482" y="4691187"/>
            <a:ext cx="1570152" cy="1468176"/>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tx1">
                  <a:lumMod val="100000"/>
                </a:schemeClr>
              </a:solidFill>
              <a:latin typeface="Arial" panose="020B0604020202020204" pitchFamily="34" charset="0"/>
            </a:endParaRPr>
          </a:p>
        </p:txBody>
      </p:sp>
      <p:sp>
        <p:nvSpPr>
          <p:cNvPr id="14" name="Rectangle 13"/>
          <p:cNvSpPr/>
          <p:nvPr userDrawn="1">
            <p:custDataLst>
              <p:tags r:id="rId4"/>
            </p:custDataLst>
          </p:nvPr>
        </p:nvSpPr>
        <p:spPr>
          <a:xfrm>
            <a:off x="631553" y="908491"/>
            <a:ext cx="3448081" cy="3489100"/>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2000" rIns="0" bIns="0" numCol="1" spcCol="0" rtlCol="0" fromWordArt="0" anchor="t" anchorCtr="0" forceAA="0" compatLnSpc="1">
            <a:prstTxWarp prst="textNoShape">
              <a:avLst/>
            </a:prstTxWarp>
            <a:noAutofit/>
          </a:bodyPr>
          <a:lstStyle/>
          <a:p>
            <a:pPr algn="ctr">
              <a:lnSpc>
                <a:spcPct val="95000"/>
              </a:lnSpc>
            </a:pPr>
            <a:r>
              <a:rPr lang="en-US" sz="5400" b="1">
                <a:solidFill>
                  <a:srgbClr val="CF4B91">
                    <a:lumMod val="100000"/>
                  </a:srgbClr>
                </a:solidFill>
                <a:latin typeface="Arial" panose="020B0604020202020204" pitchFamily="34" charset="0"/>
              </a:rPr>
              <a:t>Agenda</a:t>
            </a:r>
          </a:p>
        </p:txBody>
      </p:sp>
      <p:sp>
        <p:nvSpPr>
          <p:cNvPr id="3" name="hlSlideMaster2854.Agenda D. Section Header OverviewHeader">
            <a:extLst>
              <a:ext uri="{FF2B5EF4-FFF2-40B4-BE49-F238E27FC236}">
                <a16:creationId xmlns:a16="http://schemas.microsoft.com/office/drawing/2014/main" id="{7CD5003E-25E0-6388-2469-9DBEA02BBD7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D. Section Header OverviewHeader" descr="&#10;Internal">
            <a:extLst>
              <a:ext uri="{FF2B5EF4-FFF2-40B4-BE49-F238E27FC236}">
                <a16:creationId xmlns:a16="http://schemas.microsoft.com/office/drawing/2014/main" id="{F6932466-A17B-437D-2892-C4D154C2C96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48890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30625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3" name="hlSlideMaster2854.Agenda D. Section HeaderHeader">
            <a:extLst>
              <a:ext uri="{FF2B5EF4-FFF2-40B4-BE49-F238E27FC236}">
                <a16:creationId xmlns:a16="http://schemas.microsoft.com/office/drawing/2014/main" id="{5918E058-6F37-16ED-3D2A-348AACEE58A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D. Section HeaderHeader" descr="&#10;Internal">
            <a:extLst>
              <a:ext uri="{FF2B5EF4-FFF2-40B4-BE49-F238E27FC236}">
                <a16:creationId xmlns:a16="http://schemas.microsoft.com/office/drawing/2014/main" id="{A4118303-AA26-3A75-8961-08155D8EDE2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1018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121223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Title 1"/>
          <p:cNvSpPr txBox="1">
            <a:spLocks/>
          </p:cNvSpPr>
          <p:nvPr userDrawn="1"/>
        </p:nvSpPr>
        <p:spPr>
          <a:xfrm>
            <a:off x="480000" y="622800"/>
            <a:ext cx="733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rgbClr val="CF4B91"/>
                </a:solidFill>
                <a:latin typeface="+mn-lt"/>
                <a:ea typeface="+mn-ea"/>
                <a:cs typeface="+mn-cs"/>
                <a:sym typeface="+mn-lt"/>
              </a:rPr>
              <a:t>Agenda</a:t>
            </a:r>
          </a:p>
        </p:txBody>
      </p:sp>
      <p:cxnSp>
        <p:nvCxnSpPr>
          <p:cNvPr id="9" name="Straight Connector 8"/>
          <p:cNvCxnSpPr/>
          <p:nvPr userDrawn="1"/>
        </p:nvCxnSpPr>
        <p:spPr bwMode="white">
          <a:xfrm>
            <a:off x="480000" y="1206000"/>
            <a:ext cx="11715202" cy="0"/>
          </a:xfrm>
          <a:prstGeom prst="line">
            <a:avLst/>
          </a:prstGeom>
          <a:ln w="9525" cmpd="sng">
            <a:solidFill>
              <a:srgbClr val="CF4B9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 name="hlSlideMaster2854.Agenda D. Full Width OverviewHeader">
            <a:extLst>
              <a:ext uri="{FF2B5EF4-FFF2-40B4-BE49-F238E27FC236}">
                <a16:creationId xmlns:a16="http://schemas.microsoft.com/office/drawing/2014/main" id="{A5B6ADF6-732F-FC77-EB5B-D5CE85CFAB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D. Full Width OverviewHeader" descr="&#10;Internal">
            <a:extLst>
              <a:ext uri="{FF2B5EF4-FFF2-40B4-BE49-F238E27FC236}">
                <a16:creationId xmlns:a16="http://schemas.microsoft.com/office/drawing/2014/main" id="{A6FB0624-757F-F014-BBAB-E7B063DBF94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526411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548383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0" name="TextBox 9"/>
          <p:cNvSpPr txBox="1"/>
          <p:nvPr userDrawn="1"/>
        </p:nvSpPr>
        <p:spPr>
          <a:xfrm>
            <a:off x="48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Agenda D. Two-ThirdsHeader">
            <a:extLst>
              <a:ext uri="{FF2B5EF4-FFF2-40B4-BE49-F238E27FC236}">
                <a16:creationId xmlns:a16="http://schemas.microsoft.com/office/drawing/2014/main" id="{AF1EE8BC-224D-2A12-A569-FEE1C7EC7A6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dirty="0" err="1">
              <a:solidFill>
                <a:srgbClr val="476475"/>
              </a:solidFill>
            </a:endParaRPr>
          </a:p>
        </p:txBody>
      </p:sp>
      <p:sp>
        <p:nvSpPr>
          <p:cNvPr id="4" name="hcSlideMaster2854.Agenda D. Two-ThirdsHeader" descr="&#10;Internal">
            <a:extLst>
              <a:ext uri="{FF2B5EF4-FFF2-40B4-BE49-F238E27FC236}">
                <a16:creationId xmlns:a16="http://schemas.microsoft.com/office/drawing/2014/main" id="{2FCA0BC5-3566-9FC8-5B0E-282D8C0D8C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810345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906358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480000" y="2577934"/>
            <a:ext cx="298891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1"/>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1031334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2951.Title SlideHeader">
            <a:extLst>
              <a:ext uri="{FF2B5EF4-FFF2-40B4-BE49-F238E27FC236}">
                <a16:creationId xmlns:a16="http://schemas.microsoft.com/office/drawing/2014/main" id="{7A88C0F7-E438-911C-0F72-5088635546D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51.Title SlideHeader" descr="&#10;Internal">
            <a:extLst>
              <a:ext uri="{FF2B5EF4-FFF2-40B4-BE49-F238E27FC236}">
                <a16:creationId xmlns:a16="http://schemas.microsoft.com/office/drawing/2014/main" id="{5F4604E9-537D-F951-C053-A5FA32BFEF6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892644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2951.WelcomeHeader">
            <a:extLst>
              <a:ext uri="{FF2B5EF4-FFF2-40B4-BE49-F238E27FC236}">
                <a16:creationId xmlns:a16="http://schemas.microsoft.com/office/drawing/2014/main" id="{7451FDA1-F753-C9BF-14FD-6EF533AD2D1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WelcomeHeader" descr="&#10;Internal">
            <a:extLst>
              <a:ext uri="{FF2B5EF4-FFF2-40B4-BE49-F238E27FC236}">
                <a16:creationId xmlns:a16="http://schemas.microsoft.com/office/drawing/2014/main" id="{7AD5C7FB-6DA7-21FA-01A3-5E9A1AE4442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47034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r>
              <a:rPr lang="en-US"/>
              <a:t>Click icon to add picture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PictureHeader">
            <a:extLst>
              <a:ext uri="{FF2B5EF4-FFF2-40B4-BE49-F238E27FC236}">
                <a16:creationId xmlns:a16="http://schemas.microsoft.com/office/drawing/2014/main" id="{E36CDCA3-9DB9-15E9-019F-52AF8EF099C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PictureHeader" descr="&#10;Internal">
            <a:extLst>
              <a:ext uri="{FF2B5EF4-FFF2-40B4-BE49-F238E27FC236}">
                <a16:creationId xmlns:a16="http://schemas.microsoft.com/office/drawing/2014/main" id="{9A08A6D9-A551-CFDF-0918-6189F27F6C4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7182192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Content 1">
    <p:bg>
      <p:bgPr>
        <a:solidFill>
          <a:schemeClr val="bg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D80DB6E-1504-491A-2966-AAEDD4620292}"/>
              </a:ext>
            </a:extLst>
          </p:cNvPr>
          <p:cNvSpPr/>
          <p:nvPr/>
        </p:nvSpPr>
        <p:spPr>
          <a:xfrm>
            <a:off x="651832" y="3649334"/>
            <a:ext cx="10904862" cy="969489"/>
          </a:xfrm>
          <a:prstGeom prst="roundRect">
            <a:avLst>
              <a:gd name="adj" fmla="val 137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152920" y="5127065"/>
            <a:ext cx="5428562" cy="969489"/>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4" y="143770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5245404"/>
            <a:ext cx="4107915" cy="844170"/>
          </a:xfrm>
        </p:spPr>
        <p:txBody>
          <a:bodyPr>
            <a:noAutofit/>
          </a:bodyPr>
          <a:lstStyle>
            <a:lvl1pPr marL="0" indent="0">
              <a:lnSpc>
                <a:spcPts val="1400"/>
              </a:lnSpc>
              <a:spcBef>
                <a:spcPts val="0"/>
              </a:spcBef>
              <a:spcAft>
                <a:spcPts val="8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751901" y="3737051"/>
            <a:ext cx="2239179"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61472" y="5134546"/>
            <a:ext cx="5428562" cy="969489"/>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535234" y="3261970"/>
            <a:ext cx="5689297" cy="288408"/>
          </a:xfrm>
        </p:spPr>
        <p:txBody>
          <a:bodyPr>
            <a:noAutofit/>
          </a:bodyPr>
          <a:lstStyle>
            <a:lvl1pPr marL="0" indent="0">
              <a:lnSpc>
                <a:spcPts val="1700"/>
              </a:lnSpc>
              <a:spcBef>
                <a:spcPts val="0"/>
              </a:spcBef>
              <a:buNone/>
              <a:defRPr sz="14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108F40C2-95CA-7EFE-3DC7-B2AB6579BDD5}"/>
              </a:ext>
            </a:extLst>
          </p:cNvPr>
          <p:cNvSpPr>
            <a:spLocks noGrp="1"/>
          </p:cNvSpPr>
          <p:nvPr>
            <p:ph idx="17"/>
          </p:nvPr>
        </p:nvSpPr>
        <p:spPr>
          <a:xfrm>
            <a:off x="3025048" y="3742441"/>
            <a:ext cx="2239179"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28" name="Content Placeholder 2">
            <a:extLst>
              <a:ext uri="{FF2B5EF4-FFF2-40B4-BE49-F238E27FC236}">
                <a16:creationId xmlns:a16="http://schemas.microsoft.com/office/drawing/2014/main" id="{7D628DDB-4633-EDBD-C06D-D13443C78092}"/>
              </a:ext>
            </a:extLst>
          </p:cNvPr>
          <p:cNvSpPr>
            <a:spLocks noGrp="1"/>
          </p:cNvSpPr>
          <p:nvPr>
            <p:ph idx="18"/>
          </p:nvPr>
        </p:nvSpPr>
        <p:spPr>
          <a:xfrm>
            <a:off x="5667261" y="373705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29" name="Content Placeholder 2">
            <a:extLst>
              <a:ext uri="{FF2B5EF4-FFF2-40B4-BE49-F238E27FC236}">
                <a16:creationId xmlns:a16="http://schemas.microsoft.com/office/drawing/2014/main" id="{11750EE7-C910-75EE-77E2-30EAF6A5BC5B}"/>
              </a:ext>
            </a:extLst>
          </p:cNvPr>
          <p:cNvSpPr>
            <a:spLocks noGrp="1"/>
          </p:cNvSpPr>
          <p:nvPr>
            <p:ph idx="19"/>
          </p:nvPr>
        </p:nvSpPr>
        <p:spPr>
          <a:xfrm>
            <a:off x="7533244" y="373705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30" name="Content Placeholder 2">
            <a:extLst>
              <a:ext uri="{FF2B5EF4-FFF2-40B4-BE49-F238E27FC236}">
                <a16:creationId xmlns:a16="http://schemas.microsoft.com/office/drawing/2014/main" id="{925CFF7C-FA8F-C86F-E561-FE708CCD64D2}"/>
              </a:ext>
            </a:extLst>
          </p:cNvPr>
          <p:cNvSpPr>
            <a:spLocks noGrp="1"/>
          </p:cNvSpPr>
          <p:nvPr>
            <p:ph idx="20"/>
          </p:nvPr>
        </p:nvSpPr>
        <p:spPr>
          <a:xfrm>
            <a:off x="9429522" y="374244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35233" y="471478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2922" y="5250225"/>
            <a:ext cx="4107915" cy="844170"/>
          </a:xfrm>
        </p:spPr>
        <p:txBody>
          <a:bodyPr>
            <a:noAutofit/>
          </a:bodyPr>
          <a:lstStyle>
            <a:lvl1pPr marL="0" indent="0">
              <a:lnSpc>
                <a:spcPts val="1400"/>
              </a:lnSpc>
              <a:spcBef>
                <a:spcPts val="0"/>
              </a:spcBef>
              <a:spcAft>
                <a:spcPts val="8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4" name="Picture 33">
            <a:extLst>
              <a:ext uri="{FF2B5EF4-FFF2-40B4-BE49-F238E27FC236}">
                <a16:creationId xmlns:a16="http://schemas.microsoft.com/office/drawing/2014/main" id="{7FA16D28-C799-6DA0-4BE0-29F59AF70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4227" y="5197206"/>
            <a:ext cx="613272" cy="782199"/>
          </a:xfrm>
          <a:prstGeom prst="rect">
            <a:avLst/>
          </a:prstGeom>
        </p:spPr>
      </p:pic>
      <p:pic>
        <p:nvPicPr>
          <p:cNvPr id="36" name="Picture 35">
            <a:extLst>
              <a:ext uri="{FF2B5EF4-FFF2-40B4-BE49-F238E27FC236}">
                <a16:creationId xmlns:a16="http://schemas.microsoft.com/office/drawing/2014/main" id="{1039F08B-9F6D-E697-3A58-57833615DA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17506" y="5197206"/>
            <a:ext cx="727114" cy="844170"/>
          </a:xfrm>
          <a:prstGeom prst="rect">
            <a:avLst/>
          </a:prstGeom>
        </p:spPr>
      </p:pic>
      <p:sp>
        <p:nvSpPr>
          <p:cNvPr id="37" name="Isosceles Triangle 36">
            <a:extLst>
              <a:ext uri="{FF2B5EF4-FFF2-40B4-BE49-F238E27FC236}">
                <a16:creationId xmlns:a16="http://schemas.microsoft.com/office/drawing/2014/main" id="{9826E8D9-6069-D689-BD18-FBF4A66090C4}"/>
              </a:ext>
            </a:extLst>
          </p:cNvPr>
          <p:cNvSpPr/>
          <p:nvPr/>
        </p:nvSpPr>
        <p:spPr>
          <a:xfrm>
            <a:off x="5192617" y="1447190"/>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p:nvSpPr>
        <p:spPr>
          <a:xfrm>
            <a:off x="5395971" y="2045048"/>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p:nvSpPr>
        <p:spPr>
          <a:xfrm>
            <a:off x="5164156" y="2813668"/>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5580963" y="161540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5421678" y="2220906"/>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5209143" y="2847857"/>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1Header">
            <a:extLst>
              <a:ext uri="{FF2B5EF4-FFF2-40B4-BE49-F238E27FC236}">
                <a16:creationId xmlns:a16="http://schemas.microsoft.com/office/drawing/2014/main" id="{C325FA72-ECA8-520E-9B25-9099B983662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1Header" descr="&#10;Internal">
            <a:extLst>
              <a:ext uri="{FF2B5EF4-FFF2-40B4-BE49-F238E27FC236}">
                <a16:creationId xmlns:a16="http://schemas.microsoft.com/office/drawing/2014/main" id="{36CA0185-3EBD-FEBE-00BA-1EE1AC2E8CC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7010736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2Header">
            <a:extLst>
              <a:ext uri="{FF2B5EF4-FFF2-40B4-BE49-F238E27FC236}">
                <a16:creationId xmlns:a16="http://schemas.microsoft.com/office/drawing/2014/main" id="{6DCF0B40-0A6C-9EF6-2EB3-0055FE611AF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2Header" descr="&#10;Internal">
            <a:extLst>
              <a:ext uri="{FF2B5EF4-FFF2-40B4-BE49-F238E27FC236}">
                <a16:creationId xmlns:a16="http://schemas.microsoft.com/office/drawing/2014/main" id="{64672138-D319-A077-7334-ECA3D422EAF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06106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346497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4_D. Title OnlyHeader">
            <a:extLst>
              <a:ext uri="{FF2B5EF4-FFF2-40B4-BE49-F238E27FC236}">
                <a16:creationId xmlns:a16="http://schemas.microsoft.com/office/drawing/2014/main" id="{B29D79CC-E4E9-D1AE-4CBD-63C390506ED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4_D. Title OnlyHeader" descr="&#10;Internal">
            <a:extLst>
              <a:ext uri="{FF2B5EF4-FFF2-40B4-BE49-F238E27FC236}">
                <a16:creationId xmlns:a16="http://schemas.microsoft.com/office/drawing/2014/main" id="{961E3F07-B79A-DB6D-3352-DFB3ED06FB3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43948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2951.Standout text 1Header">
            <a:extLst>
              <a:ext uri="{FF2B5EF4-FFF2-40B4-BE49-F238E27FC236}">
                <a16:creationId xmlns:a16="http://schemas.microsoft.com/office/drawing/2014/main" id="{F98D09B3-5A4A-C9BB-B35F-06879C1BA2C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51.Standout text 1Header" descr="&#10;Internal">
            <a:extLst>
              <a:ext uri="{FF2B5EF4-FFF2-40B4-BE49-F238E27FC236}">
                <a16:creationId xmlns:a16="http://schemas.microsoft.com/office/drawing/2014/main" id="{C9C64BC2-AEF3-1387-CC08-D5E19738831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4746896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8444" y="2960783"/>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00190" y="3875183"/>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2951.Standout text 2Header">
            <a:extLst>
              <a:ext uri="{FF2B5EF4-FFF2-40B4-BE49-F238E27FC236}">
                <a16:creationId xmlns:a16="http://schemas.microsoft.com/office/drawing/2014/main" id="{58962800-C97E-82C2-1ADE-D4C01DFD2A4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Standout text 2Header" descr="&#10;Internal">
            <a:extLst>
              <a:ext uri="{FF2B5EF4-FFF2-40B4-BE49-F238E27FC236}">
                <a16:creationId xmlns:a16="http://schemas.microsoft.com/office/drawing/2014/main" id="{D2444315-7F37-B0F4-D949-1A0455A6B2D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439130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2951.Title and Content 3Header">
            <a:extLst>
              <a:ext uri="{FF2B5EF4-FFF2-40B4-BE49-F238E27FC236}">
                <a16:creationId xmlns:a16="http://schemas.microsoft.com/office/drawing/2014/main" id="{D1909423-3375-CC00-6E99-212459AE795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3Header" descr="&#10;Internal">
            <a:extLst>
              <a:ext uri="{FF2B5EF4-FFF2-40B4-BE49-F238E27FC236}">
                <a16:creationId xmlns:a16="http://schemas.microsoft.com/office/drawing/2014/main" id="{BD5C9474-236F-A061-8DE4-2A7B1DE1029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172798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4" name="Picture 13" descr="Shape&#10;&#10;Description automatically generated with low confidence">
            <a:extLst>
              <a:ext uri="{FF2B5EF4-FFF2-40B4-BE49-F238E27FC236}">
                <a16:creationId xmlns:a16="http://schemas.microsoft.com/office/drawing/2014/main" id="{2FF76007-13CE-A666-2EB4-0D039E22A5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2087" y="1500389"/>
            <a:ext cx="959476" cy="4675031"/>
          </a:xfrm>
          <a:prstGeom prst="rect">
            <a:avLst/>
          </a:prstGeom>
        </p:spPr>
      </p:pic>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scale 1Header">
            <a:extLst>
              <a:ext uri="{FF2B5EF4-FFF2-40B4-BE49-F238E27FC236}">
                <a16:creationId xmlns:a16="http://schemas.microsoft.com/office/drawing/2014/main" id="{8DE0F0D3-1EA4-EB5F-9E3C-D6CC9CF85B0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scale 1Header" descr="&#10;Internal">
            <a:extLst>
              <a:ext uri="{FF2B5EF4-FFF2-40B4-BE49-F238E27FC236}">
                <a16:creationId xmlns:a16="http://schemas.microsoft.com/office/drawing/2014/main" id="{BF0D5A56-4E4C-B565-3F60-152012A9475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099161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4" name="Picture 13" descr="Shape&#10;&#10;Description automatically generated with low confidence">
            <a:extLst>
              <a:ext uri="{FF2B5EF4-FFF2-40B4-BE49-F238E27FC236}">
                <a16:creationId xmlns:a16="http://schemas.microsoft.com/office/drawing/2014/main" id="{2FF76007-13CE-A666-2EB4-0D039E22A53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2087" y="1500389"/>
            <a:ext cx="959476" cy="4675031"/>
          </a:xfrm>
          <a:prstGeom prst="rect">
            <a:avLst/>
          </a:prstGeom>
        </p:spPr>
      </p:pic>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scale 2Header">
            <a:extLst>
              <a:ext uri="{FF2B5EF4-FFF2-40B4-BE49-F238E27FC236}">
                <a16:creationId xmlns:a16="http://schemas.microsoft.com/office/drawing/2014/main" id="{361B2C05-75FF-BAA4-3E9A-C9A55A50FDA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scale 2Header" descr="&#10;Internal">
            <a:extLst>
              <a:ext uri="{FF2B5EF4-FFF2-40B4-BE49-F238E27FC236}">
                <a16:creationId xmlns:a16="http://schemas.microsoft.com/office/drawing/2014/main" id="{64D93368-7FAF-0DC6-55C8-DE7C838C86C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5795202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r>
              <a:rPr lang="en-US"/>
              <a:t>Click icon to add picture</a:t>
            </a:r>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and Picture bottom rightHeader">
            <a:extLst>
              <a:ext uri="{FF2B5EF4-FFF2-40B4-BE49-F238E27FC236}">
                <a16:creationId xmlns:a16="http://schemas.microsoft.com/office/drawing/2014/main" id="{8F52E9AA-DB22-D3A3-D806-5880284B5C4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Content and Picture bottom rightHeader" descr="&#10;Internal">
            <a:extLst>
              <a:ext uri="{FF2B5EF4-FFF2-40B4-BE49-F238E27FC236}">
                <a16:creationId xmlns:a16="http://schemas.microsoft.com/office/drawing/2014/main" id="{198609AF-0945-E607-BE59-10799250749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601798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4Header">
            <a:extLst>
              <a:ext uri="{FF2B5EF4-FFF2-40B4-BE49-F238E27FC236}">
                <a16:creationId xmlns:a16="http://schemas.microsoft.com/office/drawing/2014/main" id="{75246C39-C3AB-50BF-D373-8E072E55EC8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4Header" descr="&#10;Internal">
            <a:extLst>
              <a:ext uri="{FF2B5EF4-FFF2-40B4-BE49-F238E27FC236}">
                <a16:creationId xmlns:a16="http://schemas.microsoft.com/office/drawing/2014/main" id="{88A3661F-4304-4A80-A6AB-208AE2013D6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6539278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r>
              <a:rPr lang="en-US"/>
              <a:t>Click icon to add media</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Media Header">
            <a:extLst>
              <a:ext uri="{FF2B5EF4-FFF2-40B4-BE49-F238E27FC236}">
                <a16:creationId xmlns:a16="http://schemas.microsoft.com/office/drawing/2014/main" id="{5DFC280C-1599-EE7C-2368-5A578836819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Media Header" descr="&#10;Internal">
            <a:extLst>
              <a:ext uri="{FF2B5EF4-FFF2-40B4-BE49-F238E27FC236}">
                <a16:creationId xmlns:a16="http://schemas.microsoft.com/office/drawing/2014/main" id="{16E44751-F641-E9A3-193C-7C0BF332EA1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631432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2951.Standout text double 1Header">
            <a:extLst>
              <a:ext uri="{FF2B5EF4-FFF2-40B4-BE49-F238E27FC236}">
                <a16:creationId xmlns:a16="http://schemas.microsoft.com/office/drawing/2014/main" id="{AE656FD8-4FCA-851F-0272-97608FAA1B9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51.Standout text double 1Header" descr="&#10;Internal">
            <a:extLst>
              <a:ext uri="{FF2B5EF4-FFF2-40B4-BE49-F238E27FC236}">
                <a16:creationId xmlns:a16="http://schemas.microsoft.com/office/drawing/2014/main" id="{CC7BD472-C24B-2531-EA46-29F30FA148A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832315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022BAC0-B3C7-D436-FB98-5DAE8CB2DF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6330" y="4211392"/>
            <a:ext cx="2221606" cy="194470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5Header">
            <a:extLst>
              <a:ext uri="{FF2B5EF4-FFF2-40B4-BE49-F238E27FC236}">
                <a16:creationId xmlns:a16="http://schemas.microsoft.com/office/drawing/2014/main" id="{E1C89030-00A4-5E7C-1225-6B2D0FBFC75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5Header" descr="&#10;Internal">
            <a:extLst>
              <a:ext uri="{FF2B5EF4-FFF2-40B4-BE49-F238E27FC236}">
                <a16:creationId xmlns:a16="http://schemas.microsoft.com/office/drawing/2014/main" id="{EA00E171-AC83-3454-EA92-E5A780E938D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668672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792038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3_D. Title OnlyHeader">
            <a:extLst>
              <a:ext uri="{FF2B5EF4-FFF2-40B4-BE49-F238E27FC236}">
                <a16:creationId xmlns:a16="http://schemas.microsoft.com/office/drawing/2014/main" id="{E679F303-6A2B-C36C-6774-BECE39B2E6F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3_D. Title OnlyHeader" descr="&#10;Internal">
            <a:extLst>
              <a:ext uri="{FF2B5EF4-FFF2-40B4-BE49-F238E27FC236}">
                <a16:creationId xmlns:a16="http://schemas.microsoft.com/office/drawing/2014/main" id="{0C57DF4F-0605-B400-C758-3FD726C64C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005736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Numbered contentHeader">
            <a:extLst>
              <a:ext uri="{FF2B5EF4-FFF2-40B4-BE49-F238E27FC236}">
                <a16:creationId xmlns:a16="http://schemas.microsoft.com/office/drawing/2014/main" id="{001FCEAC-7633-4ACA-6C44-5EEEF476723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Numbered contentHeader" descr="&#10;Internal">
            <a:extLst>
              <a:ext uri="{FF2B5EF4-FFF2-40B4-BE49-F238E27FC236}">
                <a16:creationId xmlns:a16="http://schemas.microsoft.com/office/drawing/2014/main" id="{D17690F7-B3CB-0C9E-5C1A-DA586644871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2177756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7"/>
            <a:ext cx="10077834" cy="4236567"/>
          </a:xfrm>
        </p:spPr>
        <p:txBody>
          <a:bodyPr anchor="ctr" anchorCtr="0">
            <a:noAutofit/>
          </a:bodyPr>
          <a:lstStyle>
            <a:lvl1pPr marL="179388" indent="-179388">
              <a:lnSpc>
                <a:spcPts val="2400"/>
              </a:lnSpc>
              <a:spcBef>
                <a:spcPts val="0"/>
              </a:spcBef>
              <a:defRPr sz="2000" b="1">
                <a:solidFill>
                  <a:schemeClr val="tx2"/>
                </a:solidFill>
              </a:defRPr>
            </a:lvl1pPr>
            <a:lvl2pPr marL="449263" indent="-269875">
              <a:lnSpc>
                <a:spcPts val="2400"/>
              </a:lnSpc>
              <a:spcBef>
                <a:spcPts val="0"/>
              </a:spcBef>
              <a:buFont typeface="Calibri" panose="020F0502020204030204" pitchFamily="34" charset="0"/>
              <a:buChar char="‒"/>
              <a:defRPr sz="2000" b="1">
                <a:solidFill>
                  <a:schemeClr val="tx2"/>
                </a:solidFill>
              </a:defRPr>
            </a:lvl2pPr>
            <a:lvl3pPr marL="628650" indent="-179388">
              <a:lnSpc>
                <a:spcPts val="2400"/>
              </a:lnSpc>
              <a:spcBef>
                <a:spcPts val="0"/>
              </a:spcBef>
              <a:buFont typeface="Arial" panose="020B0604020202020204" pitchFamily="34" charset="0"/>
              <a:buChar char="▪"/>
              <a:defRPr sz="2000" b="1">
                <a:solidFill>
                  <a:schemeClr val="tx2"/>
                </a:solidFill>
              </a:defRPr>
            </a:lvl3pPr>
            <a:lvl4pPr marL="0" indent="0" algn="ctr">
              <a:lnSpc>
                <a:spcPts val="2400"/>
              </a:lnSpc>
              <a:spcBef>
                <a:spcPts val="0"/>
              </a:spcBef>
              <a:buNone/>
              <a:defRPr sz="2000" b="1">
                <a:solidFill>
                  <a:schemeClr val="tx2"/>
                </a:solidFill>
              </a:defRPr>
            </a:lvl4pPr>
            <a:lvl5pPr marL="898525" indent="-179388">
              <a:lnSpc>
                <a:spcPts val="2400"/>
              </a:lnSpc>
              <a:spcBef>
                <a:spcPts val="0"/>
              </a:spcBef>
              <a:defRPr sz="2000" b="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lvl1pPr>
              <a:defRPr>
                <a:solidFill>
                  <a:schemeClr val="bg1"/>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lvl1pPr>
              <a:defRPr>
                <a:solidFill>
                  <a:schemeClr val="bg1"/>
                </a:solidFill>
              </a:defRPr>
            </a:lvl1pPr>
          </a:lstStyle>
          <a:p>
            <a:fld id="{3830CAAF-21A0-4241-92AC-0D55EFAA1541}" type="slidenum">
              <a:rPr lang="en-US" smtClean="0"/>
              <a:pPr/>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F2C7254-F496-031F-5B5D-B5910A1986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2004" y="6181858"/>
            <a:ext cx="914400" cy="539617"/>
          </a:xfrm>
          <a:prstGeom prst="rect">
            <a:avLst/>
          </a:prstGeom>
        </p:spPr>
      </p:pic>
      <p:sp>
        <p:nvSpPr>
          <p:cNvPr id="8" name="Title 1">
            <a:extLst>
              <a:ext uri="{FF2B5EF4-FFF2-40B4-BE49-F238E27FC236}">
                <a16:creationId xmlns:a16="http://schemas.microsoft.com/office/drawing/2014/main" id="{19A352A6-A25B-8DE7-9BD5-BB2D34F6DF9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bg1"/>
                </a:solidFill>
              </a:defRPr>
            </a:lvl1pPr>
          </a:lstStyle>
          <a:p>
            <a:r>
              <a:rPr lang="en-US"/>
              <a:t>Click to edit Master title style</a:t>
            </a:r>
          </a:p>
        </p:txBody>
      </p:sp>
      <p:sp>
        <p:nvSpPr>
          <p:cNvPr id="2" name="hlSlideMaster2951.Quote 1Header">
            <a:extLst>
              <a:ext uri="{FF2B5EF4-FFF2-40B4-BE49-F238E27FC236}">
                <a16:creationId xmlns:a16="http://schemas.microsoft.com/office/drawing/2014/main" id="{B5EAE5B5-DDBD-CC1B-8901-2EC2183768E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Quote 1Header" descr="&#10;Internal">
            <a:extLst>
              <a:ext uri="{FF2B5EF4-FFF2-40B4-BE49-F238E27FC236}">
                <a16:creationId xmlns:a16="http://schemas.microsoft.com/office/drawing/2014/main" id="{E7FA6552-D227-0790-B99E-31AC8BB2766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7207887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Quot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7"/>
            <a:ext cx="10077834" cy="4236567"/>
          </a:xfrm>
        </p:spPr>
        <p:txBody>
          <a:bodyPr anchor="ctr" anchorCtr="0">
            <a:noAutofit/>
          </a:bodyPr>
          <a:lstStyle>
            <a:lvl1pPr marL="179388" indent="-179388">
              <a:lnSpc>
                <a:spcPts val="2400"/>
              </a:lnSpc>
              <a:spcBef>
                <a:spcPts val="0"/>
              </a:spcBef>
              <a:defRPr sz="2000" b="1">
                <a:solidFill>
                  <a:schemeClr val="accent4"/>
                </a:solidFill>
              </a:defRPr>
            </a:lvl1pPr>
            <a:lvl2pPr marL="449263" indent="-269875">
              <a:lnSpc>
                <a:spcPts val="2400"/>
              </a:lnSpc>
              <a:spcBef>
                <a:spcPts val="0"/>
              </a:spcBef>
              <a:buFont typeface="Calibri" panose="020F0502020204030204" pitchFamily="34" charset="0"/>
              <a:buChar char="‒"/>
              <a:defRPr sz="2000" b="1">
                <a:solidFill>
                  <a:schemeClr val="accent4"/>
                </a:solidFill>
              </a:defRPr>
            </a:lvl2pPr>
            <a:lvl3pPr marL="628650" indent="-179388">
              <a:lnSpc>
                <a:spcPts val="2400"/>
              </a:lnSpc>
              <a:spcBef>
                <a:spcPts val="0"/>
              </a:spcBef>
              <a:buFont typeface="Arial" panose="020B0604020202020204" pitchFamily="34" charset="0"/>
              <a:buChar char="▪"/>
              <a:defRPr sz="2000" b="1">
                <a:solidFill>
                  <a:schemeClr val="accent4"/>
                </a:solidFill>
              </a:defRPr>
            </a:lvl3pPr>
            <a:lvl4pPr marL="0" indent="0" algn="ctr">
              <a:lnSpc>
                <a:spcPts val="2400"/>
              </a:lnSpc>
              <a:spcBef>
                <a:spcPts val="0"/>
              </a:spcBef>
              <a:buNone/>
              <a:defRPr sz="2000" b="1">
                <a:solidFill>
                  <a:schemeClr val="accent4"/>
                </a:solidFill>
              </a:defRPr>
            </a:lvl4pPr>
            <a:lvl5pPr marL="898525" indent="-179388">
              <a:lnSpc>
                <a:spcPts val="2400"/>
              </a:lnSpc>
              <a:spcBef>
                <a:spcPts val="0"/>
              </a:spcBef>
              <a:defRPr sz="2000" b="1">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lvl1pPr>
              <a:defRPr>
                <a:solidFill>
                  <a:schemeClr val="bg1"/>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lvl1pPr>
              <a:defRPr>
                <a:solidFill>
                  <a:schemeClr val="bg1"/>
                </a:solidFill>
              </a:defRPr>
            </a:lvl1pPr>
          </a:lstStyle>
          <a:p>
            <a:fld id="{3830CAAF-21A0-4241-92AC-0D55EFAA1541}" type="slidenum">
              <a:rPr lang="en-US" smtClean="0"/>
              <a:pPr/>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F2C7254-F496-031F-5B5D-B5910A1986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2004" y="6181858"/>
            <a:ext cx="914400" cy="539617"/>
          </a:xfrm>
          <a:prstGeom prst="rect">
            <a:avLst/>
          </a:prstGeom>
        </p:spPr>
      </p:pic>
      <p:sp>
        <p:nvSpPr>
          <p:cNvPr id="8" name="Title 1">
            <a:extLst>
              <a:ext uri="{FF2B5EF4-FFF2-40B4-BE49-F238E27FC236}">
                <a16:creationId xmlns:a16="http://schemas.microsoft.com/office/drawing/2014/main" id="{2B02827E-2EA4-9B7D-B299-ADDD22BD4237}"/>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bg1"/>
                </a:solidFill>
              </a:defRPr>
            </a:lvl1pPr>
          </a:lstStyle>
          <a:p>
            <a:r>
              <a:rPr lang="en-US"/>
              <a:t>Click to edit Master title style</a:t>
            </a:r>
          </a:p>
        </p:txBody>
      </p:sp>
      <p:sp>
        <p:nvSpPr>
          <p:cNvPr id="2" name="hlSlideMaster2951.Quote 2Header">
            <a:extLst>
              <a:ext uri="{FF2B5EF4-FFF2-40B4-BE49-F238E27FC236}">
                <a16:creationId xmlns:a16="http://schemas.microsoft.com/office/drawing/2014/main" id="{0878E3A3-E997-2935-5461-77192DCB1E8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Quote 2Header" descr="&#10;Internal">
            <a:extLst>
              <a:ext uri="{FF2B5EF4-FFF2-40B4-BE49-F238E27FC236}">
                <a16:creationId xmlns:a16="http://schemas.microsoft.com/office/drawing/2014/main" id="{F2E41A03-EABA-AC4B-F8AF-53161766819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586037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Number list and Picture rightHeader">
            <a:extLst>
              <a:ext uri="{FF2B5EF4-FFF2-40B4-BE49-F238E27FC236}">
                <a16:creationId xmlns:a16="http://schemas.microsoft.com/office/drawing/2014/main" id="{D501B58B-7691-96FC-0370-1FBC93715A8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Number list and Picture rightHeader" descr="&#10;Internal">
            <a:extLst>
              <a:ext uri="{FF2B5EF4-FFF2-40B4-BE49-F238E27FC236}">
                <a16:creationId xmlns:a16="http://schemas.microsoft.com/office/drawing/2014/main" id="{AB55B06C-22D4-0B63-7A77-234ACE067C5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973660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descr="Diagram&#10;&#10;Description automatically generated">
            <a:extLst>
              <a:ext uri="{FF2B5EF4-FFF2-40B4-BE49-F238E27FC236}">
                <a16:creationId xmlns:a16="http://schemas.microsoft.com/office/drawing/2014/main" id="{B6F5E31F-C75B-FDAF-F66A-D2EE27F0BA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8073" y="1349062"/>
            <a:ext cx="5190186" cy="4868214"/>
          </a:xfrm>
          <a:prstGeom prst="rect">
            <a:avLst/>
          </a:prstGeom>
        </p:spPr>
      </p:pic>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Speech bubble and infographicHeader">
            <a:extLst>
              <a:ext uri="{FF2B5EF4-FFF2-40B4-BE49-F238E27FC236}">
                <a16:creationId xmlns:a16="http://schemas.microsoft.com/office/drawing/2014/main" id="{12B4485E-DFAB-C59B-44A2-D37691E4488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Speech bubble and infographicHeader" descr="&#10;Internal">
            <a:extLst>
              <a:ext uri="{FF2B5EF4-FFF2-40B4-BE49-F238E27FC236}">
                <a16:creationId xmlns:a16="http://schemas.microsoft.com/office/drawing/2014/main" id="{7CDDC7FE-C763-B04F-8CCB-4FEE6C4E095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388391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Content Speech bubb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with medium confidence">
            <a:extLst>
              <a:ext uri="{FF2B5EF4-FFF2-40B4-BE49-F238E27FC236}">
                <a16:creationId xmlns:a16="http://schemas.microsoft.com/office/drawing/2014/main" id="{2559381E-9C37-C04B-041B-71A96A9607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2769" y="4229398"/>
            <a:ext cx="2208727" cy="1946022"/>
          </a:xfrm>
          <a:prstGeom prst="rect">
            <a:avLst/>
          </a:prstGeom>
        </p:spPr>
      </p:pic>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Speech bubble and infographic 1Header">
            <a:extLst>
              <a:ext uri="{FF2B5EF4-FFF2-40B4-BE49-F238E27FC236}">
                <a16:creationId xmlns:a16="http://schemas.microsoft.com/office/drawing/2014/main" id="{49C944BC-13FC-E858-65E5-8A3EA0947C1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Content Speech bubble and infographic 1Header" descr="&#10;Internal">
            <a:extLst>
              <a:ext uri="{FF2B5EF4-FFF2-40B4-BE49-F238E27FC236}">
                <a16:creationId xmlns:a16="http://schemas.microsoft.com/office/drawing/2014/main" id="{3D7F17BA-DBE4-27C7-78DB-C59A850050C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3760441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11" name="Picture 10" descr="Diagram&#10;&#10;Description automatically generated">
            <a:extLst>
              <a:ext uri="{FF2B5EF4-FFF2-40B4-BE49-F238E27FC236}">
                <a16:creationId xmlns:a16="http://schemas.microsoft.com/office/drawing/2014/main" id="{8A99DA3D-C701-9250-9E5E-036010BA15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907" y="1346410"/>
            <a:ext cx="5190186" cy="4868214"/>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tle and Infographic 1Header">
            <a:extLst>
              <a:ext uri="{FF2B5EF4-FFF2-40B4-BE49-F238E27FC236}">
                <a16:creationId xmlns:a16="http://schemas.microsoft.com/office/drawing/2014/main" id="{74BD24F9-A0FF-E4A8-FB0F-E8CB96BD4DA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tle and Infographic 1Header" descr="&#10;Internal">
            <a:extLst>
              <a:ext uri="{FF2B5EF4-FFF2-40B4-BE49-F238E27FC236}">
                <a16:creationId xmlns:a16="http://schemas.microsoft.com/office/drawing/2014/main" id="{22CD5C69-F60C-18D9-8CA5-DB3D494D05C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2105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with medium confidence">
            <a:extLst>
              <a:ext uri="{FF2B5EF4-FFF2-40B4-BE49-F238E27FC236}">
                <a16:creationId xmlns:a16="http://schemas.microsoft.com/office/drawing/2014/main" id="{2559381E-9C37-C04B-041B-71A96A9607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94789" y="4235838"/>
            <a:ext cx="2208727" cy="1946022"/>
          </a:xfrm>
          <a:prstGeom prst="rect">
            <a:avLst/>
          </a:prstGeom>
        </p:spPr>
      </p:pic>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Speech bubble and infographic 2Header">
            <a:extLst>
              <a:ext uri="{FF2B5EF4-FFF2-40B4-BE49-F238E27FC236}">
                <a16:creationId xmlns:a16="http://schemas.microsoft.com/office/drawing/2014/main" id="{03CAB8C7-BA41-09D9-A084-9D95A46F4CB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Content Speech bubble and infographic 2Header" descr="&#10;Internal">
            <a:extLst>
              <a:ext uri="{FF2B5EF4-FFF2-40B4-BE49-F238E27FC236}">
                <a16:creationId xmlns:a16="http://schemas.microsoft.com/office/drawing/2014/main" id="{22B17A63-0FC0-9307-6548-CA1FB8809D9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3242526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tle and Infographic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11" name="Picture 10" descr="Diagram&#10;&#10;Description automatically generated">
            <a:extLst>
              <a:ext uri="{FF2B5EF4-FFF2-40B4-BE49-F238E27FC236}">
                <a16:creationId xmlns:a16="http://schemas.microsoft.com/office/drawing/2014/main" id="{8A99DA3D-C701-9250-9E5E-036010BA15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907" y="1346410"/>
            <a:ext cx="5190186" cy="4868214"/>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tle and Infographic 2Header">
            <a:extLst>
              <a:ext uri="{FF2B5EF4-FFF2-40B4-BE49-F238E27FC236}">
                <a16:creationId xmlns:a16="http://schemas.microsoft.com/office/drawing/2014/main" id="{085513D5-EE47-945D-2B1F-ADDCA267460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tle and Infographic 2Header" descr="&#10;Internal">
            <a:extLst>
              <a:ext uri="{FF2B5EF4-FFF2-40B4-BE49-F238E27FC236}">
                <a16:creationId xmlns:a16="http://schemas.microsoft.com/office/drawing/2014/main" id="{EE2B481C-8A55-6338-99C9-1BB7AA967BD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70909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51.Title and Content 6Header">
            <a:extLst>
              <a:ext uri="{FF2B5EF4-FFF2-40B4-BE49-F238E27FC236}">
                <a16:creationId xmlns:a16="http://schemas.microsoft.com/office/drawing/2014/main" id="{3F2A2DE9-D4AB-F9BC-F7EE-D6180555A73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51.Title and Content 6Header" descr="&#10;Internal">
            <a:extLst>
              <a:ext uri="{FF2B5EF4-FFF2-40B4-BE49-F238E27FC236}">
                <a16:creationId xmlns:a16="http://schemas.microsoft.com/office/drawing/2014/main" id="{7F6D779E-4F5A-95B0-4A8F-948424E377D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988081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754082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2_D. Title OnlyHeader">
            <a:extLst>
              <a:ext uri="{FF2B5EF4-FFF2-40B4-BE49-F238E27FC236}">
                <a16:creationId xmlns:a16="http://schemas.microsoft.com/office/drawing/2014/main" id="{B98C1B34-8F70-5370-3F16-8BA46B990A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2_D. Title OnlyHeader" descr="&#10;Internal">
            <a:extLst>
              <a:ext uri="{FF2B5EF4-FFF2-40B4-BE49-F238E27FC236}">
                <a16:creationId xmlns:a16="http://schemas.microsoft.com/office/drawing/2014/main" id="{965322CC-06F9-57B9-0A9C-7C8C0621C9D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020014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Content 7">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4" name="Rectangle: Rounded Corners 23">
            <a:extLst>
              <a:ext uri="{FF2B5EF4-FFF2-40B4-BE49-F238E27FC236}">
                <a16:creationId xmlns:a16="http://schemas.microsoft.com/office/drawing/2014/main" id="{976A6DB3-8DE0-B761-5B4F-22489959D235}"/>
              </a:ext>
            </a:extLst>
          </p:cNvPr>
          <p:cNvSpPr/>
          <p:nvPr/>
        </p:nvSpPr>
        <p:spPr>
          <a:xfrm>
            <a:off x="640815" y="3834822"/>
            <a:ext cx="3597925" cy="2263014"/>
          </a:xfrm>
          <a:prstGeom prst="roundRect">
            <a:avLst>
              <a:gd name="adj" fmla="val 18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F01E04B2-4C43-FD23-02C8-10CBB5493951}"/>
              </a:ext>
            </a:extLst>
          </p:cNvPr>
          <p:cNvSpPr/>
          <p:nvPr/>
        </p:nvSpPr>
        <p:spPr>
          <a:xfrm>
            <a:off x="4297037" y="3834822"/>
            <a:ext cx="3597925" cy="2263014"/>
          </a:xfrm>
          <a:prstGeom prst="roundRect">
            <a:avLst>
              <a:gd name="adj" fmla="val 189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76B6DF6-E14B-AB17-774D-D6DEB7083B72}"/>
              </a:ext>
            </a:extLst>
          </p:cNvPr>
          <p:cNvSpPr/>
          <p:nvPr/>
        </p:nvSpPr>
        <p:spPr>
          <a:xfrm>
            <a:off x="7953260" y="3834822"/>
            <a:ext cx="3597925" cy="2263014"/>
          </a:xfrm>
          <a:prstGeom prst="roundRect">
            <a:avLst>
              <a:gd name="adj" fmla="val 18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4" name="Picture 3" descr="Shape&#10;&#10;Description automatically generated">
            <a:extLst>
              <a:ext uri="{FF2B5EF4-FFF2-40B4-BE49-F238E27FC236}">
                <a16:creationId xmlns:a16="http://schemas.microsoft.com/office/drawing/2014/main" id="{F51F6834-DBE9-2D90-DF6C-9F042ABF7BC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16277" y="3877936"/>
            <a:ext cx="2368627" cy="2131765"/>
          </a:xfrm>
          <a:prstGeom prst="rect">
            <a:avLst/>
          </a:prstGeom>
        </p:spPr>
      </p:pic>
      <p:pic>
        <p:nvPicPr>
          <p:cNvPr id="15" name="Picture 14" descr="Shape&#10;&#10;Description automatically generated">
            <a:extLst>
              <a:ext uri="{FF2B5EF4-FFF2-40B4-BE49-F238E27FC236}">
                <a16:creationId xmlns:a16="http://schemas.microsoft.com/office/drawing/2014/main" id="{218E03FB-5A07-5254-AE4F-A5B12FD1B6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89135" y="3988104"/>
            <a:ext cx="3343619" cy="1966513"/>
          </a:xfrm>
          <a:prstGeom prst="rect">
            <a:avLst/>
          </a:prstGeom>
        </p:spPr>
      </p:pic>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1139" y="3784294"/>
            <a:ext cx="3679633" cy="2352101"/>
          </a:xfrm>
          <a:prstGeom prst="rect">
            <a:avLst/>
          </a:prstGeom>
        </p:spPr>
      </p:pic>
      <p:sp>
        <p:nvSpPr>
          <p:cNvPr id="2" name="hlSlideMaster2951.Title and Content 7Header">
            <a:extLst>
              <a:ext uri="{FF2B5EF4-FFF2-40B4-BE49-F238E27FC236}">
                <a16:creationId xmlns:a16="http://schemas.microsoft.com/office/drawing/2014/main" id="{FCCB39CB-B5CA-DCAA-90AD-EC222DD889D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Content 7Header" descr="&#10;Internal">
            <a:extLst>
              <a:ext uri="{FF2B5EF4-FFF2-40B4-BE49-F238E27FC236}">
                <a16:creationId xmlns:a16="http://schemas.microsoft.com/office/drawing/2014/main" id="{DFCF98E1-4EC6-E478-1D14-CAAB8E2E025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291063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51.Title and Content 8Header">
            <a:extLst>
              <a:ext uri="{FF2B5EF4-FFF2-40B4-BE49-F238E27FC236}">
                <a16:creationId xmlns:a16="http://schemas.microsoft.com/office/drawing/2014/main" id="{86D523AD-9380-64AD-CC3D-2187AAB9497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51.Title and Content 8Header" descr="&#10;Internal">
            <a:extLst>
              <a:ext uri="{FF2B5EF4-FFF2-40B4-BE49-F238E27FC236}">
                <a16:creationId xmlns:a16="http://schemas.microsoft.com/office/drawing/2014/main" id="{A56BE084-7B64-D484-15C9-763D488ED1B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6609055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2951.Standout text double 2Header">
            <a:extLst>
              <a:ext uri="{FF2B5EF4-FFF2-40B4-BE49-F238E27FC236}">
                <a16:creationId xmlns:a16="http://schemas.microsoft.com/office/drawing/2014/main" id="{ED67E67B-BCB4-256F-883E-1AE32336847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51.Standout text double 2Header" descr="&#10;Internal">
            <a:extLst>
              <a:ext uri="{FF2B5EF4-FFF2-40B4-BE49-F238E27FC236}">
                <a16:creationId xmlns:a16="http://schemas.microsoft.com/office/drawing/2014/main" id="{78E62EF3-039E-B899-48AC-03C19F2B550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374644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Subheading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27" name="Rectangle: Rounded Corners 26">
            <a:extLst>
              <a:ext uri="{FF2B5EF4-FFF2-40B4-BE49-F238E27FC236}">
                <a16:creationId xmlns:a16="http://schemas.microsoft.com/office/drawing/2014/main" id="{3D3AE05D-F5A0-5B2F-7920-966D18E6838E}"/>
              </a:ext>
            </a:extLst>
          </p:cNvPr>
          <p:cNvSpPr/>
          <p:nvPr/>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0" name="Rectangle: Rounded Corners 39">
            <a:extLst>
              <a:ext uri="{FF2B5EF4-FFF2-40B4-BE49-F238E27FC236}">
                <a16:creationId xmlns:a16="http://schemas.microsoft.com/office/drawing/2014/main" id="{6C52E652-D329-1638-4BD0-DC85F82B1CDC}"/>
              </a:ext>
            </a:extLst>
          </p:cNvPr>
          <p:cNvSpPr/>
          <p:nvPr/>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2951.Title Subheading and ContentHeader">
            <a:extLst>
              <a:ext uri="{FF2B5EF4-FFF2-40B4-BE49-F238E27FC236}">
                <a16:creationId xmlns:a16="http://schemas.microsoft.com/office/drawing/2014/main" id="{ED04D4F0-D819-1AAC-3241-0D0F1D3AADF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51.Title Subheading and ContentHeader" descr="&#10;Internal">
            <a:extLst>
              <a:ext uri="{FF2B5EF4-FFF2-40B4-BE49-F238E27FC236}">
                <a16:creationId xmlns:a16="http://schemas.microsoft.com/office/drawing/2014/main" id="{E276FE70-90A7-8A58-9402-F260250C150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399686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2951.Thank youHeader">
            <a:extLst>
              <a:ext uri="{FF2B5EF4-FFF2-40B4-BE49-F238E27FC236}">
                <a16:creationId xmlns:a16="http://schemas.microsoft.com/office/drawing/2014/main" id="{7D52FD82-40D4-590D-9B02-5CAA9441081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hank youHeader" descr="&#10;Internal">
            <a:extLst>
              <a:ext uri="{FF2B5EF4-FFF2-40B4-BE49-F238E27FC236}">
                <a16:creationId xmlns:a16="http://schemas.microsoft.com/office/drawing/2014/main" id="{A65CF876-A4C3-E409-C4C4-A84CCBB5032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56013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2951.End logoHeader">
            <a:extLst>
              <a:ext uri="{FF2B5EF4-FFF2-40B4-BE49-F238E27FC236}">
                <a16:creationId xmlns:a16="http://schemas.microsoft.com/office/drawing/2014/main" id="{43EA5598-5DB1-73D1-F14A-52138299A3D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End logoHeader" descr="&#10;Internal">
            <a:extLst>
              <a:ext uri="{FF2B5EF4-FFF2-40B4-BE49-F238E27FC236}">
                <a16:creationId xmlns:a16="http://schemas.microsoft.com/office/drawing/2014/main" id="{F11B589C-E9B6-4C9A-5901-A73E7514CE8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544361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6637148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Title SlideHeader">
            <a:extLst>
              <a:ext uri="{FF2B5EF4-FFF2-40B4-BE49-F238E27FC236}">
                <a16:creationId xmlns:a16="http://schemas.microsoft.com/office/drawing/2014/main" id="{19A6EAF6-5731-4325-A29F-9A6781A6F0C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Title SlideHeader" descr="&#10;Internal">
            <a:extLst>
              <a:ext uri="{FF2B5EF4-FFF2-40B4-BE49-F238E27FC236}">
                <a16:creationId xmlns:a16="http://schemas.microsoft.com/office/drawing/2014/main" id="{F8F81168-F24B-4B87-9492-18B483DADCF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SlideHeader">
            <a:extLst>
              <a:ext uri="{FF2B5EF4-FFF2-40B4-BE49-F238E27FC236}">
                <a16:creationId xmlns:a16="http://schemas.microsoft.com/office/drawing/2014/main" id="{BBFA4A51-D230-359C-C59E-7E1543F73EA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SlideHeader" descr="&#10;Internal">
            <a:extLst>
              <a:ext uri="{FF2B5EF4-FFF2-40B4-BE49-F238E27FC236}">
                <a16:creationId xmlns:a16="http://schemas.microsoft.com/office/drawing/2014/main" id="{539F21C7-D3F2-C834-63AE-9CE4598141B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1060190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WelcomeHeader">
            <a:extLst>
              <a:ext uri="{FF2B5EF4-FFF2-40B4-BE49-F238E27FC236}">
                <a16:creationId xmlns:a16="http://schemas.microsoft.com/office/drawing/2014/main" id="{CCC08673-E20C-495C-B02E-5C97E1EE250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WelcomeHeader" descr="&#10;Internal">
            <a:extLst>
              <a:ext uri="{FF2B5EF4-FFF2-40B4-BE49-F238E27FC236}">
                <a16:creationId xmlns:a16="http://schemas.microsoft.com/office/drawing/2014/main" id="{C029427D-97B5-4653-9CBC-D95B7D434FF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5" name="hlSlideMaster2984.WelcomeHeader">
            <a:extLst>
              <a:ext uri="{FF2B5EF4-FFF2-40B4-BE49-F238E27FC236}">
                <a16:creationId xmlns:a16="http://schemas.microsoft.com/office/drawing/2014/main" id="{BC9AF311-6B8A-046E-CB4E-E20335B4D94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WelcomeHeader" descr="&#10;Internal">
            <a:extLst>
              <a:ext uri="{FF2B5EF4-FFF2-40B4-BE49-F238E27FC236}">
                <a16:creationId xmlns:a16="http://schemas.microsoft.com/office/drawing/2014/main" id="{75393715-E164-EC85-E196-FF640D64921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700027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PictureHeader">
            <a:extLst>
              <a:ext uri="{FF2B5EF4-FFF2-40B4-BE49-F238E27FC236}">
                <a16:creationId xmlns:a16="http://schemas.microsoft.com/office/drawing/2014/main" id="{F4ABB88C-1592-4067-91EF-36DFFD5C0A9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PictureHeader" descr="&#10;Internal">
            <a:extLst>
              <a:ext uri="{FF2B5EF4-FFF2-40B4-BE49-F238E27FC236}">
                <a16:creationId xmlns:a16="http://schemas.microsoft.com/office/drawing/2014/main" id="{9B4C2C2A-0647-479F-92E3-29A0DCE715D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and PictureHeader">
            <a:extLst>
              <a:ext uri="{FF2B5EF4-FFF2-40B4-BE49-F238E27FC236}">
                <a16:creationId xmlns:a16="http://schemas.microsoft.com/office/drawing/2014/main" id="{819874FB-F8CA-1D64-3F07-FD6B349A01A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PictureHeader" descr="&#10;Internal">
            <a:extLst>
              <a:ext uri="{FF2B5EF4-FFF2-40B4-BE49-F238E27FC236}">
                <a16:creationId xmlns:a16="http://schemas.microsoft.com/office/drawing/2014/main" id="{C677C0B4-248D-BDE5-AC4B-28487EB9391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32098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92856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1_D. Title OnlyHeader">
            <a:extLst>
              <a:ext uri="{FF2B5EF4-FFF2-40B4-BE49-F238E27FC236}">
                <a16:creationId xmlns:a16="http://schemas.microsoft.com/office/drawing/2014/main" id="{7F2A5D41-6F78-5EAB-4099-278C88E24B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1_D. Title OnlyHeader" descr="&#10;Internal">
            <a:extLst>
              <a:ext uri="{FF2B5EF4-FFF2-40B4-BE49-F238E27FC236}">
                <a16:creationId xmlns:a16="http://schemas.microsoft.com/office/drawing/2014/main" id="{29C46206-D3AF-8F53-336E-F2DCA1F87C6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840237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bg1"/>
        </a:solidFill>
        <a:effectLst/>
      </p:bgPr>
    </p:bg>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872E7BD3-DD5E-8528-D5BF-763E41686AD2}"/>
              </a:ext>
            </a:extLst>
          </p:cNvPr>
          <p:cNvSpPr/>
          <p:nvPr userDrawn="1"/>
        </p:nvSpPr>
        <p:spPr>
          <a:xfrm>
            <a:off x="4604920" y="2658575"/>
            <a:ext cx="1364635" cy="1346448"/>
          </a:xfrm>
          <a:prstGeom prst="roundRect">
            <a:avLst>
              <a:gd name="adj" fmla="val 69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13D56FF-3581-F341-F6CC-6A432D0D5712}"/>
              </a:ext>
            </a:extLst>
          </p:cNvPr>
          <p:cNvGrpSpPr>
            <a:grpSpLocks noChangeAspect="1"/>
          </p:cNvGrpSpPr>
          <p:nvPr userDrawn="1"/>
        </p:nvGrpSpPr>
        <p:grpSpPr>
          <a:xfrm>
            <a:off x="615609" y="1978963"/>
            <a:ext cx="2200252" cy="1980000"/>
            <a:chOff x="738345" y="2006551"/>
            <a:chExt cx="1880212" cy="1707272"/>
          </a:xfrm>
        </p:grpSpPr>
        <p:sp>
          <p:nvSpPr>
            <p:cNvPr id="37" name="Isosceles Triangle 36">
              <a:extLst>
                <a:ext uri="{FF2B5EF4-FFF2-40B4-BE49-F238E27FC236}">
                  <a16:creationId xmlns:a16="http://schemas.microsoft.com/office/drawing/2014/main" id="{9826E8D9-6069-D689-BD18-FBF4A66090C4}"/>
                </a:ext>
              </a:extLst>
            </p:cNvPr>
            <p:cNvSpPr/>
            <p:nvPr userDrawn="1"/>
          </p:nvSpPr>
          <p:spPr>
            <a:xfrm>
              <a:off x="766806" y="2006551"/>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userDrawn="1"/>
          </p:nvSpPr>
          <p:spPr>
            <a:xfrm>
              <a:off x="970160" y="2604409"/>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userDrawn="1"/>
          </p:nvSpPr>
          <p:spPr>
            <a:xfrm>
              <a:off x="738345" y="3373029"/>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159584" y="4584555"/>
            <a:ext cx="5421898" cy="1512711"/>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hasCustomPrompt="1"/>
          </p:nvPr>
        </p:nvSpPr>
        <p:spPr>
          <a:xfrm>
            <a:off x="4648690" y="3334149"/>
            <a:ext cx="1240324" cy="691136"/>
          </a:xfrm>
        </p:spPr>
        <p:txBody>
          <a:bodyPr>
            <a:noAutofit/>
          </a:bodyPr>
          <a:lstStyle>
            <a:lvl1pPr marL="0" indent="0">
              <a:lnSpc>
                <a:spcPts val="4500"/>
              </a:lnSpc>
              <a:spcBef>
                <a:spcPts val="0"/>
              </a:spcBef>
              <a:buNone/>
              <a:defRPr sz="45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11</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914" y="4616253"/>
            <a:ext cx="5421900" cy="1512711"/>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63897" y="422865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8655"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6" name="Picture 35">
            <a:extLst>
              <a:ext uri="{FF2B5EF4-FFF2-40B4-BE49-F238E27FC236}">
                <a16:creationId xmlns:a16="http://schemas.microsoft.com/office/drawing/2014/main" id="{1039F08B-9F6D-E697-3A58-57833615DA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617506" y="5008020"/>
            <a:ext cx="727114" cy="844170"/>
          </a:xfrm>
          <a:prstGeom prst="rect">
            <a:avLst/>
          </a:prstGeom>
        </p:spPr>
      </p:pic>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1172695" y="220847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1047379" y="2883550"/>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834386" y="3627218"/>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43" name="Content Placeholder 2">
            <a:extLst>
              <a:ext uri="{FF2B5EF4-FFF2-40B4-BE49-F238E27FC236}">
                <a16:creationId xmlns:a16="http://schemas.microsoft.com/office/drawing/2014/main" id="{915EF536-A6CA-4925-5C02-CAE676AA7587}"/>
              </a:ext>
            </a:extLst>
          </p:cNvPr>
          <p:cNvSpPr>
            <a:spLocks noGrp="1"/>
          </p:cNvSpPr>
          <p:nvPr>
            <p:ph idx="25"/>
          </p:nvPr>
        </p:nvSpPr>
        <p:spPr>
          <a:xfrm>
            <a:off x="6050096" y="3304242"/>
            <a:ext cx="4020241" cy="806258"/>
          </a:xfrm>
        </p:spPr>
        <p:txBody>
          <a:bodyPr>
            <a:noAutofit/>
          </a:bodyPr>
          <a:lstStyle>
            <a:lvl1pPr marL="0" indent="0">
              <a:lnSpc>
                <a:spcPts val="2400"/>
              </a:lnSpc>
              <a:spcBef>
                <a:spcPts val="0"/>
              </a:spcBef>
              <a:buNone/>
              <a:defRPr sz="2000" b="1">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5" name="Content Placeholder 2">
            <a:extLst>
              <a:ext uri="{FF2B5EF4-FFF2-40B4-BE49-F238E27FC236}">
                <a16:creationId xmlns:a16="http://schemas.microsoft.com/office/drawing/2014/main" id="{9CAF886C-2535-0509-E274-F291DB08A6F2}"/>
              </a:ext>
            </a:extLst>
          </p:cNvPr>
          <p:cNvSpPr>
            <a:spLocks noGrp="1"/>
          </p:cNvSpPr>
          <p:nvPr>
            <p:ph idx="26" hasCustomPrompt="1"/>
          </p:nvPr>
        </p:nvSpPr>
        <p:spPr>
          <a:xfrm>
            <a:off x="4663214" y="2748412"/>
            <a:ext cx="1232894" cy="622542"/>
          </a:xfrm>
        </p:spPr>
        <p:txBody>
          <a:bodyPr>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Figure text</a:t>
            </a:r>
          </a:p>
        </p:txBody>
      </p:sp>
      <p:sp>
        <p:nvSpPr>
          <p:cNvPr id="47" name="Content Placeholder 2">
            <a:extLst>
              <a:ext uri="{FF2B5EF4-FFF2-40B4-BE49-F238E27FC236}">
                <a16:creationId xmlns:a16="http://schemas.microsoft.com/office/drawing/2014/main" id="{AD5A952C-65E0-C119-8C06-EB43A8CA138F}"/>
              </a:ext>
            </a:extLst>
          </p:cNvPr>
          <p:cNvSpPr>
            <a:spLocks noGrp="1"/>
          </p:cNvSpPr>
          <p:nvPr>
            <p:ph idx="27"/>
          </p:nvPr>
        </p:nvSpPr>
        <p:spPr>
          <a:xfrm>
            <a:off x="563897" y="146594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Graphical user interface&#10;&#10;Description automatically generated with medium confidence">
            <a:extLst>
              <a:ext uri="{FF2B5EF4-FFF2-40B4-BE49-F238E27FC236}">
                <a16:creationId xmlns:a16="http://schemas.microsoft.com/office/drawing/2014/main" id="{CDDB9F12-8138-E35C-12BE-E4E10E6EFA7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239886" y="4925398"/>
            <a:ext cx="619154" cy="876312"/>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2E89A21-4213-0A67-F392-9886B7E2266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906588" y="3460791"/>
            <a:ext cx="1624404" cy="598114"/>
          </a:xfrm>
          <a:prstGeom prst="rect">
            <a:avLst/>
          </a:prstGeom>
        </p:spPr>
      </p:pic>
      <p:sp>
        <p:nvSpPr>
          <p:cNvPr id="4" name="hlSlideMaster.Title and Content 1Header">
            <a:extLst>
              <a:ext uri="{FF2B5EF4-FFF2-40B4-BE49-F238E27FC236}">
                <a16:creationId xmlns:a16="http://schemas.microsoft.com/office/drawing/2014/main" id="{B225D11F-0553-49D6-9B58-91AC4092FC1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Title and Content 1Header" descr="&#10;Internal">
            <a:extLst>
              <a:ext uri="{FF2B5EF4-FFF2-40B4-BE49-F238E27FC236}">
                <a16:creationId xmlns:a16="http://schemas.microsoft.com/office/drawing/2014/main" id="{29050827-6844-4A16-9816-BDAE2C611F0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2" name="hlSlideMaster2984.Title and Content 1Header">
            <a:extLst>
              <a:ext uri="{FF2B5EF4-FFF2-40B4-BE49-F238E27FC236}">
                <a16:creationId xmlns:a16="http://schemas.microsoft.com/office/drawing/2014/main" id="{7E2ED843-6E50-59C1-56FA-5E412084D93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3" name="hcSlideMaster2984.Title and Content 1Header" descr="&#10;Internal">
            <a:extLst>
              <a:ext uri="{FF2B5EF4-FFF2-40B4-BE49-F238E27FC236}">
                <a16:creationId xmlns:a16="http://schemas.microsoft.com/office/drawing/2014/main" id="{CB518F78-7DF6-9B6C-4CAB-3025097A5E9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9461876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Content 2Header">
            <a:extLst>
              <a:ext uri="{FF2B5EF4-FFF2-40B4-BE49-F238E27FC236}">
                <a16:creationId xmlns:a16="http://schemas.microsoft.com/office/drawing/2014/main" id="{6164525B-D83C-475D-A1AA-52D440B739C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2Header" descr="&#10;Internal">
            <a:extLst>
              <a:ext uri="{FF2B5EF4-FFF2-40B4-BE49-F238E27FC236}">
                <a16:creationId xmlns:a16="http://schemas.microsoft.com/office/drawing/2014/main" id="{61F5517C-93F5-43D0-B099-CF4D10072B3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0" name="hlSlideMaster2984.Title and Content 2Header">
            <a:extLst>
              <a:ext uri="{FF2B5EF4-FFF2-40B4-BE49-F238E27FC236}">
                <a16:creationId xmlns:a16="http://schemas.microsoft.com/office/drawing/2014/main" id="{104810F5-4CA6-43B6-902A-B268A9D4A62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5" name="hcSlideMaster2984.Title and Content 2Header" descr="&#10;Internal">
            <a:extLst>
              <a:ext uri="{FF2B5EF4-FFF2-40B4-BE49-F238E27FC236}">
                <a16:creationId xmlns:a16="http://schemas.microsoft.com/office/drawing/2014/main" id="{AF2984F3-B94D-FA20-225D-8335FFC369F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449586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Standout text 1Header">
            <a:extLst>
              <a:ext uri="{FF2B5EF4-FFF2-40B4-BE49-F238E27FC236}">
                <a16:creationId xmlns:a16="http://schemas.microsoft.com/office/drawing/2014/main" id="{A7EEFD29-C0A1-4BB2-94CA-B894FB67ABF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Standout text 1Header" descr="&#10;Internal">
            <a:extLst>
              <a:ext uri="{FF2B5EF4-FFF2-40B4-BE49-F238E27FC236}">
                <a16:creationId xmlns:a16="http://schemas.microsoft.com/office/drawing/2014/main" id="{6996E040-0AF4-465D-8EDA-B6FBB099C57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6" name="hlSlideMaster2984.Standout text 1Header">
            <a:extLst>
              <a:ext uri="{FF2B5EF4-FFF2-40B4-BE49-F238E27FC236}">
                <a16:creationId xmlns:a16="http://schemas.microsoft.com/office/drawing/2014/main" id="{29BE3B72-E7E2-C965-75F1-663D55750EE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Standout text 1Header" descr="&#10;Internal">
            <a:extLst>
              <a:ext uri="{FF2B5EF4-FFF2-40B4-BE49-F238E27FC236}">
                <a16:creationId xmlns:a16="http://schemas.microsoft.com/office/drawing/2014/main" id="{9E2694F4-B201-1D79-07A9-9BDAF2B6A4C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8334694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8444" y="3008408"/>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00190" y="3865658"/>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Standout text 2Header">
            <a:extLst>
              <a:ext uri="{FF2B5EF4-FFF2-40B4-BE49-F238E27FC236}">
                <a16:creationId xmlns:a16="http://schemas.microsoft.com/office/drawing/2014/main" id="{727CDB2C-B079-408A-96B1-04844503E18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Standout text 2Header" descr="&#10;Internal">
            <a:extLst>
              <a:ext uri="{FF2B5EF4-FFF2-40B4-BE49-F238E27FC236}">
                <a16:creationId xmlns:a16="http://schemas.microsoft.com/office/drawing/2014/main" id="{6B52C907-D469-4622-A3F2-AE27D778DB6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Standout text 2Header">
            <a:extLst>
              <a:ext uri="{FF2B5EF4-FFF2-40B4-BE49-F238E27FC236}">
                <a16:creationId xmlns:a16="http://schemas.microsoft.com/office/drawing/2014/main" id="{B88D6A17-C41C-8AF5-BB24-2C9941566E6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Standout text 2Header" descr="&#10;Internal">
            <a:extLst>
              <a:ext uri="{FF2B5EF4-FFF2-40B4-BE49-F238E27FC236}">
                <a16:creationId xmlns:a16="http://schemas.microsoft.com/office/drawing/2014/main" id="{5A387DE0-5A83-092A-BC88-BA008C9A564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5702179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userDrawn="1"/>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userDrawn="1"/>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userDrawn="1"/>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userDrawn="1"/>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userDrawn="1"/>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userDrawn="1"/>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userDrawn="1"/>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userDrawn="1"/>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Title and Content 3Header">
            <a:extLst>
              <a:ext uri="{FF2B5EF4-FFF2-40B4-BE49-F238E27FC236}">
                <a16:creationId xmlns:a16="http://schemas.microsoft.com/office/drawing/2014/main" id="{102992C1-DDD2-4235-9BF0-FD48340C51D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3Header" descr="&#10;Internal">
            <a:extLst>
              <a:ext uri="{FF2B5EF4-FFF2-40B4-BE49-F238E27FC236}">
                <a16:creationId xmlns:a16="http://schemas.microsoft.com/office/drawing/2014/main" id="{AC5E56A1-B315-462D-8DF4-C156871AB1A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and Content 3Header">
            <a:extLst>
              <a:ext uri="{FF2B5EF4-FFF2-40B4-BE49-F238E27FC236}">
                <a16:creationId xmlns:a16="http://schemas.microsoft.com/office/drawing/2014/main" id="{2AE95DBF-2C31-778D-CEB1-C55D5FD5EA0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Content 3Header" descr="&#10;Internal">
            <a:extLst>
              <a:ext uri="{FF2B5EF4-FFF2-40B4-BE49-F238E27FC236}">
                <a16:creationId xmlns:a16="http://schemas.microsoft.com/office/drawing/2014/main" id="{E02D7763-B937-526F-B25D-91CCB0F481A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6807890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6F0EE1ED-020C-54DC-4C01-8AE119B22D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Title and scale 1Header">
            <a:extLst>
              <a:ext uri="{FF2B5EF4-FFF2-40B4-BE49-F238E27FC236}">
                <a16:creationId xmlns:a16="http://schemas.microsoft.com/office/drawing/2014/main" id="{E3AF9223-07D6-447C-94BB-9D57278995B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scale 1Header" descr="&#10;Internal">
            <a:extLst>
              <a:ext uri="{FF2B5EF4-FFF2-40B4-BE49-F238E27FC236}">
                <a16:creationId xmlns:a16="http://schemas.microsoft.com/office/drawing/2014/main" id="{CC3D35A6-3617-4C13-A710-9C5CF91720C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and scale 1Header">
            <a:extLst>
              <a:ext uri="{FF2B5EF4-FFF2-40B4-BE49-F238E27FC236}">
                <a16:creationId xmlns:a16="http://schemas.microsoft.com/office/drawing/2014/main" id="{4A21647C-542D-3E22-56BC-7BF86CC6210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and scale 1Header" descr="&#10;Internal">
            <a:extLst>
              <a:ext uri="{FF2B5EF4-FFF2-40B4-BE49-F238E27FC236}">
                <a16:creationId xmlns:a16="http://schemas.microsoft.com/office/drawing/2014/main" id="{E624F845-E0A5-6CF6-74F3-5190E5E286D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684888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10" name="Picture 9" descr="Text&#10;&#10;Description automatically generated">
            <a:extLst>
              <a:ext uri="{FF2B5EF4-FFF2-40B4-BE49-F238E27FC236}">
                <a16:creationId xmlns:a16="http://schemas.microsoft.com/office/drawing/2014/main" id="{E34CFFEB-6047-0B97-2259-73FE42448A6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Title and scale 2Header">
            <a:extLst>
              <a:ext uri="{FF2B5EF4-FFF2-40B4-BE49-F238E27FC236}">
                <a16:creationId xmlns:a16="http://schemas.microsoft.com/office/drawing/2014/main" id="{038C9B93-E65D-4D8D-BAF4-61FBCA1D0FA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scale 2Header" descr="&#10;Internal">
            <a:extLst>
              <a:ext uri="{FF2B5EF4-FFF2-40B4-BE49-F238E27FC236}">
                <a16:creationId xmlns:a16="http://schemas.microsoft.com/office/drawing/2014/main" id="{78531E8F-6EAD-4BD1-BD12-7B93A5C9004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itle and scale 2Header">
            <a:extLst>
              <a:ext uri="{FF2B5EF4-FFF2-40B4-BE49-F238E27FC236}">
                <a16:creationId xmlns:a16="http://schemas.microsoft.com/office/drawing/2014/main" id="{314312E5-FE03-DE4E-F7F4-193B0866271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scale 2Header" descr="&#10;Internal">
            <a:extLst>
              <a:ext uri="{FF2B5EF4-FFF2-40B4-BE49-F238E27FC236}">
                <a16:creationId xmlns:a16="http://schemas.microsoft.com/office/drawing/2014/main" id="{E22F728C-CD88-0439-0E49-C083BA8181E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8897713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endParaRPr lang="en-US"/>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Content and Picture bottom rightHeader">
            <a:extLst>
              <a:ext uri="{FF2B5EF4-FFF2-40B4-BE49-F238E27FC236}">
                <a16:creationId xmlns:a16="http://schemas.microsoft.com/office/drawing/2014/main" id="{88F59A03-8F1E-477D-BD05-E0BCE9D710B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Content and Picture bottom rightHeader" descr="&#10;Internal">
            <a:extLst>
              <a:ext uri="{FF2B5EF4-FFF2-40B4-BE49-F238E27FC236}">
                <a16:creationId xmlns:a16="http://schemas.microsoft.com/office/drawing/2014/main" id="{3AF7CF1E-32E7-43C8-A2DA-42E7EDB6581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Content and Picture bottom rightHeader">
            <a:extLst>
              <a:ext uri="{FF2B5EF4-FFF2-40B4-BE49-F238E27FC236}">
                <a16:creationId xmlns:a16="http://schemas.microsoft.com/office/drawing/2014/main" id="{3DBA628F-F190-FB74-B63D-AA8BF746D7E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Content and Picture bottom rightHeader" descr="&#10;Internal">
            <a:extLst>
              <a:ext uri="{FF2B5EF4-FFF2-40B4-BE49-F238E27FC236}">
                <a16:creationId xmlns:a16="http://schemas.microsoft.com/office/drawing/2014/main" id="{BDAA84FE-2C8B-C357-17E2-F3CDC544CE8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7353957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Content 4Header">
            <a:extLst>
              <a:ext uri="{FF2B5EF4-FFF2-40B4-BE49-F238E27FC236}">
                <a16:creationId xmlns:a16="http://schemas.microsoft.com/office/drawing/2014/main" id="{3856E6D5-7A68-4465-95E9-70418DC5D0B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4Header" descr="&#10;Internal">
            <a:extLst>
              <a:ext uri="{FF2B5EF4-FFF2-40B4-BE49-F238E27FC236}">
                <a16:creationId xmlns:a16="http://schemas.microsoft.com/office/drawing/2014/main" id="{D75E194D-9A22-4701-80B5-512B2E98FA6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and Content 4Header">
            <a:extLst>
              <a:ext uri="{FF2B5EF4-FFF2-40B4-BE49-F238E27FC236}">
                <a16:creationId xmlns:a16="http://schemas.microsoft.com/office/drawing/2014/main" id="{A5525F06-7ED3-3061-DD54-9D89B1F2E6E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0" name="hcSlideMaster2984.Title and Content 4Header" descr="&#10;Internal">
            <a:extLst>
              <a:ext uri="{FF2B5EF4-FFF2-40B4-BE49-F238E27FC236}">
                <a16:creationId xmlns:a16="http://schemas.microsoft.com/office/drawing/2014/main" id="{457A7DD8-E684-A8B5-2552-6703992121B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0724263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Media Header">
            <a:extLst>
              <a:ext uri="{FF2B5EF4-FFF2-40B4-BE49-F238E27FC236}">
                <a16:creationId xmlns:a16="http://schemas.microsoft.com/office/drawing/2014/main" id="{2B5F5B2F-0C4E-496A-B580-4926052CF07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Media Header" descr="&#10;Internal">
            <a:extLst>
              <a:ext uri="{FF2B5EF4-FFF2-40B4-BE49-F238E27FC236}">
                <a16:creationId xmlns:a16="http://schemas.microsoft.com/office/drawing/2014/main" id="{2B91884E-78B3-4159-8641-91DD92A19AB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itle and Media Header">
            <a:extLst>
              <a:ext uri="{FF2B5EF4-FFF2-40B4-BE49-F238E27FC236}">
                <a16:creationId xmlns:a16="http://schemas.microsoft.com/office/drawing/2014/main" id="{4329BB20-2F2F-C7AE-954B-03E17078EF0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and Media Header" descr="&#10;Internal">
            <a:extLst>
              <a:ext uri="{FF2B5EF4-FFF2-40B4-BE49-F238E27FC236}">
                <a16:creationId xmlns:a16="http://schemas.microsoft.com/office/drawing/2014/main" id="{F68539FB-9ADD-AB2F-266F-D1B6C2F1282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096510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514316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0_D. Title OnlyHeader">
            <a:extLst>
              <a:ext uri="{FF2B5EF4-FFF2-40B4-BE49-F238E27FC236}">
                <a16:creationId xmlns:a16="http://schemas.microsoft.com/office/drawing/2014/main" id="{6213269F-E9F0-03B2-5692-3B2A46FA7F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0_D. Title OnlyHeader" descr="&#10;Internal">
            <a:extLst>
              <a:ext uri="{FF2B5EF4-FFF2-40B4-BE49-F238E27FC236}">
                <a16:creationId xmlns:a16="http://schemas.microsoft.com/office/drawing/2014/main" id="{82EBCA07-2F95-D331-36D7-A5B8694FB01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04319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Standout text double 1Header">
            <a:extLst>
              <a:ext uri="{FF2B5EF4-FFF2-40B4-BE49-F238E27FC236}">
                <a16:creationId xmlns:a16="http://schemas.microsoft.com/office/drawing/2014/main" id="{035339B9-6D30-43EE-8D77-F82FDAC3F2C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Standout text double 1Header" descr="&#10;Internal">
            <a:extLst>
              <a:ext uri="{FF2B5EF4-FFF2-40B4-BE49-F238E27FC236}">
                <a16:creationId xmlns:a16="http://schemas.microsoft.com/office/drawing/2014/main" id="{5043E177-782E-4515-AF14-A4F40C82772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Standout text double 1Header">
            <a:extLst>
              <a:ext uri="{FF2B5EF4-FFF2-40B4-BE49-F238E27FC236}">
                <a16:creationId xmlns:a16="http://schemas.microsoft.com/office/drawing/2014/main" id="{0F6A5AFC-0528-7447-AC89-E1A50BD5BD9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Standout text double 1Header" descr="&#10;Internal">
            <a:extLst>
              <a:ext uri="{FF2B5EF4-FFF2-40B4-BE49-F238E27FC236}">
                <a16:creationId xmlns:a16="http://schemas.microsoft.com/office/drawing/2014/main" id="{A80D62DA-1ED3-7CFE-9578-F47F6490DB6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6726904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4" name="Picture 3" descr="A screenshot of a video game&#10;&#10;Description automatically generated with medium confidence">
            <a:extLst>
              <a:ext uri="{FF2B5EF4-FFF2-40B4-BE49-F238E27FC236}">
                <a16:creationId xmlns:a16="http://schemas.microsoft.com/office/drawing/2014/main" id="{01120C2E-5807-5321-764F-B837B1BE850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56092" y="3908738"/>
            <a:ext cx="2568347" cy="2298879"/>
          </a:xfrm>
          <a:prstGeom prst="rect">
            <a:avLst/>
          </a:prstGeom>
        </p:spPr>
      </p:pic>
      <p:sp>
        <p:nvSpPr>
          <p:cNvPr id="2" name="hlSlideMaster.Title and Content 5Header">
            <a:extLst>
              <a:ext uri="{FF2B5EF4-FFF2-40B4-BE49-F238E27FC236}">
                <a16:creationId xmlns:a16="http://schemas.microsoft.com/office/drawing/2014/main" id="{C535B458-8A84-4390-A172-01002AD446E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5" name="hcSlideMaster.Title and Content 5Header" descr="&#10;Internal">
            <a:extLst>
              <a:ext uri="{FF2B5EF4-FFF2-40B4-BE49-F238E27FC236}">
                <a16:creationId xmlns:a16="http://schemas.microsoft.com/office/drawing/2014/main" id="{DC9619EB-6AC9-430A-93D8-8D5775339F7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6" name="hlSlideMaster2984.Title and Content 5Header">
            <a:extLst>
              <a:ext uri="{FF2B5EF4-FFF2-40B4-BE49-F238E27FC236}">
                <a16:creationId xmlns:a16="http://schemas.microsoft.com/office/drawing/2014/main" id="{A0EE0585-116D-29A0-B776-1F22215E76B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7" name="hcSlideMaster2984.Title and Content 5Header" descr="&#10;Internal">
            <a:extLst>
              <a:ext uri="{FF2B5EF4-FFF2-40B4-BE49-F238E27FC236}">
                <a16:creationId xmlns:a16="http://schemas.microsoft.com/office/drawing/2014/main" id="{1B5060C0-9AC9-770E-4740-37DDE52EC53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0613085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userDrawn="1"/>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userDrawn="1"/>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userDrawn="1"/>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userDrawn="1"/>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userDrawn="1"/>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userDrawn="1"/>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Numbered contentHeader">
            <a:extLst>
              <a:ext uri="{FF2B5EF4-FFF2-40B4-BE49-F238E27FC236}">
                <a16:creationId xmlns:a16="http://schemas.microsoft.com/office/drawing/2014/main" id="{CD45A28D-37BC-40E2-A9F3-93D7B11C24E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Numbered contentHeader" descr="&#10;Internal">
            <a:extLst>
              <a:ext uri="{FF2B5EF4-FFF2-40B4-BE49-F238E27FC236}">
                <a16:creationId xmlns:a16="http://schemas.microsoft.com/office/drawing/2014/main" id="{6A310040-5795-463A-90A3-79C9F40713A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itle and Numbered contentHeader">
            <a:extLst>
              <a:ext uri="{FF2B5EF4-FFF2-40B4-BE49-F238E27FC236}">
                <a16:creationId xmlns:a16="http://schemas.microsoft.com/office/drawing/2014/main" id="{B9F2B69F-A75B-F8B5-0594-D3A9906EA70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Numbered contentHeader" descr="&#10;Internal">
            <a:extLst>
              <a:ext uri="{FF2B5EF4-FFF2-40B4-BE49-F238E27FC236}">
                <a16:creationId xmlns:a16="http://schemas.microsoft.com/office/drawing/2014/main" id="{EE110D4F-FF80-953A-D5F4-6FC3E787906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4960445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ubheadings and text boxes">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BBA2DFA-0AD4-8B4F-0886-A53A419E5CDF}"/>
              </a:ext>
            </a:extLst>
          </p:cNvPr>
          <p:cNvGrpSpPr/>
          <p:nvPr userDrawn="1"/>
        </p:nvGrpSpPr>
        <p:grpSpPr>
          <a:xfrm>
            <a:off x="2443521" y="1540993"/>
            <a:ext cx="3003937" cy="4549964"/>
            <a:chOff x="11691654" y="1566526"/>
            <a:chExt cx="3003937" cy="4549964"/>
          </a:xfrm>
        </p:grpSpPr>
        <p:sp>
          <p:nvSpPr>
            <p:cNvPr id="43" name="Rectangle: Top Corners Rounded 42">
              <a:extLst>
                <a:ext uri="{FF2B5EF4-FFF2-40B4-BE49-F238E27FC236}">
                  <a16:creationId xmlns:a16="http://schemas.microsoft.com/office/drawing/2014/main" id="{49CB1F36-222D-D345-3D8D-4D900E2B199D}"/>
                </a:ext>
              </a:extLst>
            </p:cNvPr>
            <p:cNvSpPr/>
            <p:nvPr userDrawn="1"/>
          </p:nvSpPr>
          <p:spPr>
            <a:xfrm>
              <a:off x="11691655" y="2897730"/>
              <a:ext cx="3003933"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Top Corners Rounded 43">
              <a:extLst>
                <a:ext uri="{FF2B5EF4-FFF2-40B4-BE49-F238E27FC236}">
                  <a16:creationId xmlns:a16="http://schemas.microsoft.com/office/drawing/2014/main" id="{207C65CA-4409-FB02-0A45-0F4E32FF01EA}"/>
                </a:ext>
              </a:extLst>
            </p:cNvPr>
            <p:cNvSpPr/>
            <p:nvPr userDrawn="1"/>
          </p:nvSpPr>
          <p:spPr>
            <a:xfrm rot="10800000">
              <a:off x="11691654" y="4546588"/>
              <a:ext cx="3003934" cy="1569902"/>
            </a:xfrm>
            <a:prstGeom prst="round2SameRect">
              <a:avLst>
                <a:gd name="adj1" fmla="val 898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8F763AA7-B195-960E-CE8A-99B5D9321308}"/>
                </a:ext>
              </a:extLst>
            </p:cNvPr>
            <p:cNvSpPr/>
            <p:nvPr userDrawn="1"/>
          </p:nvSpPr>
          <p:spPr>
            <a:xfrm>
              <a:off x="11691658" y="1566526"/>
              <a:ext cx="3003933" cy="1272449"/>
            </a:xfrm>
            <a:prstGeom prst="round2SameRect">
              <a:avLst>
                <a:gd name="adj1" fmla="val 11961"/>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grpSp>
        <p:nvGrpSpPr>
          <p:cNvPr id="46" name="Group 45">
            <a:extLst>
              <a:ext uri="{FF2B5EF4-FFF2-40B4-BE49-F238E27FC236}">
                <a16:creationId xmlns:a16="http://schemas.microsoft.com/office/drawing/2014/main" id="{B02A8578-AB04-03E0-ABF1-063B43615E4A}"/>
              </a:ext>
            </a:extLst>
          </p:cNvPr>
          <p:cNvGrpSpPr/>
          <p:nvPr userDrawn="1"/>
        </p:nvGrpSpPr>
        <p:grpSpPr>
          <a:xfrm>
            <a:off x="5498253" y="1548324"/>
            <a:ext cx="3003937" cy="4549964"/>
            <a:chOff x="11691654" y="1566526"/>
            <a:chExt cx="3003937" cy="4549964"/>
          </a:xfrm>
        </p:grpSpPr>
        <p:sp>
          <p:nvSpPr>
            <p:cNvPr id="47" name="Rectangle: Top Corners Rounded 46">
              <a:extLst>
                <a:ext uri="{FF2B5EF4-FFF2-40B4-BE49-F238E27FC236}">
                  <a16:creationId xmlns:a16="http://schemas.microsoft.com/office/drawing/2014/main" id="{FE803984-7DFD-D7B7-3CD0-B80AFEAA9EDE}"/>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47">
              <a:extLst>
                <a:ext uri="{FF2B5EF4-FFF2-40B4-BE49-F238E27FC236}">
                  <a16:creationId xmlns:a16="http://schemas.microsoft.com/office/drawing/2014/main" id="{65524996-C068-CCAE-0365-4F407D3DC54A}"/>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Top Corners Rounded 48">
              <a:extLst>
                <a:ext uri="{FF2B5EF4-FFF2-40B4-BE49-F238E27FC236}">
                  <a16:creationId xmlns:a16="http://schemas.microsoft.com/office/drawing/2014/main" id="{5C5B29ED-4B1B-35E4-19FE-969836F38202}"/>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35F4075-C51E-2B5A-F4F8-2154E15F427A}"/>
              </a:ext>
            </a:extLst>
          </p:cNvPr>
          <p:cNvGrpSpPr/>
          <p:nvPr userDrawn="1"/>
        </p:nvGrpSpPr>
        <p:grpSpPr>
          <a:xfrm>
            <a:off x="8552985" y="1548325"/>
            <a:ext cx="3003937" cy="4549964"/>
            <a:chOff x="11691654" y="1566526"/>
            <a:chExt cx="3003937" cy="4549964"/>
          </a:xfrm>
        </p:grpSpPr>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2690080"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2690080" y="195835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8983FEDD-0B6B-1DBE-1B37-6DF697535824}"/>
              </a:ext>
            </a:extLst>
          </p:cNvPr>
          <p:cNvSpPr>
            <a:spLocks noGrp="1"/>
          </p:cNvSpPr>
          <p:nvPr>
            <p:ph idx="18"/>
          </p:nvPr>
        </p:nvSpPr>
        <p:spPr>
          <a:xfrm>
            <a:off x="8883482" y="2029479"/>
            <a:ext cx="1730503"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5942A314-93E5-D8A4-9A93-BCC2F45CCC17}"/>
              </a:ext>
            </a:extLst>
          </p:cNvPr>
          <p:cNvSpPr>
            <a:spLocks noGrp="1"/>
          </p:cNvSpPr>
          <p:nvPr>
            <p:ph idx="19"/>
          </p:nvPr>
        </p:nvSpPr>
        <p:spPr>
          <a:xfrm>
            <a:off x="5750070" y="202947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5939B4E-8708-1B6D-0E5F-15E174D30902}"/>
              </a:ext>
            </a:extLst>
          </p:cNvPr>
          <p:cNvSpPr>
            <a:spLocks noGrp="1"/>
          </p:cNvSpPr>
          <p:nvPr>
            <p:ph idx="20"/>
          </p:nvPr>
        </p:nvSpPr>
        <p:spPr>
          <a:xfrm>
            <a:off x="5740217"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Content Placeholder 2">
            <a:extLst>
              <a:ext uri="{FF2B5EF4-FFF2-40B4-BE49-F238E27FC236}">
                <a16:creationId xmlns:a16="http://schemas.microsoft.com/office/drawing/2014/main" id="{0FC0BAEB-0EA8-0EA0-14CF-63878C7F02ED}"/>
              </a:ext>
            </a:extLst>
          </p:cNvPr>
          <p:cNvSpPr>
            <a:spLocks noGrp="1"/>
          </p:cNvSpPr>
          <p:nvPr>
            <p:ph idx="21"/>
          </p:nvPr>
        </p:nvSpPr>
        <p:spPr>
          <a:xfrm>
            <a:off x="2716331"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Content Placeholder 2">
            <a:extLst>
              <a:ext uri="{FF2B5EF4-FFF2-40B4-BE49-F238E27FC236}">
                <a16:creationId xmlns:a16="http://schemas.microsoft.com/office/drawing/2014/main" id="{492F430F-4367-2425-8168-6A0BBD7BA0FB}"/>
              </a:ext>
            </a:extLst>
          </p:cNvPr>
          <p:cNvSpPr>
            <a:spLocks noGrp="1"/>
          </p:cNvSpPr>
          <p:nvPr>
            <p:ph idx="22"/>
          </p:nvPr>
        </p:nvSpPr>
        <p:spPr>
          <a:xfrm>
            <a:off x="5740217"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Content Placeholder 2">
            <a:extLst>
              <a:ext uri="{FF2B5EF4-FFF2-40B4-BE49-F238E27FC236}">
                <a16:creationId xmlns:a16="http://schemas.microsoft.com/office/drawing/2014/main" id="{C8FE7651-E13A-7CEB-FE9D-D89A4753E665}"/>
              </a:ext>
            </a:extLst>
          </p:cNvPr>
          <p:cNvSpPr>
            <a:spLocks noGrp="1"/>
          </p:cNvSpPr>
          <p:nvPr>
            <p:ph idx="23"/>
          </p:nvPr>
        </p:nvSpPr>
        <p:spPr>
          <a:xfrm>
            <a:off x="8883482" y="314081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Content Placeholder 2">
            <a:extLst>
              <a:ext uri="{FF2B5EF4-FFF2-40B4-BE49-F238E27FC236}">
                <a16:creationId xmlns:a16="http://schemas.microsoft.com/office/drawing/2014/main" id="{329C43B2-E882-54F7-43AB-7D3D3F7138A6}"/>
              </a:ext>
            </a:extLst>
          </p:cNvPr>
          <p:cNvSpPr>
            <a:spLocks noGrp="1"/>
          </p:cNvSpPr>
          <p:nvPr>
            <p:ph idx="24"/>
          </p:nvPr>
        </p:nvSpPr>
        <p:spPr>
          <a:xfrm>
            <a:off x="8883482" y="471478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0" name="Content Placeholder 2">
            <a:extLst>
              <a:ext uri="{FF2B5EF4-FFF2-40B4-BE49-F238E27FC236}">
                <a16:creationId xmlns:a16="http://schemas.microsoft.com/office/drawing/2014/main" id="{6D25FD26-DA8C-0F5F-9121-9EF6F3E0235C}"/>
              </a:ext>
            </a:extLst>
          </p:cNvPr>
          <p:cNvSpPr>
            <a:spLocks noGrp="1"/>
          </p:cNvSpPr>
          <p:nvPr>
            <p:ph idx="16"/>
          </p:nvPr>
        </p:nvSpPr>
        <p:spPr>
          <a:xfrm>
            <a:off x="536218" y="1931228"/>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1" name="Content Placeholder 2">
            <a:extLst>
              <a:ext uri="{FF2B5EF4-FFF2-40B4-BE49-F238E27FC236}">
                <a16:creationId xmlns:a16="http://schemas.microsoft.com/office/drawing/2014/main" id="{79854955-4410-4674-E0BB-3BF3978B66DE}"/>
              </a:ext>
            </a:extLst>
          </p:cNvPr>
          <p:cNvSpPr>
            <a:spLocks noGrp="1"/>
          </p:cNvSpPr>
          <p:nvPr>
            <p:ph idx="25"/>
          </p:nvPr>
        </p:nvSpPr>
        <p:spPr>
          <a:xfrm>
            <a:off x="541860" y="3330967"/>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2" name="Content Placeholder 2">
            <a:extLst>
              <a:ext uri="{FF2B5EF4-FFF2-40B4-BE49-F238E27FC236}">
                <a16:creationId xmlns:a16="http://schemas.microsoft.com/office/drawing/2014/main" id="{5611CD5B-760B-7D4F-17F7-7D5CBA6B467E}"/>
              </a:ext>
            </a:extLst>
          </p:cNvPr>
          <p:cNvSpPr>
            <a:spLocks noGrp="1"/>
          </p:cNvSpPr>
          <p:nvPr>
            <p:ph idx="26"/>
          </p:nvPr>
        </p:nvSpPr>
        <p:spPr>
          <a:xfrm>
            <a:off x="541860" y="4823362"/>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10" name="Picture 9" descr="A screenshot of a computer&#10;&#10;Description automatically generated with medium confidence">
            <a:extLst>
              <a:ext uri="{FF2B5EF4-FFF2-40B4-BE49-F238E27FC236}">
                <a16:creationId xmlns:a16="http://schemas.microsoft.com/office/drawing/2014/main" id="{7B8004C6-44C1-C492-DB33-67A03216F8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812" t="28160" r="56616" b="62263"/>
          <a:stretch/>
        </p:blipFill>
        <p:spPr>
          <a:xfrm>
            <a:off x="4610582" y="1931228"/>
            <a:ext cx="679048" cy="656828"/>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41F6F754-B91B-D3BC-9793-05413ABA32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075" t="28160" r="31733" b="62894"/>
          <a:stretch/>
        </p:blipFill>
        <p:spPr>
          <a:xfrm>
            <a:off x="7689448" y="1931228"/>
            <a:ext cx="632749" cy="613521"/>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F3DE501B-D635-BD92-3BD1-C10E600B2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693378" y="1958359"/>
            <a:ext cx="645954" cy="598458"/>
          </a:xfrm>
          <a:prstGeom prst="rect">
            <a:avLst/>
          </a:prstGeom>
        </p:spPr>
      </p:pic>
      <p:sp>
        <p:nvSpPr>
          <p:cNvPr id="3" name="hlSlideMaster.Title subheadings and text boxesHeader">
            <a:extLst>
              <a:ext uri="{FF2B5EF4-FFF2-40B4-BE49-F238E27FC236}">
                <a16:creationId xmlns:a16="http://schemas.microsoft.com/office/drawing/2014/main" id="{6A67D12C-B5C7-4E09-81BE-2B20156B43A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subheadings and text boxesHeader" descr="&#10;Internal">
            <a:extLst>
              <a:ext uri="{FF2B5EF4-FFF2-40B4-BE49-F238E27FC236}">
                <a16:creationId xmlns:a16="http://schemas.microsoft.com/office/drawing/2014/main" id="{F7A71D35-34BE-4E1C-BD1D-1077B9E8E85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subheadings and text boxesHeader">
            <a:extLst>
              <a:ext uri="{FF2B5EF4-FFF2-40B4-BE49-F238E27FC236}">
                <a16:creationId xmlns:a16="http://schemas.microsoft.com/office/drawing/2014/main" id="{DDEBAB6E-13BF-4365-10F8-FB7690E9137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subheadings and text boxesHeader" descr="&#10;Internal">
            <a:extLst>
              <a:ext uri="{FF2B5EF4-FFF2-40B4-BE49-F238E27FC236}">
                <a16:creationId xmlns:a16="http://schemas.microsoft.com/office/drawing/2014/main" id="{EC05BB9E-D0DC-B95C-1B69-5C4DF83B64D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173242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Number list and Picture rightHeader">
            <a:extLst>
              <a:ext uri="{FF2B5EF4-FFF2-40B4-BE49-F238E27FC236}">
                <a16:creationId xmlns:a16="http://schemas.microsoft.com/office/drawing/2014/main" id="{7B071317-DA4C-4D15-9CFF-7FF39F630CE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Number list and Picture rightHeader" descr="&#10;Internal">
            <a:extLst>
              <a:ext uri="{FF2B5EF4-FFF2-40B4-BE49-F238E27FC236}">
                <a16:creationId xmlns:a16="http://schemas.microsoft.com/office/drawing/2014/main" id="{2308A5A8-3691-436B-BCB8-67B28926677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Number list and Picture rightHeader">
            <a:extLst>
              <a:ext uri="{FF2B5EF4-FFF2-40B4-BE49-F238E27FC236}">
                <a16:creationId xmlns:a16="http://schemas.microsoft.com/office/drawing/2014/main" id="{E3DEAD61-EEC5-E83B-216F-2F3FDD16762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Number list and Picture rightHeader" descr="&#10;Internal">
            <a:extLst>
              <a:ext uri="{FF2B5EF4-FFF2-40B4-BE49-F238E27FC236}">
                <a16:creationId xmlns:a16="http://schemas.microsoft.com/office/drawing/2014/main" id="{AE7701F9-27F0-26E0-8AF1-66D784874F2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2082493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B285D07-D355-908E-482E-826C4ECCA6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685158" y="1335769"/>
            <a:ext cx="4992792" cy="4872978"/>
          </a:xfrm>
          <a:prstGeom prst="rect">
            <a:avLst/>
          </a:prstGeom>
        </p:spPr>
      </p:pic>
      <p:sp>
        <p:nvSpPr>
          <p:cNvPr id="2" name="hlSlideMaster.Title Speech bubble and infographicHeader">
            <a:extLst>
              <a:ext uri="{FF2B5EF4-FFF2-40B4-BE49-F238E27FC236}">
                <a16:creationId xmlns:a16="http://schemas.microsoft.com/office/drawing/2014/main" id="{1BCABDC0-705C-442C-BBEF-2B72356A1D2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Speech bubble and infographicHeader" descr="&#10;Internal">
            <a:extLst>
              <a:ext uri="{FF2B5EF4-FFF2-40B4-BE49-F238E27FC236}">
                <a16:creationId xmlns:a16="http://schemas.microsoft.com/office/drawing/2014/main" id="{D1624D73-5A90-4AC6-AFB5-EE61C26A71F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Speech bubble and infographicHeader">
            <a:extLst>
              <a:ext uri="{FF2B5EF4-FFF2-40B4-BE49-F238E27FC236}">
                <a16:creationId xmlns:a16="http://schemas.microsoft.com/office/drawing/2014/main" id="{DD8A60F6-4C80-1DA3-C476-3FD29F23CA4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Speech bubble and infographicHeader" descr="&#10;Internal">
            <a:extLst>
              <a:ext uri="{FF2B5EF4-FFF2-40B4-BE49-F238E27FC236}">
                <a16:creationId xmlns:a16="http://schemas.microsoft.com/office/drawing/2014/main" id="{19ACE88F-B2D3-2F29-F9BB-FBD58DA2DF0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22669730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1">
    <p:bg>
      <p:bgPr>
        <a:solidFill>
          <a:schemeClr val="bg1"/>
        </a:solidFill>
        <a:effectLst/>
      </p:bgPr>
    </p:bg>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Icon&#10;&#10;Description automatically generated">
            <a:extLst>
              <a:ext uri="{FF2B5EF4-FFF2-40B4-BE49-F238E27FC236}">
                <a16:creationId xmlns:a16="http://schemas.microsoft.com/office/drawing/2014/main" id="{43E9A55E-B61A-6E02-77C9-D92D86F854A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5233" y="4229398"/>
            <a:ext cx="2205101" cy="2019920"/>
          </a:xfrm>
          <a:prstGeom prst="rect">
            <a:avLst/>
          </a:prstGeom>
        </p:spPr>
      </p:pic>
      <p:sp>
        <p:nvSpPr>
          <p:cNvPr id="2" name="hlSlideMaster.Title Content Speech bubble and infographic 1Header">
            <a:extLst>
              <a:ext uri="{FF2B5EF4-FFF2-40B4-BE49-F238E27FC236}">
                <a16:creationId xmlns:a16="http://schemas.microsoft.com/office/drawing/2014/main" id="{CE5D6828-57DF-4449-9CDA-203EAF28E97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Content Speech bubble and infographic 1Header" descr="&#10;Internal">
            <a:extLst>
              <a:ext uri="{FF2B5EF4-FFF2-40B4-BE49-F238E27FC236}">
                <a16:creationId xmlns:a16="http://schemas.microsoft.com/office/drawing/2014/main" id="{ED6A99DF-809B-41BE-B15E-62463514F5F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6" name="hlSlideMaster2984.Title Content Speech bubble and infographic 1Header">
            <a:extLst>
              <a:ext uri="{FF2B5EF4-FFF2-40B4-BE49-F238E27FC236}">
                <a16:creationId xmlns:a16="http://schemas.microsoft.com/office/drawing/2014/main" id="{7A0346A4-0004-06DC-0884-EAED1776165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Content Speech bubble and infographic 1Header" descr="&#10;Internal">
            <a:extLst>
              <a:ext uri="{FF2B5EF4-FFF2-40B4-BE49-F238E27FC236}">
                <a16:creationId xmlns:a16="http://schemas.microsoft.com/office/drawing/2014/main" id="{75BAA349-D12F-49D6-137D-7F46ECFEBBB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491270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FB06ADC-172F-B225-F5DF-2093E3D44DA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2" name="hlSlideMaster.Ttle and Infographic 1Header">
            <a:extLst>
              <a:ext uri="{FF2B5EF4-FFF2-40B4-BE49-F238E27FC236}">
                <a16:creationId xmlns:a16="http://schemas.microsoft.com/office/drawing/2014/main" id="{F1FC2E77-0D1F-406A-A038-2B7B6232C68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tle and Infographic 1Header" descr="&#10;Internal">
            <a:extLst>
              <a:ext uri="{FF2B5EF4-FFF2-40B4-BE49-F238E27FC236}">
                <a16:creationId xmlns:a16="http://schemas.microsoft.com/office/drawing/2014/main" id="{C58AD0F9-0149-48E7-B134-239834D418A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tle and Infographic 1Header">
            <a:extLst>
              <a:ext uri="{FF2B5EF4-FFF2-40B4-BE49-F238E27FC236}">
                <a16:creationId xmlns:a16="http://schemas.microsoft.com/office/drawing/2014/main" id="{AAF20C17-8463-0FB3-764F-2136028A150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tle and Infographic 1Header" descr="&#10;Internal">
            <a:extLst>
              <a:ext uri="{FF2B5EF4-FFF2-40B4-BE49-F238E27FC236}">
                <a16:creationId xmlns:a16="http://schemas.microsoft.com/office/drawing/2014/main" id="{1A19EB08-FE1F-6225-F7F4-EAA42ACD072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4852109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with medium confidence">
            <a:extLst>
              <a:ext uri="{FF2B5EF4-FFF2-40B4-BE49-F238E27FC236}">
                <a16:creationId xmlns:a16="http://schemas.microsoft.com/office/drawing/2014/main" id="{0A3C3088-E853-7B95-3A2C-C90E6CE5954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424914" y="4213692"/>
            <a:ext cx="2207172" cy="1995055"/>
          </a:xfrm>
          <a:prstGeom prst="rect">
            <a:avLst/>
          </a:prstGeom>
        </p:spPr>
      </p:pic>
      <p:sp>
        <p:nvSpPr>
          <p:cNvPr id="2" name="hlSlideMaster.Title Content Speech bubble and infographic 2Header">
            <a:extLst>
              <a:ext uri="{FF2B5EF4-FFF2-40B4-BE49-F238E27FC236}">
                <a16:creationId xmlns:a16="http://schemas.microsoft.com/office/drawing/2014/main" id="{9AFE4584-1702-459C-8963-BD696AA7395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Content Speech bubble and infographic 2Header" descr="&#10;Internal">
            <a:extLst>
              <a:ext uri="{FF2B5EF4-FFF2-40B4-BE49-F238E27FC236}">
                <a16:creationId xmlns:a16="http://schemas.microsoft.com/office/drawing/2014/main" id="{BD512651-6B78-41FA-A494-1C22AB353B6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6" name="hlSlideMaster2984.Title Content Speech bubble and infographic 2Header">
            <a:extLst>
              <a:ext uri="{FF2B5EF4-FFF2-40B4-BE49-F238E27FC236}">
                <a16:creationId xmlns:a16="http://schemas.microsoft.com/office/drawing/2014/main" id="{42FF33D5-639F-FBF8-F3E5-9B828C94D61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Content Speech bubble and infographic 2Header" descr="&#10;Internal">
            <a:extLst>
              <a:ext uri="{FF2B5EF4-FFF2-40B4-BE49-F238E27FC236}">
                <a16:creationId xmlns:a16="http://schemas.microsoft.com/office/drawing/2014/main" id="{8557F3E1-D915-BFA6-718C-8E5FD381D29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8275896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tle and Infographic 2">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13A9C51-303A-22DC-161F-864DC2F50A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tle and Infographic 2Header">
            <a:extLst>
              <a:ext uri="{FF2B5EF4-FFF2-40B4-BE49-F238E27FC236}">
                <a16:creationId xmlns:a16="http://schemas.microsoft.com/office/drawing/2014/main" id="{1EB03A1A-403A-4E0F-AB2B-90FDD38E739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tle and Infographic 2Header" descr="&#10;Internal">
            <a:extLst>
              <a:ext uri="{FF2B5EF4-FFF2-40B4-BE49-F238E27FC236}">
                <a16:creationId xmlns:a16="http://schemas.microsoft.com/office/drawing/2014/main" id="{27112752-5649-410F-B0DA-B98D4D6F5CC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tle and Infographic 2Header">
            <a:extLst>
              <a:ext uri="{FF2B5EF4-FFF2-40B4-BE49-F238E27FC236}">
                <a16:creationId xmlns:a16="http://schemas.microsoft.com/office/drawing/2014/main" id="{9CFA784E-23CD-9060-BFE9-636FC18E9D8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tle and Infographic 2Header" descr="&#10;Internal">
            <a:extLst>
              <a:ext uri="{FF2B5EF4-FFF2-40B4-BE49-F238E27FC236}">
                <a16:creationId xmlns:a16="http://schemas.microsoft.com/office/drawing/2014/main" id="{5B498E40-2308-7B4E-734C-51792515C46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720355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409119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9_D. Title OnlyHeader">
            <a:extLst>
              <a:ext uri="{FF2B5EF4-FFF2-40B4-BE49-F238E27FC236}">
                <a16:creationId xmlns:a16="http://schemas.microsoft.com/office/drawing/2014/main" id="{D4F22BB4-5105-B350-0422-FD1359152FC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9_D. Title OnlyHeader" descr="&#10;Internal">
            <a:extLst>
              <a:ext uri="{FF2B5EF4-FFF2-40B4-BE49-F238E27FC236}">
                <a16:creationId xmlns:a16="http://schemas.microsoft.com/office/drawing/2014/main" id="{33C513A3-8BBB-A98C-2A1F-20EC2803CFC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898973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Title and Content 6Header">
            <a:extLst>
              <a:ext uri="{FF2B5EF4-FFF2-40B4-BE49-F238E27FC236}">
                <a16:creationId xmlns:a16="http://schemas.microsoft.com/office/drawing/2014/main" id="{2FBA37DF-4BF3-467F-B853-8A164F6EE38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and Content 6Header" descr="&#10;Internal">
            <a:extLst>
              <a:ext uri="{FF2B5EF4-FFF2-40B4-BE49-F238E27FC236}">
                <a16:creationId xmlns:a16="http://schemas.microsoft.com/office/drawing/2014/main" id="{DCA5183D-CFE0-4563-8B14-5F564D316FA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0" name="hlSlideMaster2984.Title and Content 6Header">
            <a:extLst>
              <a:ext uri="{FF2B5EF4-FFF2-40B4-BE49-F238E27FC236}">
                <a16:creationId xmlns:a16="http://schemas.microsoft.com/office/drawing/2014/main" id="{6D12F3E8-6854-45E8-297D-4F78D631F07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and Content 6Header" descr="&#10;Internal">
            <a:extLst>
              <a:ext uri="{FF2B5EF4-FFF2-40B4-BE49-F238E27FC236}">
                <a16:creationId xmlns:a16="http://schemas.microsoft.com/office/drawing/2014/main" id="{B4373BBE-098E-CD28-8A03-E55949C31AC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6037069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76A6DB3-8DE0-B761-5B4F-22489959D235}"/>
              </a:ext>
            </a:extLst>
          </p:cNvPr>
          <p:cNvSpPr/>
          <p:nvPr userDrawn="1"/>
        </p:nvSpPr>
        <p:spPr>
          <a:xfrm>
            <a:off x="640815" y="3834822"/>
            <a:ext cx="3597925" cy="2263014"/>
          </a:xfrm>
          <a:prstGeom prst="roundRect">
            <a:avLst>
              <a:gd name="adj" fmla="val 195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Top Corners Rounded 30">
            <a:extLst>
              <a:ext uri="{FF2B5EF4-FFF2-40B4-BE49-F238E27FC236}">
                <a16:creationId xmlns:a16="http://schemas.microsoft.com/office/drawing/2014/main" id="{7FB0673E-8C1D-94C5-DB76-89A80219B1CB}"/>
              </a:ext>
            </a:extLst>
          </p:cNvPr>
          <p:cNvSpPr/>
          <p:nvPr userDrawn="1"/>
        </p:nvSpPr>
        <p:spPr>
          <a:xfrm rot="10800000">
            <a:off x="636681" y="4999100"/>
            <a:ext cx="3597926" cy="1098733"/>
          </a:xfrm>
          <a:prstGeom prst="round2SameRect">
            <a:avLst>
              <a:gd name="adj1" fmla="val 41586"/>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9261" y="3785082"/>
            <a:ext cx="3679633" cy="2352101"/>
          </a:xfrm>
          <a:prstGeom prst="rect">
            <a:avLst/>
          </a:prstGeom>
        </p:spPr>
      </p:pic>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3" name="Picture 2" descr="Shape, polygon&#10;&#10;Description automatically generated">
            <a:extLst>
              <a:ext uri="{FF2B5EF4-FFF2-40B4-BE49-F238E27FC236}">
                <a16:creationId xmlns:a16="http://schemas.microsoft.com/office/drawing/2014/main" id="{F896BC11-8B01-DD37-39E8-211F73849E21}"/>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261131" y="3877936"/>
            <a:ext cx="3370954" cy="2303479"/>
          </a:xfrm>
          <a:prstGeom prst="rect">
            <a:avLst/>
          </a:prstGeom>
        </p:spPr>
      </p:pic>
      <p:pic>
        <p:nvPicPr>
          <p:cNvPr id="8" name="Picture 7" descr="Shape, polygon&#10;&#10;Description automatically generated">
            <a:extLst>
              <a:ext uri="{FF2B5EF4-FFF2-40B4-BE49-F238E27FC236}">
                <a16:creationId xmlns:a16="http://schemas.microsoft.com/office/drawing/2014/main" id="{64CEE12A-429D-0C0F-CC4F-4B87450CE28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4742953" y="3806326"/>
            <a:ext cx="2711395" cy="2375089"/>
          </a:xfrm>
          <a:prstGeom prst="rect">
            <a:avLst/>
          </a:prstGeom>
        </p:spPr>
      </p:pic>
      <p:sp>
        <p:nvSpPr>
          <p:cNvPr id="2" name="hlSlideMaster.Title and Content 7Header">
            <a:extLst>
              <a:ext uri="{FF2B5EF4-FFF2-40B4-BE49-F238E27FC236}">
                <a16:creationId xmlns:a16="http://schemas.microsoft.com/office/drawing/2014/main" id="{601A6096-85B1-4AF8-BB6C-9BA6E6546F2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7Header" descr="&#10;Internal">
            <a:extLst>
              <a:ext uri="{FF2B5EF4-FFF2-40B4-BE49-F238E27FC236}">
                <a16:creationId xmlns:a16="http://schemas.microsoft.com/office/drawing/2014/main" id="{480B1167-C274-45AC-AD0E-5FB4E8DAE2A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and Content 7Header">
            <a:extLst>
              <a:ext uri="{FF2B5EF4-FFF2-40B4-BE49-F238E27FC236}">
                <a16:creationId xmlns:a16="http://schemas.microsoft.com/office/drawing/2014/main" id="{42A2494C-F4F0-195A-2529-97A45A4CF2A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Content 7Header" descr="&#10;Internal">
            <a:extLst>
              <a:ext uri="{FF2B5EF4-FFF2-40B4-BE49-F238E27FC236}">
                <a16:creationId xmlns:a16="http://schemas.microsoft.com/office/drawing/2014/main" id="{998F11AC-21F8-199A-DE32-E0F9055836E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9971915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Title and Content 8Header">
            <a:extLst>
              <a:ext uri="{FF2B5EF4-FFF2-40B4-BE49-F238E27FC236}">
                <a16:creationId xmlns:a16="http://schemas.microsoft.com/office/drawing/2014/main" id="{C5E29C8A-D302-4F05-B356-0AEC3147979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and Content 8Header" descr="&#10;Internal">
            <a:extLst>
              <a:ext uri="{FF2B5EF4-FFF2-40B4-BE49-F238E27FC236}">
                <a16:creationId xmlns:a16="http://schemas.microsoft.com/office/drawing/2014/main" id="{EC52080D-5D84-4CF5-A887-EA79EC57B6B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0" name="hlSlideMaster2984.Title and Content 8Header">
            <a:extLst>
              <a:ext uri="{FF2B5EF4-FFF2-40B4-BE49-F238E27FC236}">
                <a16:creationId xmlns:a16="http://schemas.microsoft.com/office/drawing/2014/main" id="{FD1945B4-1E80-7EA5-8381-0EB37380C9A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and Content 8Header" descr="&#10;Internal">
            <a:extLst>
              <a:ext uri="{FF2B5EF4-FFF2-40B4-BE49-F238E27FC236}">
                <a16:creationId xmlns:a16="http://schemas.microsoft.com/office/drawing/2014/main" id="{B05C079B-BD9C-B70D-A5F6-381012BD72E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9242804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userDrawn="1"/>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Standout text double 2Header">
            <a:extLst>
              <a:ext uri="{FF2B5EF4-FFF2-40B4-BE49-F238E27FC236}">
                <a16:creationId xmlns:a16="http://schemas.microsoft.com/office/drawing/2014/main" id="{8D818DC0-B060-4375-B680-F14DDF96FFD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Standout text double 2Header" descr="&#10;Internal">
            <a:extLst>
              <a:ext uri="{FF2B5EF4-FFF2-40B4-BE49-F238E27FC236}">
                <a16:creationId xmlns:a16="http://schemas.microsoft.com/office/drawing/2014/main" id="{C9D7844D-54D8-4784-9107-B92C8C551D0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Standout text double 2Header">
            <a:extLst>
              <a:ext uri="{FF2B5EF4-FFF2-40B4-BE49-F238E27FC236}">
                <a16:creationId xmlns:a16="http://schemas.microsoft.com/office/drawing/2014/main" id="{79A40EDF-936D-7E9D-03D3-63AE6DBCA08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2" name="hcSlideMaster2984.Standout text double 2Header" descr="&#10;Internal">
            <a:extLst>
              <a:ext uri="{FF2B5EF4-FFF2-40B4-BE49-F238E27FC236}">
                <a16:creationId xmlns:a16="http://schemas.microsoft.com/office/drawing/2014/main" id="{0D020E08-AB6A-BA40-399B-28437BEC9A8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8100388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ubheading and Content">
    <p:bg>
      <p:bgPr>
        <a:solidFill>
          <a:schemeClr val="bg1"/>
        </a:solidFill>
        <a:effectLst/>
      </p:bgPr>
    </p:bg>
    <p:spTree>
      <p:nvGrpSpPr>
        <p:cNvPr id="1" name=""/>
        <p:cNvGrpSpPr/>
        <p:nvPr/>
      </p:nvGrpSpPr>
      <p:grpSpPr>
        <a:xfrm>
          <a:off x="0" y="0"/>
          <a:ext cx="0" cy="0"/>
          <a:chOff x="0" y="0"/>
          <a:chExt cx="0" cy="0"/>
        </a:xfrm>
      </p:grpSpPr>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userDrawn="1"/>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27" name="Rectangle: Rounded Corners 26">
            <a:extLst>
              <a:ext uri="{FF2B5EF4-FFF2-40B4-BE49-F238E27FC236}">
                <a16:creationId xmlns:a16="http://schemas.microsoft.com/office/drawing/2014/main" id="{3D3AE05D-F5A0-5B2F-7920-966D18E6838E}"/>
              </a:ext>
            </a:extLst>
          </p:cNvPr>
          <p:cNvSpPr/>
          <p:nvPr userDrawn="1"/>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userDrawn="1"/>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userDrawn="1"/>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0" name="Rectangle: Rounded Corners 39">
            <a:extLst>
              <a:ext uri="{FF2B5EF4-FFF2-40B4-BE49-F238E27FC236}">
                <a16:creationId xmlns:a16="http://schemas.microsoft.com/office/drawing/2014/main" id="{6C52E652-D329-1638-4BD0-DC85F82B1CDC}"/>
              </a:ext>
            </a:extLst>
          </p:cNvPr>
          <p:cNvSpPr/>
          <p:nvPr userDrawn="1"/>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userDrawn="1"/>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userDrawn="1"/>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userDrawn="1"/>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userDrawn="1"/>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userDrawn="1"/>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Title Subheading and ContentHeader">
            <a:extLst>
              <a:ext uri="{FF2B5EF4-FFF2-40B4-BE49-F238E27FC236}">
                <a16:creationId xmlns:a16="http://schemas.microsoft.com/office/drawing/2014/main" id="{CF9DD2FA-62D2-4FA0-86A8-B928D45639C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Title Subheading and ContentHeader" descr="&#10;Internal">
            <a:extLst>
              <a:ext uri="{FF2B5EF4-FFF2-40B4-BE49-F238E27FC236}">
                <a16:creationId xmlns:a16="http://schemas.microsoft.com/office/drawing/2014/main" id="{05373082-6C47-4A2C-BD9C-4CE24417540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Subheading and ContentHeader">
            <a:extLst>
              <a:ext uri="{FF2B5EF4-FFF2-40B4-BE49-F238E27FC236}">
                <a16:creationId xmlns:a16="http://schemas.microsoft.com/office/drawing/2014/main" id="{9EFCE6D6-5FC7-B174-24BD-2440ACCBF6B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Subheading and ContentHeader" descr="&#10;Internal">
            <a:extLst>
              <a:ext uri="{FF2B5EF4-FFF2-40B4-BE49-F238E27FC236}">
                <a16:creationId xmlns:a16="http://schemas.microsoft.com/office/drawing/2014/main" id="{673ACC92-4580-C433-B55A-129AB3A3F7D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721701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Thank youHeader">
            <a:extLst>
              <a:ext uri="{FF2B5EF4-FFF2-40B4-BE49-F238E27FC236}">
                <a16:creationId xmlns:a16="http://schemas.microsoft.com/office/drawing/2014/main" id="{17463DBA-C8C1-4857-BCAA-35CB5BDA443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hank youHeader" descr="&#10;Internal">
            <a:extLst>
              <a:ext uri="{FF2B5EF4-FFF2-40B4-BE49-F238E27FC236}">
                <a16:creationId xmlns:a16="http://schemas.microsoft.com/office/drawing/2014/main" id="{D3A4B7DB-5365-4729-9378-311A92270B2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5" name="hlSlideMaster2984.Thank youHeader">
            <a:extLst>
              <a:ext uri="{FF2B5EF4-FFF2-40B4-BE49-F238E27FC236}">
                <a16:creationId xmlns:a16="http://schemas.microsoft.com/office/drawing/2014/main" id="{022327AE-6EAD-EE1A-A17F-D98691EEB65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hank youHeader" descr="&#10;Internal">
            <a:extLst>
              <a:ext uri="{FF2B5EF4-FFF2-40B4-BE49-F238E27FC236}">
                <a16:creationId xmlns:a16="http://schemas.microsoft.com/office/drawing/2014/main" id="{2F5CF580-8DFC-44DE-652F-92D9BBE6BD7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985406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End logoHeader">
            <a:extLst>
              <a:ext uri="{FF2B5EF4-FFF2-40B4-BE49-F238E27FC236}">
                <a16:creationId xmlns:a16="http://schemas.microsoft.com/office/drawing/2014/main" id="{FA98296E-0E89-4CD8-ABD1-F9EFAA188FA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End logoHeader" descr="&#10;Internal">
            <a:extLst>
              <a:ext uri="{FF2B5EF4-FFF2-40B4-BE49-F238E27FC236}">
                <a16:creationId xmlns:a16="http://schemas.microsoft.com/office/drawing/2014/main" id="{E61AD20E-E9FC-4F80-A671-023B57D4B1F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5" name="hlSlideMaster2984.End logoHeader">
            <a:extLst>
              <a:ext uri="{FF2B5EF4-FFF2-40B4-BE49-F238E27FC236}">
                <a16:creationId xmlns:a16="http://schemas.microsoft.com/office/drawing/2014/main" id="{DBB43BA0-5CA5-C161-F370-8086F55A7EA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End logoHeader" descr="&#10;Internal">
            <a:extLst>
              <a:ext uri="{FF2B5EF4-FFF2-40B4-BE49-F238E27FC236}">
                <a16:creationId xmlns:a16="http://schemas.microsoft.com/office/drawing/2014/main" id="{3C3CD5F5-D823-3FCF-FE4B-E0BB21AAC7F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6353490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Content, 4 boxes spare slideHeader">
            <a:extLst>
              <a:ext uri="{FF2B5EF4-FFF2-40B4-BE49-F238E27FC236}">
                <a16:creationId xmlns:a16="http://schemas.microsoft.com/office/drawing/2014/main" id="{90FEFB46-FCAD-4E82-8C9A-6ABB1D8B917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4 boxes spare slideHeader" descr="&#10;Internal">
            <a:extLst>
              <a:ext uri="{FF2B5EF4-FFF2-40B4-BE49-F238E27FC236}">
                <a16:creationId xmlns:a16="http://schemas.microsoft.com/office/drawing/2014/main" id="{924E60C4-B21C-4DD4-B620-472701A2076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and Content, 4 boxes spare slideHeader">
            <a:extLst>
              <a:ext uri="{FF2B5EF4-FFF2-40B4-BE49-F238E27FC236}">
                <a16:creationId xmlns:a16="http://schemas.microsoft.com/office/drawing/2014/main" id="{089DC69E-0E91-81CA-A9E2-80AA7588205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and Content, 4 boxes spare slideHeader" descr="&#10;Internal">
            <a:extLst>
              <a:ext uri="{FF2B5EF4-FFF2-40B4-BE49-F238E27FC236}">
                <a16:creationId xmlns:a16="http://schemas.microsoft.com/office/drawing/2014/main" id="{B6D5F571-1BCB-2B3C-BF28-B030A728C80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815286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Title 2: Full image orange, white titl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491070" y="1885950"/>
            <a:ext cx="11216215" cy="1023506"/>
          </a:xfrm>
        </p:spPr>
        <p:txBody>
          <a:bodyPr anchor="t"/>
          <a:lstStyle>
            <a:lvl1pPr>
              <a:defRPr sz="4000">
                <a:solidFill>
                  <a:schemeClr val="bg1"/>
                </a:solidFill>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a:solidFill>
                  <a:srgbClr val="FAB6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Freeform 5"/>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 name="hlSlideMaster.Title 2: Full image orange, white titleHeader">
            <a:extLst>
              <a:ext uri="{FF2B5EF4-FFF2-40B4-BE49-F238E27FC236}">
                <a16:creationId xmlns:a16="http://schemas.microsoft.com/office/drawing/2014/main" id="{375D4F84-CB1E-4F13-9DD9-E63A4917C8B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Title 2: Full image orange, white titleHeader" descr="&#10;Internal">
            <a:extLst>
              <a:ext uri="{FF2B5EF4-FFF2-40B4-BE49-F238E27FC236}">
                <a16:creationId xmlns:a16="http://schemas.microsoft.com/office/drawing/2014/main" id="{A5A4A436-3753-4D60-970F-2D05392D8E4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2: Full image orange, white titleHeader">
            <a:extLst>
              <a:ext uri="{FF2B5EF4-FFF2-40B4-BE49-F238E27FC236}">
                <a16:creationId xmlns:a16="http://schemas.microsoft.com/office/drawing/2014/main" id="{7918EB75-F76B-9BF7-CFDE-D61C112F2DD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2: Full image orange, white titleHeader" descr="&#10;Internal">
            <a:extLst>
              <a:ext uri="{FF2B5EF4-FFF2-40B4-BE49-F238E27FC236}">
                <a16:creationId xmlns:a16="http://schemas.microsoft.com/office/drawing/2014/main" id="{68032FE9-019B-3449-4DEE-726FFC5CD0B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4975787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B36B-8E25-7C55-013F-132DA241E4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302C4D-7EB0-278C-CADF-BD722E0BE4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1B2D4-E228-34C5-1950-D0288B6A6ECC}"/>
              </a:ext>
            </a:extLst>
          </p:cNvPr>
          <p:cNvSpPr>
            <a:spLocks noGrp="1"/>
          </p:cNvSpPr>
          <p:nvPr>
            <p:ph type="dt" sz="half" idx="10"/>
          </p:nvPr>
        </p:nvSpPr>
        <p:spPr/>
        <p:txBody>
          <a:bodyPr/>
          <a:lstStyle/>
          <a:p>
            <a:fld id="{E6B3E22B-EF72-5E46-8F5F-78068B117D1A}" type="datetimeFigureOut">
              <a:rPr lang="en-US" smtClean="0"/>
              <a:t>5/15/2023</a:t>
            </a:fld>
            <a:endParaRPr lang="en-US"/>
          </a:p>
        </p:txBody>
      </p:sp>
      <p:sp>
        <p:nvSpPr>
          <p:cNvPr id="5" name="Footer Placeholder 4">
            <a:extLst>
              <a:ext uri="{FF2B5EF4-FFF2-40B4-BE49-F238E27FC236}">
                <a16:creationId xmlns:a16="http://schemas.microsoft.com/office/drawing/2014/main" id="{39B9867A-B39C-03F1-2B0F-7BF73B904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389C2-995B-0161-69D7-6DF5E0ADBF3E}"/>
              </a:ext>
            </a:extLst>
          </p:cNvPr>
          <p:cNvSpPr>
            <a:spLocks noGrp="1"/>
          </p:cNvSpPr>
          <p:nvPr>
            <p:ph type="sldNum" sz="quarter" idx="12"/>
          </p:nvPr>
        </p:nvSpPr>
        <p:spPr/>
        <p:txBody>
          <a:bodyPr/>
          <a:lstStyle/>
          <a:p>
            <a:fld id="{B8854728-3EE8-7F4A-A7A2-7DE7E536EBEB}" type="slidenum">
              <a:rPr lang="en-US" smtClean="0"/>
              <a:t>‹#›</a:t>
            </a:fld>
            <a:endParaRPr lang="en-US"/>
          </a:p>
        </p:txBody>
      </p:sp>
      <p:sp>
        <p:nvSpPr>
          <p:cNvPr id="7" name="hlSlideMaster.Title and ContentHeader">
            <a:extLst>
              <a:ext uri="{FF2B5EF4-FFF2-40B4-BE49-F238E27FC236}">
                <a16:creationId xmlns:a16="http://schemas.microsoft.com/office/drawing/2014/main" id="{9C644CAB-93AE-4375-852B-99733A083B2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Title and ContentHeader" descr="&#10;Internal">
            <a:extLst>
              <a:ext uri="{FF2B5EF4-FFF2-40B4-BE49-F238E27FC236}">
                <a16:creationId xmlns:a16="http://schemas.microsoft.com/office/drawing/2014/main" id="{30181824-3A13-4CC1-BDE1-F7C4AFDB22F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9" name="hlSlideMaster2984.Title and ContentHeader">
            <a:extLst>
              <a:ext uri="{FF2B5EF4-FFF2-40B4-BE49-F238E27FC236}">
                <a16:creationId xmlns:a16="http://schemas.microsoft.com/office/drawing/2014/main" id="{C8C97B00-1291-DF16-3453-1573FDD557C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0" name="hcSlideMaster2984.Title and ContentHeader" descr="&#10;Internal">
            <a:extLst>
              <a:ext uri="{FF2B5EF4-FFF2-40B4-BE49-F238E27FC236}">
                <a16:creationId xmlns:a16="http://schemas.microsoft.com/office/drawing/2014/main" id="{E0761CD2-B109-73BF-47F8-1BFC82D62D0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163302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60143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8_D. Title OnlyHeader">
            <a:extLst>
              <a:ext uri="{FF2B5EF4-FFF2-40B4-BE49-F238E27FC236}">
                <a16:creationId xmlns:a16="http://schemas.microsoft.com/office/drawing/2014/main" id="{30814A04-AD83-8718-1996-CB03D76FB6C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8_D. Title OnlyHeader" descr="&#10;Internal">
            <a:extLst>
              <a:ext uri="{FF2B5EF4-FFF2-40B4-BE49-F238E27FC236}">
                <a16:creationId xmlns:a16="http://schemas.microsoft.com/office/drawing/2014/main" id="{DEC24C9B-9BE7-9AE7-8F30-D54DBC7A647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91347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0E75981-53F8-4174-8F05-C8A5CE0FBBE0}" type="slidenum">
              <a:rPr lang="en-US" smtClean="0">
                <a:solidFill>
                  <a:srgbClr val="476475"/>
                </a:solidFill>
              </a:rPr>
              <a:pPr/>
              <a:t>‹#›</a:t>
            </a:fld>
            <a:endParaRPr lang="en-US">
              <a:solidFill>
                <a:srgbClr val="476475"/>
              </a:solidFill>
            </a:endParaRPr>
          </a:p>
        </p:txBody>
      </p:sp>
      <p:sp>
        <p:nvSpPr>
          <p:cNvPr id="3" name="Date Placeholder 2"/>
          <p:cNvSpPr>
            <a:spLocks noGrp="1"/>
          </p:cNvSpPr>
          <p:nvPr>
            <p:ph type="dt" sz="half" idx="13"/>
          </p:nvPr>
        </p:nvSpPr>
        <p:spPr/>
        <p:txBody>
          <a:bodyPr/>
          <a:lstStyle/>
          <a:p>
            <a:fld id="{8D572391-801B-4A36-8D74-6D3541A5A55F}" type="datetime3">
              <a:rPr lang="en-US" smtClean="0"/>
              <a:t>15 May 2023</a:t>
            </a:fld>
            <a:endParaRPr lang="en-US"/>
          </a:p>
        </p:txBody>
      </p:sp>
      <p:sp>
        <p:nvSpPr>
          <p:cNvPr id="4" name="Footer Placeholder 3"/>
          <p:cNvSpPr>
            <a:spLocks noGrp="1"/>
          </p:cNvSpPr>
          <p:nvPr>
            <p:ph type="ftr" sz="quarter" idx="14"/>
          </p:nvPr>
        </p:nvSpPr>
        <p:spPr/>
        <p:txBody>
          <a:bodyPr/>
          <a:lstStyle/>
          <a:p>
            <a:r>
              <a:rPr lang="en-AU"/>
              <a:t>Click to add Presentation Title</a:t>
            </a:r>
            <a:endParaRPr lang="en-US"/>
          </a:p>
        </p:txBody>
      </p:sp>
      <p:sp>
        <p:nvSpPr>
          <p:cNvPr id="6" name="hlSlideMaster.Title OnlyHeader">
            <a:extLst>
              <a:ext uri="{FF2B5EF4-FFF2-40B4-BE49-F238E27FC236}">
                <a16:creationId xmlns:a16="http://schemas.microsoft.com/office/drawing/2014/main" id="{74DED391-45DC-4067-A5CD-6C7FC5D9181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OnlyHeader" descr="&#10;Internal">
            <a:extLst>
              <a:ext uri="{FF2B5EF4-FFF2-40B4-BE49-F238E27FC236}">
                <a16:creationId xmlns:a16="http://schemas.microsoft.com/office/drawing/2014/main" id="{F611B1AF-7AD0-41F9-AABA-127E99F5609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OnlyHeader">
            <a:extLst>
              <a:ext uri="{FF2B5EF4-FFF2-40B4-BE49-F238E27FC236}">
                <a16:creationId xmlns:a16="http://schemas.microsoft.com/office/drawing/2014/main" id="{B247CEA9-1128-5923-C5CC-7BC416E9965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OnlyHeader" descr="&#10;Internal">
            <a:extLst>
              <a:ext uri="{FF2B5EF4-FFF2-40B4-BE49-F238E27FC236}">
                <a16:creationId xmlns:a16="http://schemas.microsoft.com/office/drawing/2014/main" id="{820AB4E0-5A9D-2A16-31F2-FC065C61D57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4842186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cSld name="Two Column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sz="1400">
                <a:solidFill>
                  <a:schemeClr val="bg2"/>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0000" y="1368000"/>
            <a:ext cx="5352288" cy="4536000"/>
          </a:xfrm>
        </p:spPr>
        <p:txBody>
          <a:bodyPr/>
          <a:lstStyle>
            <a:lvl1pPr>
              <a:defRPr sz="1400">
                <a:solidFill>
                  <a:schemeClr val="bg2"/>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0E75981-53F8-4174-8F05-C8A5CE0FBBE0}" type="slidenum">
              <a:rPr lang="en-US" smtClean="0">
                <a:solidFill>
                  <a:srgbClr val="476475"/>
                </a:solidFill>
              </a:rPr>
              <a:pPr/>
              <a:t>‹#›</a:t>
            </a:fld>
            <a:endParaRPr lang="en-US">
              <a:solidFill>
                <a:srgbClr val="476475"/>
              </a:solidFill>
            </a:endParaRPr>
          </a:p>
        </p:txBody>
      </p:sp>
      <p:sp>
        <p:nvSpPr>
          <p:cNvPr id="5" name="Date Placeholder 4"/>
          <p:cNvSpPr>
            <a:spLocks noGrp="1"/>
          </p:cNvSpPr>
          <p:nvPr>
            <p:ph type="dt" sz="half" idx="13"/>
          </p:nvPr>
        </p:nvSpPr>
        <p:spPr/>
        <p:txBody>
          <a:bodyPr/>
          <a:lstStyle/>
          <a:p>
            <a:fld id="{63FA2996-A181-46DA-AB9F-BEFE3CF8D930}" type="datetime3">
              <a:rPr lang="en-US" smtClean="0"/>
              <a:t>15 May 2023</a:t>
            </a:fld>
            <a:endParaRPr lang="en-US"/>
          </a:p>
        </p:txBody>
      </p:sp>
      <p:sp>
        <p:nvSpPr>
          <p:cNvPr id="6" name="Footer Placeholder 5"/>
          <p:cNvSpPr>
            <a:spLocks noGrp="1"/>
          </p:cNvSpPr>
          <p:nvPr>
            <p:ph type="ftr" sz="quarter" idx="14"/>
          </p:nvPr>
        </p:nvSpPr>
        <p:spPr/>
        <p:txBody>
          <a:bodyPr/>
          <a:lstStyle/>
          <a:p>
            <a:r>
              <a:rPr lang="en-AU"/>
              <a:t>Click to add Presentation Title</a:t>
            </a:r>
            <a:endParaRPr lang="en-US"/>
          </a:p>
        </p:txBody>
      </p:sp>
      <p:sp>
        <p:nvSpPr>
          <p:cNvPr id="8" name="hlSlideMaster.Two Column Bulleted ContentHeader">
            <a:extLst>
              <a:ext uri="{FF2B5EF4-FFF2-40B4-BE49-F238E27FC236}">
                <a16:creationId xmlns:a16="http://schemas.microsoft.com/office/drawing/2014/main" id="{8B2205E3-298B-4E0E-9DCA-08D0F7D7B5B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Two Column Bulleted ContentHeader" descr="&#10;Internal">
            <a:extLst>
              <a:ext uri="{FF2B5EF4-FFF2-40B4-BE49-F238E27FC236}">
                <a16:creationId xmlns:a16="http://schemas.microsoft.com/office/drawing/2014/main" id="{650587F8-524F-42C7-97EA-DD7508852AD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0" name="hlSlideMaster2984.Two Column Bulleted ContentHeader">
            <a:extLst>
              <a:ext uri="{FF2B5EF4-FFF2-40B4-BE49-F238E27FC236}">
                <a16:creationId xmlns:a16="http://schemas.microsoft.com/office/drawing/2014/main" id="{138D4E21-C276-6600-9DB9-33B2A1F15BE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wo Column Bulleted ContentHeader" descr="&#10;Internal">
            <a:extLst>
              <a:ext uri="{FF2B5EF4-FFF2-40B4-BE49-F238E27FC236}">
                <a16:creationId xmlns:a16="http://schemas.microsoft.com/office/drawing/2014/main" id="{620337B9-5BEF-D110-F9AB-4A2FBF02A74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173743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End page 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2873" y="1733890"/>
            <a:ext cx="6121341" cy="3380400"/>
          </a:xfrm>
          <a:prstGeom prst="rect">
            <a:avLst/>
          </a:prstGeom>
        </p:spPr>
      </p:pic>
      <p:sp>
        <p:nvSpPr>
          <p:cNvPr id="2" name="hlSlideMaster.End page logoHeader">
            <a:extLst>
              <a:ext uri="{FF2B5EF4-FFF2-40B4-BE49-F238E27FC236}">
                <a16:creationId xmlns:a16="http://schemas.microsoft.com/office/drawing/2014/main" id="{D07B3312-C471-40DA-8A76-6DFD651C94C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End page logoHeader" descr="&#10;Internal">
            <a:extLst>
              <a:ext uri="{FF2B5EF4-FFF2-40B4-BE49-F238E27FC236}">
                <a16:creationId xmlns:a16="http://schemas.microsoft.com/office/drawing/2014/main" id="{1B093A83-EA86-4F04-ADF4-C1174BA8DFE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5" name="hlSlideMaster2984.End page logoHeader">
            <a:extLst>
              <a:ext uri="{FF2B5EF4-FFF2-40B4-BE49-F238E27FC236}">
                <a16:creationId xmlns:a16="http://schemas.microsoft.com/office/drawing/2014/main" id="{5EF571E1-4867-0B8B-6822-D9941A6DE30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End page logoHeader" descr="&#10;Internal">
            <a:extLst>
              <a:ext uri="{FF2B5EF4-FFF2-40B4-BE49-F238E27FC236}">
                <a16:creationId xmlns:a16="http://schemas.microsoft.com/office/drawing/2014/main" id="{916FEC4F-B551-8BE7-7FDB-5DF841569E0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999501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1C63A-1948-47FD-83FF-218891E4A55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F494D4D-59E3-4ABC-B583-6BCB1CA1DAE5}"/>
              </a:ext>
            </a:extLst>
          </p:cNvPr>
          <p:cNvSpPr>
            <a:spLocks noGrp="1"/>
          </p:cNvSpPr>
          <p:nvPr>
            <p:ph type="ftr" sz="quarter" idx="11"/>
          </p:nvPr>
        </p:nvSpPr>
        <p:spPr/>
        <p:txBody>
          <a:bodyPr/>
          <a:lstStyle/>
          <a:p>
            <a:r>
              <a:rPr lang="en-US"/>
              <a:t>Active Bystanders Module 1</a:t>
            </a:r>
          </a:p>
        </p:txBody>
      </p:sp>
      <p:sp>
        <p:nvSpPr>
          <p:cNvPr id="4" name="Slide Number Placeholder 3">
            <a:extLst>
              <a:ext uri="{FF2B5EF4-FFF2-40B4-BE49-F238E27FC236}">
                <a16:creationId xmlns:a16="http://schemas.microsoft.com/office/drawing/2014/main" id="{E313B505-8346-4007-ABDB-0E1252C71FA9}"/>
              </a:ext>
            </a:extLst>
          </p:cNvPr>
          <p:cNvSpPr>
            <a:spLocks noGrp="1"/>
          </p:cNvSpPr>
          <p:nvPr>
            <p:ph type="sldNum" sz="quarter" idx="12"/>
          </p:nvPr>
        </p:nvSpPr>
        <p:spPr/>
        <p:txBody>
          <a:bodyPr/>
          <a:lstStyle/>
          <a:p>
            <a:fld id="{3830CAAF-21A0-4241-92AC-0D55EFAA1541}" type="slidenum">
              <a:rPr lang="en-US" smtClean="0"/>
              <a:pPr/>
              <a:t>‹#›</a:t>
            </a:fld>
            <a:endParaRPr lang="en-US"/>
          </a:p>
        </p:txBody>
      </p:sp>
      <p:sp>
        <p:nvSpPr>
          <p:cNvPr id="5" name="hlSlideMaster.BlankHeade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Blank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BlankHeader">
            <a:extLst>
              <a:ext uri="{FF2B5EF4-FFF2-40B4-BE49-F238E27FC236}">
                <a16:creationId xmlns:a16="http://schemas.microsoft.com/office/drawing/2014/main" id="{2C90E00B-4B56-3668-87BF-E99AFB1D816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BlankHeader" descr="&#10;Internal">
            <a:extLst>
              <a:ext uri="{FF2B5EF4-FFF2-40B4-BE49-F238E27FC236}">
                <a16:creationId xmlns:a16="http://schemas.microsoft.com/office/drawing/2014/main" id="{E746030C-D276-D480-D747-66A25D772E3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1607856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Title SlideHeade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Title Slide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SlideHeader">
            <a:extLst>
              <a:ext uri="{FF2B5EF4-FFF2-40B4-BE49-F238E27FC236}">
                <a16:creationId xmlns:a16="http://schemas.microsoft.com/office/drawing/2014/main" id="{D4D0EA37-9107-C3E2-B946-94583745613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SlideHeader" descr="&#10;Internal">
            <a:extLst>
              <a:ext uri="{FF2B5EF4-FFF2-40B4-BE49-F238E27FC236}">
                <a16:creationId xmlns:a16="http://schemas.microsoft.com/office/drawing/2014/main" id="{6E81A26F-AE06-A2EC-42C5-151EFE1B079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1060190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Welcome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Welcome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5" name="hlSlideMaster2984.WelcomeHeader">
            <a:extLst>
              <a:ext uri="{FF2B5EF4-FFF2-40B4-BE49-F238E27FC236}">
                <a16:creationId xmlns:a16="http://schemas.microsoft.com/office/drawing/2014/main" id="{D93A4AB2-0F87-2EA6-C6F8-A8E5A78F527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WelcomeHeader" descr="&#10;Internal">
            <a:extLst>
              <a:ext uri="{FF2B5EF4-FFF2-40B4-BE49-F238E27FC236}">
                <a16:creationId xmlns:a16="http://schemas.microsoft.com/office/drawing/2014/main" id="{63FB953C-7909-7B50-B320-40A562CDC61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700027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PictureHeade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Picture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and PictureHeader">
            <a:extLst>
              <a:ext uri="{FF2B5EF4-FFF2-40B4-BE49-F238E27FC236}">
                <a16:creationId xmlns:a16="http://schemas.microsoft.com/office/drawing/2014/main" id="{0F20257C-6BDC-ACF2-1D44-2406CAADCF8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PictureHeader" descr="&#10;Internal">
            <a:extLst>
              <a:ext uri="{FF2B5EF4-FFF2-40B4-BE49-F238E27FC236}">
                <a16:creationId xmlns:a16="http://schemas.microsoft.com/office/drawing/2014/main" id="{B266AA7B-EC5B-3BB2-0D5C-B012D62A0F3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3209891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bg1"/>
        </a:solidFill>
        <a:effectLst/>
      </p:bgPr>
    </p:bg>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872E7BD3-DD5E-8528-D5BF-763E41686AD2}"/>
              </a:ext>
            </a:extLst>
          </p:cNvPr>
          <p:cNvSpPr/>
          <p:nvPr userDrawn="1"/>
        </p:nvSpPr>
        <p:spPr>
          <a:xfrm>
            <a:off x="4604920" y="2658575"/>
            <a:ext cx="1364635" cy="1346448"/>
          </a:xfrm>
          <a:prstGeom prst="roundRect">
            <a:avLst>
              <a:gd name="adj" fmla="val 69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13D56FF-3581-F341-F6CC-6A432D0D5712}"/>
              </a:ext>
            </a:extLst>
          </p:cNvPr>
          <p:cNvGrpSpPr>
            <a:grpSpLocks noChangeAspect="1"/>
          </p:cNvGrpSpPr>
          <p:nvPr userDrawn="1"/>
        </p:nvGrpSpPr>
        <p:grpSpPr>
          <a:xfrm>
            <a:off x="615609" y="1978963"/>
            <a:ext cx="2200252" cy="1980000"/>
            <a:chOff x="738345" y="2006551"/>
            <a:chExt cx="1880212" cy="1707272"/>
          </a:xfrm>
        </p:grpSpPr>
        <p:sp>
          <p:nvSpPr>
            <p:cNvPr id="37" name="Isosceles Triangle 36">
              <a:extLst>
                <a:ext uri="{FF2B5EF4-FFF2-40B4-BE49-F238E27FC236}">
                  <a16:creationId xmlns:a16="http://schemas.microsoft.com/office/drawing/2014/main" id="{9826E8D9-6069-D689-BD18-FBF4A66090C4}"/>
                </a:ext>
              </a:extLst>
            </p:cNvPr>
            <p:cNvSpPr/>
            <p:nvPr userDrawn="1"/>
          </p:nvSpPr>
          <p:spPr>
            <a:xfrm>
              <a:off x="766806" y="2006551"/>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userDrawn="1"/>
          </p:nvSpPr>
          <p:spPr>
            <a:xfrm>
              <a:off x="970160" y="2604409"/>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userDrawn="1"/>
          </p:nvSpPr>
          <p:spPr>
            <a:xfrm>
              <a:off x="738345" y="3373029"/>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159584" y="4584555"/>
            <a:ext cx="5421898" cy="1512711"/>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hasCustomPrompt="1"/>
          </p:nvPr>
        </p:nvSpPr>
        <p:spPr>
          <a:xfrm>
            <a:off x="4648690" y="3334149"/>
            <a:ext cx="1240324" cy="691136"/>
          </a:xfrm>
        </p:spPr>
        <p:txBody>
          <a:bodyPr>
            <a:noAutofit/>
          </a:bodyPr>
          <a:lstStyle>
            <a:lvl1pPr marL="0" indent="0">
              <a:lnSpc>
                <a:spcPts val="4500"/>
              </a:lnSpc>
              <a:spcBef>
                <a:spcPts val="0"/>
              </a:spcBef>
              <a:buNone/>
              <a:defRPr sz="45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11</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914" y="4616253"/>
            <a:ext cx="5421900" cy="1512711"/>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63897" y="422865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8655"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6" name="Picture 35">
            <a:extLst>
              <a:ext uri="{FF2B5EF4-FFF2-40B4-BE49-F238E27FC236}">
                <a16:creationId xmlns:a16="http://schemas.microsoft.com/office/drawing/2014/main" id="{1039F08B-9F6D-E697-3A58-57833615DA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617506" y="5008020"/>
            <a:ext cx="727114" cy="844170"/>
          </a:xfrm>
          <a:prstGeom prst="rect">
            <a:avLst/>
          </a:prstGeom>
        </p:spPr>
      </p:pic>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1172695" y="220847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1047379" y="2883550"/>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834386" y="3627218"/>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43" name="Content Placeholder 2">
            <a:extLst>
              <a:ext uri="{FF2B5EF4-FFF2-40B4-BE49-F238E27FC236}">
                <a16:creationId xmlns:a16="http://schemas.microsoft.com/office/drawing/2014/main" id="{915EF536-A6CA-4925-5C02-CAE676AA7587}"/>
              </a:ext>
            </a:extLst>
          </p:cNvPr>
          <p:cNvSpPr>
            <a:spLocks noGrp="1"/>
          </p:cNvSpPr>
          <p:nvPr>
            <p:ph idx="25"/>
          </p:nvPr>
        </p:nvSpPr>
        <p:spPr>
          <a:xfrm>
            <a:off x="6050096" y="3304242"/>
            <a:ext cx="4020241" cy="806258"/>
          </a:xfrm>
        </p:spPr>
        <p:txBody>
          <a:bodyPr>
            <a:noAutofit/>
          </a:bodyPr>
          <a:lstStyle>
            <a:lvl1pPr marL="0" indent="0">
              <a:lnSpc>
                <a:spcPts val="2400"/>
              </a:lnSpc>
              <a:spcBef>
                <a:spcPts val="0"/>
              </a:spcBef>
              <a:buNone/>
              <a:defRPr sz="2000" b="1">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5" name="Content Placeholder 2">
            <a:extLst>
              <a:ext uri="{FF2B5EF4-FFF2-40B4-BE49-F238E27FC236}">
                <a16:creationId xmlns:a16="http://schemas.microsoft.com/office/drawing/2014/main" id="{9CAF886C-2535-0509-E274-F291DB08A6F2}"/>
              </a:ext>
            </a:extLst>
          </p:cNvPr>
          <p:cNvSpPr>
            <a:spLocks noGrp="1"/>
          </p:cNvSpPr>
          <p:nvPr>
            <p:ph idx="26" hasCustomPrompt="1"/>
          </p:nvPr>
        </p:nvSpPr>
        <p:spPr>
          <a:xfrm>
            <a:off x="4663214" y="2748412"/>
            <a:ext cx="1232894" cy="622542"/>
          </a:xfrm>
        </p:spPr>
        <p:txBody>
          <a:bodyPr>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Figure text</a:t>
            </a:r>
          </a:p>
        </p:txBody>
      </p:sp>
      <p:sp>
        <p:nvSpPr>
          <p:cNvPr id="47" name="Content Placeholder 2">
            <a:extLst>
              <a:ext uri="{FF2B5EF4-FFF2-40B4-BE49-F238E27FC236}">
                <a16:creationId xmlns:a16="http://schemas.microsoft.com/office/drawing/2014/main" id="{AD5A952C-65E0-C119-8C06-EB43A8CA138F}"/>
              </a:ext>
            </a:extLst>
          </p:cNvPr>
          <p:cNvSpPr>
            <a:spLocks noGrp="1"/>
          </p:cNvSpPr>
          <p:nvPr>
            <p:ph idx="27"/>
          </p:nvPr>
        </p:nvSpPr>
        <p:spPr>
          <a:xfrm>
            <a:off x="563897" y="146594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Graphical user interface&#10;&#10;Description automatically generated with medium confidence">
            <a:extLst>
              <a:ext uri="{FF2B5EF4-FFF2-40B4-BE49-F238E27FC236}">
                <a16:creationId xmlns:a16="http://schemas.microsoft.com/office/drawing/2014/main" id="{CDDB9F12-8138-E35C-12BE-E4E10E6EFA7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239886" y="4925398"/>
            <a:ext cx="619154" cy="876312"/>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2E89A21-4213-0A67-F392-9886B7E2266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906588" y="3460791"/>
            <a:ext cx="1624404" cy="598114"/>
          </a:xfrm>
          <a:prstGeom prst="rect">
            <a:avLst/>
          </a:prstGeom>
        </p:spPr>
      </p:pic>
      <p:sp>
        <p:nvSpPr>
          <p:cNvPr id="4" name="hlSlideMaster.Title and Content 1Heade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Title and Content 1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2" name="hlSlideMaster2984.Title and Content 1Header">
            <a:extLst>
              <a:ext uri="{FF2B5EF4-FFF2-40B4-BE49-F238E27FC236}">
                <a16:creationId xmlns:a16="http://schemas.microsoft.com/office/drawing/2014/main" id="{98396552-177A-CDF6-40C6-C6A352A42C2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3" name="hcSlideMaster2984.Title and Content 1Header" descr="&#10;Internal">
            <a:extLst>
              <a:ext uri="{FF2B5EF4-FFF2-40B4-BE49-F238E27FC236}">
                <a16:creationId xmlns:a16="http://schemas.microsoft.com/office/drawing/2014/main" id="{8145169A-9ACB-DA4D-EBE4-F3C79373E81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9461876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Content 2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2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0" name="hlSlideMaster2984.Title and Content 2Header">
            <a:extLst>
              <a:ext uri="{FF2B5EF4-FFF2-40B4-BE49-F238E27FC236}">
                <a16:creationId xmlns:a16="http://schemas.microsoft.com/office/drawing/2014/main" id="{E103E3CA-A7C0-E83A-9ECB-DC86A496579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5" name="hcSlideMaster2984.Title and Content 2Header" descr="&#10;Internal">
            <a:extLst>
              <a:ext uri="{FF2B5EF4-FFF2-40B4-BE49-F238E27FC236}">
                <a16:creationId xmlns:a16="http://schemas.microsoft.com/office/drawing/2014/main" id="{7C4566CB-12A5-3ED7-43FF-1C45E4E1260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449586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Standout text 1Heade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Standout text 1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6" name="hlSlideMaster2984.Standout text 1Header">
            <a:extLst>
              <a:ext uri="{FF2B5EF4-FFF2-40B4-BE49-F238E27FC236}">
                <a16:creationId xmlns:a16="http://schemas.microsoft.com/office/drawing/2014/main" id="{45DC2990-125B-B95F-A0BE-177B48E7FB1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Standout text 1Header" descr="&#10;Internal">
            <a:extLst>
              <a:ext uri="{FF2B5EF4-FFF2-40B4-BE49-F238E27FC236}">
                <a16:creationId xmlns:a16="http://schemas.microsoft.com/office/drawing/2014/main" id="{DF0BE080-A711-834E-D58C-4BC543E0985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833469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08337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7_D. Title OnlyHeader">
            <a:extLst>
              <a:ext uri="{FF2B5EF4-FFF2-40B4-BE49-F238E27FC236}">
                <a16:creationId xmlns:a16="http://schemas.microsoft.com/office/drawing/2014/main" id="{F6FE02BB-7726-8A72-6B3F-C961B3FB51F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7_D. Title OnlyHeader" descr="&#10;Internal">
            <a:extLst>
              <a:ext uri="{FF2B5EF4-FFF2-40B4-BE49-F238E27FC236}">
                <a16:creationId xmlns:a16="http://schemas.microsoft.com/office/drawing/2014/main" id="{FFD074A2-82E2-5398-F6CA-9658C93802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134935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8444" y="3008408"/>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00190" y="3865658"/>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Standout text 2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Standout text 2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Standout text 2Header">
            <a:extLst>
              <a:ext uri="{FF2B5EF4-FFF2-40B4-BE49-F238E27FC236}">
                <a16:creationId xmlns:a16="http://schemas.microsoft.com/office/drawing/2014/main" id="{57908EC4-84F5-2397-6AF6-A365B771655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Standout text 2Header" descr="&#10;Internal">
            <a:extLst>
              <a:ext uri="{FF2B5EF4-FFF2-40B4-BE49-F238E27FC236}">
                <a16:creationId xmlns:a16="http://schemas.microsoft.com/office/drawing/2014/main" id="{E42F4C0D-329E-CAC5-5994-88B05CCFCA5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57021791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userDrawn="1"/>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userDrawn="1"/>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userDrawn="1"/>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userDrawn="1"/>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userDrawn="1"/>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userDrawn="1"/>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userDrawn="1"/>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userDrawn="1"/>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Title and Content 3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3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and Content 3Header">
            <a:extLst>
              <a:ext uri="{FF2B5EF4-FFF2-40B4-BE49-F238E27FC236}">
                <a16:creationId xmlns:a16="http://schemas.microsoft.com/office/drawing/2014/main" id="{DFB27EA3-7210-AA26-8EA1-9A33AD1CDF5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Content 3Header" descr="&#10;Internal">
            <a:extLst>
              <a:ext uri="{FF2B5EF4-FFF2-40B4-BE49-F238E27FC236}">
                <a16:creationId xmlns:a16="http://schemas.microsoft.com/office/drawing/2014/main" id="{10DD429B-B205-598D-1538-7ACE7C22088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6807890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6F0EE1ED-020C-54DC-4C01-8AE119B22D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Title and scale 1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scale 1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and scale 1Header">
            <a:extLst>
              <a:ext uri="{FF2B5EF4-FFF2-40B4-BE49-F238E27FC236}">
                <a16:creationId xmlns:a16="http://schemas.microsoft.com/office/drawing/2014/main" id="{A8D0B34B-865C-4960-53C3-99F2F4302B1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and scale 1Header" descr="&#10;Internal">
            <a:extLst>
              <a:ext uri="{FF2B5EF4-FFF2-40B4-BE49-F238E27FC236}">
                <a16:creationId xmlns:a16="http://schemas.microsoft.com/office/drawing/2014/main" id="{2EFC62E6-ED66-5C90-BAB8-F50B605AD17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684888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10" name="Picture 9" descr="Text&#10;&#10;Description automatically generated">
            <a:extLst>
              <a:ext uri="{FF2B5EF4-FFF2-40B4-BE49-F238E27FC236}">
                <a16:creationId xmlns:a16="http://schemas.microsoft.com/office/drawing/2014/main" id="{E34CFFEB-6047-0B97-2259-73FE42448A6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Title and scale 2Heade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scale 2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itle and scale 2Header">
            <a:extLst>
              <a:ext uri="{FF2B5EF4-FFF2-40B4-BE49-F238E27FC236}">
                <a16:creationId xmlns:a16="http://schemas.microsoft.com/office/drawing/2014/main" id="{474D5F3B-A537-B1C1-BD9F-9EAE10C02BD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scale 2Header" descr="&#10;Internal">
            <a:extLst>
              <a:ext uri="{FF2B5EF4-FFF2-40B4-BE49-F238E27FC236}">
                <a16:creationId xmlns:a16="http://schemas.microsoft.com/office/drawing/2014/main" id="{B8BEF1DC-203F-6F6E-FEBD-2C3FE286141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8897713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endParaRPr lang="en-US"/>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Content and Picture bottom right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Content and Picture bottom right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Content and Picture bottom rightHeader">
            <a:extLst>
              <a:ext uri="{FF2B5EF4-FFF2-40B4-BE49-F238E27FC236}">
                <a16:creationId xmlns:a16="http://schemas.microsoft.com/office/drawing/2014/main" id="{BF500EF3-A590-20C9-8FE9-93A846081D6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Content and Picture bottom rightHeader" descr="&#10;Internal">
            <a:extLst>
              <a:ext uri="{FF2B5EF4-FFF2-40B4-BE49-F238E27FC236}">
                <a16:creationId xmlns:a16="http://schemas.microsoft.com/office/drawing/2014/main" id="{EB8E3EA9-B7CE-1828-E12C-97B2F0EA3A0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7353957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Content 4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4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and Content 4Header">
            <a:extLst>
              <a:ext uri="{FF2B5EF4-FFF2-40B4-BE49-F238E27FC236}">
                <a16:creationId xmlns:a16="http://schemas.microsoft.com/office/drawing/2014/main" id="{ED8A6D84-A4E5-D66E-93B3-E651CD1B1AA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0" name="hcSlideMaster2984.Title and Content 4Header" descr="&#10;Internal">
            <a:extLst>
              <a:ext uri="{FF2B5EF4-FFF2-40B4-BE49-F238E27FC236}">
                <a16:creationId xmlns:a16="http://schemas.microsoft.com/office/drawing/2014/main" id="{FA82DE24-CCAD-2935-65B2-D374D17838C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07242637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Media Heade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Media 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itle and Media Header">
            <a:extLst>
              <a:ext uri="{FF2B5EF4-FFF2-40B4-BE49-F238E27FC236}">
                <a16:creationId xmlns:a16="http://schemas.microsoft.com/office/drawing/2014/main" id="{E9CA2695-BC18-5FE9-F3B1-B1D89B84CA5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and Media Header" descr="&#10;Internal">
            <a:extLst>
              <a:ext uri="{FF2B5EF4-FFF2-40B4-BE49-F238E27FC236}">
                <a16:creationId xmlns:a16="http://schemas.microsoft.com/office/drawing/2014/main" id="{E8058BCB-5349-AEF5-1360-F834B8738DF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0965103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Standout text double 1Heade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Standout text double 1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Standout text double 1Header">
            <a:extLst>
              <a:ext uri="{FF2B5EF4-FFF2-40B4-BE49-F238E27FC236}">
                <a16:creationId xmlns:a16="http://schemas.microsoft.com/office/drawing/2014/main" id="{18F79305-AEBF-37C7-7BBD-E99D10EDAC6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Standout text double 1Header" descr="&#10;Internal">
            <a:extLst>
              <a:ext uri="{FF2B5EF4-FFF2-40B4-BE49-F238E27FC236}">
                <a16:creationId xmlns:a16="http://schemas.microsoft.com/office/drawing/2014/main" id="{05B96FEC-BD50-F8B3-2F3B-A4F72FF3E31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672690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4" name="Picture 3" descr="A screenshot of a video game&#10;&#10;Description automatically generated with medium confidence">
            <a:extLst>
              <a:ext uri="{FF2B5EF4-FFF2-40B4-BE49-F238E27FC236}">
                <a16:creationId xmlns:a16="http://schemas.microsoft.com/office/drawing/2014/main" id="{01120C2E-5807-5321-764F-B837B1BE850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56092" y="3908738"/>
            <a:ext cx="2568347" cy="2298879"/>
          </a:xfrm>
          <a:prstGeom prst="rect">
            <a:avLst/>
          </a:prstGeom>
        </p:spPr>
      </p:pic>
      <p:sp>
        <p:nvSpPr>
          <p:cNvPr id="2" name="hlSlideMaster.Title and Content 5Header"/>
          <p:cNvSpPr txBox="1"/>
          <p:nvPr userDrawn="1"/>
        </p:nvSpPr>
        <p:spPr>
          <a:xfrm>
            <a:off x="0" y="0"/>
            <a:ext cx="12192000" cy="369332"/>
          </a:xfrm>
          <a:prstGeom prst="rect">
            <a:avLst/>
          </a:prstGeom>
          <a:noFill/>
        </p:spPr>
        <p:txBody>
          <a:bodyPr vert="horz" rtlCol="0">
            <a:spAutoFit/>
          </a:bodyPr>
          <a:lstStyle/>
          <a:p>
            <a:endParaRPr lang="en-AU"/>
          </a:p>
        </p:txBody>
      </p:sp>
      <p:sp>
        <p:nvSpPr>
          <p:cNvPr id="15" name="hcSlideMaster.Title and Content 5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6" name="hlSlideMaster2984.Title and Content 5Header">
            <a:extLst>
              <a:ext uri="{FF2B5EF4-FFF2-40B4-BE49-F238E27FC236}">
                <a16:creationId xmlns:a16="http://schemas.microsoft.com/office/drawing/2014/main" id="{2B7F82C5-B3C4-80C3-C392-E38FD2CA54E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7" name="hcSlideMaster2984.Title and Content 5Header" descr="&#10;Internal">
            <a:extLst>
              <a:ext uri="{FF2B5EF4-FFF2-40B4-BE49-F238E27FC236}">
                <a16:creationId xmlns:a16="http://schemas.microsoft.com/office/drawing/2014/main" id="{417AE507-9D2E-E8AA-EAB5-D367A1F7356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0613085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userDrawn="1"/>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userDrawn="1"/>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userDrawn="1"/>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userDrawn="1"/>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userDrawn="1"/>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userDrawn="1"/>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Numbered contentHeade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and Numbered content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itle and Numbered contentHeader">
            <a:extLst>
              <a:ext uri="{FF2B5EF4-FFF2-40B4-BE49-F238E27FC236}">
                <a16:creationId xmlns:a16="http://schemas.microsoft.com/office/drawing/2014/main" id="{D07047CE-4E67-DF04-7D48-4F8FC0362C7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Numbered contentHeader" descr="&#10;Internal">
            <a:extLst>
              <a:ext uri="{FF2B5EF4-FFF2-40B4-BE49-F238E27FC236}">
                <a16:creationId xmlns:a16="http://schemas.microsoft.com/office/drawing/2014/main" id="{38BD785D-B5AD-C530-E85D-4A9D4B9D0BE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496044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435741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6_D. Title OnlyHeader">
            <a:extLst>
              <a:ext uri="{FF2B5EF4-FFF2-40B4-BE49-F238E27FC236}">
                <a16:creationId xmlns:a16="http://schemas.microsoft.com/office/drawing/2014/main" id="{94671813-A922-0205-982F-F11800B62D1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6_D. Title OnlyHeader" descr="&#10;Internal">
            <a:extLst>
              <a:ext uri="{FF2B5EF4-FFF2-40B4-BE49-F238E27FC236}">
                <a16:creationId xmlns:a16="http://schemas.microsoft.com/office/drawing/2014/main" id="{D6FF00D6-C469-90C0-F3C1-CA1B12E91BB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143680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ubheadings and text boxes">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BBA2DFA-0AD4-8B4F-0886-A53A419E5CDF}"/>
              </a:ext>
            </a:extLst>
          </p:cNvPr>
          <p:cNvGrpSpPr/>
          <p:nvPr userDrawn="1"/>
        </p:nvGrpSpPr>
        <p:grpSpPr>
          <a:xfrm>
            <a:off x="2443521" y="1540993"/>
            <a:ext cx="3003937" cy="4549964"/>
            <a:chOff x="11691654" y="1566526"/>
            <a:chExt cx="3003937" cy="4549964"/>
          </a:xfrm>
        </p:grpSpPr>
        <p:sp>
          <p:nvSpPr>
            <p:cNvPr id="43" name="Rectangle: Top Corners Rounded 42">
              <a:extLst>
                <a:ext uri="{FF2B5EF4-FFF2-40B4-BE49-F238E27FC236}">
                  <a16:creationId xmlns:a16="http://schemas.microsoft.com/office/drawing/2014/main" id="{49CB1F36-222D-D345-3D8D-4D900E2B199D}"/>
                </a:ext>
              </a:extLst>
            </p:cNvPr>
            <p:cNvSpPr/>
            <p:nvPr userDrawn="1"/>
          </p:nvSpPr>
          <p:spPr>
            <a:xfrm>
              <a:off x="11691655" y="2897730"/>
              <a:ext cx="3003933"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Top Corners Rounded 43">
              <a:extLst>
                <a:ext uri="{FF2B5EF4-FFF2-40B4-BE49-F238E27FC236}">
                  <a16:creationId xmlns:a16="http://schemas.microsoft.com/office/drawing/2014/main" id="{207C65CA-4409-FB02-0A45-0F4E32FF01EA}"/>
                </a:ext>
              </a:extLst>
            </p:cNvPr>
            <p:cNvSpPr/>
            <p:nvPr userDrawn="1"/>
          </p:nvSpPr>
          <p:spPr>
            <a:xfrm rot="10800000">
              <a:off x="11691654" y="4546588"/>
              <a:ext cx="3003934" cy="1569902"/>
            </a:xfrm>
            <a:prstGeom prst="round2SameRect">
              <a:avLst>
                <a:gd name="adj1" fmla="val 898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8F763AA7-B195-960E-CE8A-99B5D9321308}"/>
                </a:ext>
              </a:extLst>
            </p:cNvPr>
            <p:cNvSpPr/>
            <p:nvPr userDrawn="1"/>
          </p:nvSpPr>
          <p:spPr>
            <a:xfrm>
              <a:off x="11691658" y="1566526"/>
              <a:ext cx="3003933" cy="1272449"/>
            </a:xfrm>
            <a:prstGeom prst="round2SameRect">
              <a:avLst>
                <a:gd name="adj1" fmla="val 11961"/>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grpSp>
        <p:nvGrpSpPr>
          <p:cNvPr id="46" name="Group 45">
            <a:extLst>
              <a:ext uri="{FF2B5EF4-FFF2-40B4-BE49-F238E27FC236}">
                <a16:creationId xmlns:a16="http://schemas.microsoft.com/office/drawing/2014/main" id="{B02A8578-AB04-03E0-ABF1-063B43615E4A}"/>
              </a:ext>
            </a:extLst>
          </p:cNvPr>
          <p:cNvGrpSpPr/>
          <p:nvPr userDrawn="1"/>
        </p:nvGrpSpPr>
        <p:grpSpPr>
          <a:xfrm>
            <a:off x="5498253" y="1548324"/>
            <a:ext cx="3003937" cy="4549964"/>
            <a:chOff x="11691654" y="1566526"/>
            <a:chExt cx="3003937" cy="4549964"/>
          </a:xfrm>
        </p:grpSpPr>
        <p:sp>
          <p:nvSpPr>
            <p:cNvPr id="47" name="Rectangle: Top Corners Rounded 46">
              <a:extLst>
                <a:ext uri="{FF2B5EF4-FFF2-40B4-BE49-F238E27FC236}">
                  <a16:creationId xmlns:a16="http://schemas.microsoft.com/office/drawing/2014/main" id="{FE803984-7DFD-D7B7-3CD0-B80AFEAA9EDE}"/>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47">
              <a:extLst>
                <a:ext uri="{FF2B5EF4-FFF2-40B4-BE49-F238E27FC236}">
                  <a16:creationId xmlns:a16="http://schemas.microsoft.com/office/drawing/2014/main" id="{65524996-C068-CCAE-0365-4F407D3DC54A}"/>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Top Corners Rounded 48">
              <a:extLst>
                <a:ext uri="{FF2B5EF4-FFF2-40B4-BE49-F238E27FC236}">
                  <a16:creationId xmlns:a16="http://schemas.microsoft.com/office/drawing/2014/main" id="{5C5B29ED-4B1B-35E4-19FE-969836F38202}"/>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35F4075-C51E-2B5A-F4F8-2154E15F427A}"/>
              </a:ext>
            </a:extLst>
          </p:cNvPr>
          <p:cNvGrpSpPr/>
          <p:nvPr userDrawn="1"/>
        </p:nvGrpSpPr>
        <p:grpSpPr>
          <a:xfrm>
            <a:off x="8552985" y="1548325"/>
            <a:ext cx="3003937" cy="4549964"/>
            <a:chOff x="11691654" y="1566526"/>
            <a:chExt cx="3003937" cy="4549964"/>
          </a:xfrm>
        </p:grpSpPr>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2690080"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2690080" y="195835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8983FEDD-0B6B-1DBE-1B37-6DF697535824}"/>
              </a:ext>
            </a:extLst>
          </p:cNvPr>
          <p:cNvSpPr>
            <a:spLocks noGrp="1"/>
          </p:cNvSpPr>
          <p:nvPr>
            <p:ph idx="18"/>
          </p:nvPr>
        </p:nvSpPr>
        <p:spPr>
          <a:xfrm>
            <a:off x="8883482" y="2029479"/>
            <a:ext cx="1730503"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5942A314-93E5-D8A4-9A93-BCC2F45CCC17}"/>
              </a:ext>
            </a:extLst>
          </p:cNvPr>
          <p:cNvSpPr>
            <a:spLocks noGrp="1"/>
          </p:cNvSpPr>
          <p:nvPr>
            <p:ph idx="19"/>
          </p:nvPr>
        </p:nvSpPr>
        <p:spPr>
          <a:xfrm>
            <a:off x="5750070" y="202947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5939B4E-8708-1B6D-0E5F-15E174D30902}"/>
              </a:ext>
            </a:extLst>
          </p:cNvPr>
          <p:cNvSpPr>
            <a:spLocks noGrp="1"/>
          </p:cNvSpPr>
          <p:nvPr>
            <p:ph idx="20"/>
          </p:nvPr>
        </p:nvSpPr>
        <p:spPr>
          <a:xfrm>
            <a:off x="5740217"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Content Placeholder 2">
            <a:extLst>
              <a:ext uri="{FF2B5EF4-FFF2-40B4-BE49-F238E27FC236}">
                <a16:creationId xmlns:a16="http://schemas.microsoft.com/office/drawing/2014/main" id="{0FC0BAEB-0EA8-0EA0-14CF-63878C7F02ED}"/>
              </a:ext>
            </a:extLst>
          </p:cNvPr>
          <p:cNvSpPr>
            <a:spLocks noGrp="1"/>
          </p:cNvSpPr>
          <p:nvPr>
            <p:ph idx="21"/>
          </p:nvPr>
        </p:nvSpPr>
        <p:spPr>
          <a:xfrm>
            <a:off x="2716331"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Content Placeholder 2">
            <a:extLst>
              <a:ext uri="{FF2B5EF4-FFF2-40B4-BE49-F238E27FC236}">
                <a16:creationId xmlns:a16="http://schemas.microsoft.com/office/drawing/2014/main" id="{492F430F-4367-2425-8168-6A0BBD7BA0FB}"/>
              </a:ext>
            </a:extLst>
          </p:cNvPr>
          <p:cNvSpPr>
            <a:spLocks noGrp="1"/>
          </p:cNvSpPr>
          <p:nvPr>
            <p:ph idx="22"/>
          </p:nvPr>
        </p:nvSpPr>
        <p:spPr>
          <a:xfrm>
            <a:off x="5740217"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Content Placeholder 2">
            <a:extLst>
              <a:ext uri="{FF2B5EF4-FFF2-40B4-BE49-F238E27FC236}">
                <a16:creationId xmlns:a16="http://schemas.microsoft.com/office/drawing/2014/main" id="{C8FE7651-E13A-7CEB-FE9D-D89A4753E665}"/>
              </a:ext>
            </a:extLst>
          </p:cNvPr>
          <p:cNvSpPr>
            <a:spLocks noGrp="1"/>
          </p:cNvSpPr>
          <p:nvPr>
            <p:ph idx="23"/>
          </p:nvPr>
        </p:nvSpPr>
        <p:spPr>
          <a:xfrm>
            <a:off x="8883482" y="314081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Content Placeholder 2">
            <a:extLst>
              <a:ext uri="{FF2B5EF4-FFF2-40B4-BE49-F238E27FC236}">
                <a16:creationId xmlns:a16="http://schemas.microsoft.com/office/drawing/2014/main" id="{329C43B2-E882-54F7-43AB-7D3D3F7138A6}"/>
              </a:ext>
            </a:extLst>
          </p:cNvPr>
          <p:cNvSpPr>
            <a:spLocks noGrp="1"/>
          </p:cNvSpPr>
          <p:nvPr>
            <p:ph idx="24"/>
          </p:nvPr>
        </p:nvSpPr>
        <p:spPr>
          <a:xfrm>
            <a:off x="8883482" y="471478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0" name="Content Placeholder 2">
            <a:extLst>
              <a:ext uri="{FF2B5EF4-FFF2-40B4-BE49-F238E27FC236}">
                <a16:creationId xmlns:a16="http://schemas.microsoft.com/office/drawing/2014/main" id="{6D25FD26-DA8C-0F5F-9121-9EF6F3E0235C}"/>
              </a:ext>
            </a:extLst>
          </p:cNvPr>
          <p:cNvSpPr>
            <a:spLocks noGrp="1"/>
          </p:cNvSpPr>
          <p:nvPr>
            <p:ph idx="16"/>
          </p:nvPr>
        </p:nvSpPr>
        <p:spPr>
          <a:xfrm>
            <a:off x="536218" y="1931228"/>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1" name="Content Placeholder 2">
            <a:extLst>
              <a:ext uri="{FF2B5EF4-FFF2-40B4-BE49-F238E27FC236}">
                <a16:creationId xmlns:a16="http://schemas.microsoft.com/office/drawing/2014/main" id="{79854955-4410-4674-E0BB-3BF3978B66DE}"/>
              </a:ext>
            </a:extLst>
          </p:cNvPr>
          <p:cNvSpPr>
            <a:spLocks noGrp="1"/>
          </p:cNvSpPr>
          <p:nvPr>
            <p:ph idx="25"/>
          </p:nvPr>
        </p:nvSpPr>
        <p:spPr>
          <a:xfrm>
            <a:off x="541860" y="3330967"/>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2" name="Content Placeholder 2">
            <a:extLst>
              <a:ext uri="{FF2B5EF4-FFF2-40B4-BE49-F238E27FC236}">
                <a16:creationId xmlns:a16="http://schemas.microsoft.com/office/drawing/2014/main" id="{5611CD5B-760B-7D4F-17F7-7D5CBA6B467E}"/>
              </a:ext>
            </a:extLst>
          </p:cNvPr>
          <p:cNvSpPr>
            <a:spLocks noGrp="1"/>
          </p:cNvSpPr>
          <p:nvPr>
            <p:ph idx="26"/>
          </p:nvPr>
        </p:nvSpPr>
        <p:spPr>
          <a:xfrm>
            <a:off x="541860" y="4823362"/>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10" name="Picture 9" descr="A screenshot of a computer&#10;&#10;Description automatically generated with medium confidence">
            <a:extLst>
              <a:ext uri="{FF2B5EF4-FFF2-40B4-BE49-F238E27FC236}">
                <a16:creationId xmlns:a16="http://schemas.microsoft.com/office/drawing/2014/main" id="{7B8004C6-44C1-C492-DB33-67A03216F8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812" t="28160" r="56616" b="62263"/>
          <a:stretch/>
        </p:blipFill>
        <p:spPr>
          <a:xfrm>
            <a:off x="4610582" y="1931228"/>
            <a:ext cx="679048" cy="656828"/>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41F6F754-B91B-D3BC-9793-05413ABA32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075" t="28160" r="31733" b="62894"/>
          <a:stretch/>
        </p:blipFill>
        <p:spPr>
          <a:xfrm>
            <a:off x="7689448" y="1931228"/>
            <a:ext cx="632749" cy="613521"/>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F3DE501B-D635-BD92-3BD1-C10E600B2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693378" y="1958359"/>
            <a:ext cx="645954" cy="598458"/>
          </a:xfrm>
          <a:prstGeom prst="rect">
            <a:avLst/>
          </a:prstGeom>
        </p:spPr>
      </p:pic>
      <p:sp>
        <p:nvSpPr>
          <p:cNvPr id="3" name="hlSlideMaster.Title subheadings and text boxesHeade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subheadings and text boxes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subheadings and text boxesHeader">
            <a:extLst>
              <a:ext uri="{FF2B5EF4-FFF2-40B4-BE49-F238E27FC236}">
                <a16:creationId xmlns:a16="http://schemas.microsoft.com/office/drawing/2014/main" id="{A0D4BDF5-AB0D-FE54-707B-C05171D2C8E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subheadings and text boxesHeader" descr="&#10;Internal">
            <a:extLst>
              <a:ext uri="{FF2B5EF4-FFF2-40B4-BE49-F238E27FC236}">
                <a16:creationId xmlns:a16="http://schemas.microsoft.com/office/drawing/2014/main" id="{23267309-690F-0455-FB57-5B84918B96E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1732422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Number list and Picture rightHeade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itle, Number list and Picture right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Number list and Picture rightHeader">
            <a:extLst>
              <a:ext uri="{FF2B5EF4-FFF2-40B4-BE49-F238E27FC236}">
                <a16:creationId xmlns:a16="http://schemas.microsoft.com/office/drawing/2014/main" id="{10ADA999-265E-E50E-4B8F-45F4681479E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Number list and Picture rightHeader" descr="&#10;Internal">
            <a:extLst>
              <a:ext uri="{FF2B5EF4-FFF2-40B4-BE49-F238E27FC236}">
                <a16:creationId xmlns:a16="http://schemas.microsoft.com/office/drawing/2014/main" id="{4B3349DF-B35F-98CE-DD2E-18FECB45F00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2082493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B285D07-D355-908E-482E-826C4ECCA6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685158" y="1335769"/>
            <a:ext cx="4992792" cy="4872978"/>
          </a:xfrm>
          <a:prstGeom prst="rect">
            <a:avLst/>
          </a:prstGeom>
        </p:spPr>
      </p:pic>
      <p:sp>
        <p:nvSpPr>
          <p:cNvPr id="2" name="hlSlideMaster.Title Speech bubble and infographic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Speech bubble and infographic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Speech bubble and infographicHeader">
            <a:extLst>
              <a:ext uri="{FF2B5EF4-FFF2-40B4-BE49-F238E27FC236}">
                <a16:creationId xmlns:a16="http://schemas.microsoft.com/office/drawing/2014/main" id="{19CFE1D2-D4B0-F4E1-06C3-87F8AC0744A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Speech bubble and infographicHeader" descr="&#10;Internal">
            <a:extLst>
              <a:ext uri="{FF2B5EF4-FFF2-40B4-BE49-F238E27FC236}">
                <a16:creationId xmlns:a16="http://schemas.microsoft.com/office/drawing/2014/main" id="{1CE9E505-F941-E2B8-B82F-4D47243B3DF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22669730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1">
    <p:bg>
      <p:bgPr>
        <a:solidFill>
          <a:schemeClr val="bg1"/>
        </a:solidFill>
        <a:effectLst/>
      </p:bgPr>
    </p:bg>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Icon&#10;&#10;Description automatically generated">
            <a:extLst>
              <a:ext uri="{FF2B5EF4-FFF2-40B4-BE49-F238E27FC236}">
                <a16:creationId xmlns:a16="http://schemas.microsoft.com/office/drawing/2014/main" id="{43E9A55E-B61A-6E02-77C9-D92D86F854A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5233" y="4229398"/>
            <a:ext cx="2205101" cy="2019920"/>
          </a:xfrm>
          <a:prstGeom prst="rect">
            <a:avLst/>
          </a:prstGeom>
        </p:spPr>
      </p:pic>
      <p:sp>
        <p:nvSpPr>
          <p:cNvPr id="2" name="hlSlideMaster.Title Content Speech bubble and infographic 1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Content Speech bubble and infographic 1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6" name="hlSlideMaster2984.Title Content Speech bubble and infographic 1Header">
            <a:extLst>
              <a:ext uri="{FF2B5EF4-FFF2-40B4-BE49-F238E27FC236}">
                <a16:creationId xmlns:a16="http://schemas.microsoft.com/office/drawing/2014/main" id="{F5A394AE-8EF0-B6C3-7C77-AF5721B34F2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Content Speech bubble and infographic 1Header" descr="&#10;Internal">
            <a:extLst>
              <a:ext uri="{FF2B5EF4-FFF2-40B4-BE49-F238E27FC236}">
                <a16:creationId xmlns:a16="http://schemas.microsoft.com/office/drawing/2014/main" id="{853A20DB-B23B-0DC7-CB19-2A843221F2C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491270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FB06ADC-172F-B225-F5DF-2093E3D44DA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2" name="hlSlideMaster.Ttle and Infographic 1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tle and Infographic 1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tle and Infographic 1Header">
            <a:extLst>
              <a:ext uri="{FF2B5EF4-FFF2-40B4-BE49-F238E27FC236}">
                <a16:creationId xmlns:a16="http://schemas.microsoft.com/office/drawing/2014/main" id="{DA825321-4D78-EF3B-FC0D-5896A615211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tle and Infographic 1Header" descr="&#10;Internal">
            <a:extLst>
              <a:ext uri="{FF2B5EF4-FFF2-40B4-BE49-F238E27FC236}">
                <a16:creationId xmlns:a16="http://schemas.microsoft.com/office/drawing/2014/main" id="{7DA5FABB-0BEB-3FDA-E281-1D81F355553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4852109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with medium confidence">
            <a:extLst>
              <a:ext uri="{FF2B5EF4-FFF2-40B4-BE49-F238E27FC236}">
                <a16:creationId xmlns:a16="http://schemas.microsoft.com/office/drawing/2014/main" id="{0A3C3088-E853-7B95-3A2C-C90E6CE5954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424914" y="4213692"/>
            <a:ext cx="2207172" cy="1995055"/>
          </a:xfrm>
          <a:prstGeom prst="rect">
            <a:avLst/>
          </a:prstGeom>
        </p:spPr>
      </p:pic>
      <p:sp>
        <p:nvSpPr>
          <p:cNvPr id="2" name="hlSlideMaster.Title Content Speech bubble and infographic 2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Content Speech bubble and infographic 2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6" name="hlSlideMaster2984.Title Content Speech bubble and infographic 2Header">
            <a:extLst>
              <a:ext uri="{FF2B5EF4-FFF2-40B4-BE49-F238E27FC236}">
                <a16:creationId xmlns:a16="http://schemas.microsoft.com/office/drawing/2014/main" id="{85FFB6FF-0B64-4A6A-C54C-24FB0DC11F4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Content Speech bubble and infographic 2Header" descr="&#10;Internal">
            <a:extLst>
              <a:ext uri="{FF2B5EF4-FFF2-40B4-BE49-F238E27FC236}">
                <a16:creationId xmlns:a16="http://schemas.microsoft.com/office/drawing/2014/main" id="{FB712D01-34DF-A3DF-1048-45AEA1642C9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8275896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tle and Infographic 2">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13A9C51-303A-22DC-161F-864DC2F50A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tle and Infographic 2Heade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Ttle and Infographic 2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4" name="hlSlideMaster2984.Ttle and Infographic 2Header">
            <a:extLst>
              <a:ext uri="{FF2B5EF4-FFF2-40B4-BE49-F238E27FC236}">
                <a16:creationId xmlns:a16="http://schemas.microsoft.com/office/drawing/2014/main" id="{70A75D67-DC87-1559-07AA-BA194B3D229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tle and Infographic 2Header" descr="&#10;Internal">
            <a:extLst>
              <a:ext uri="{FF2B5EF4-FFF2-40B4-BE49-F238E27FC236}">
                <a16:creationId xmlns:a16="http://schemas.microsoft.com/office/drawing/2014/main" id="{CF19AB1B-3DD7-B558-F0FE-8393829D6F1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7203557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Title and Content 6Heade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and Content 6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0" name="hlSlideMaster2984.Title and Content 6Header">
            <a:extLst>
              <a:ext uri="{FF2B5EF4-FFF2-40B4-BE49-F238E27FC236}">
                <a16:creationId xmlns:a16="http://schemas.microsoft.com/office/drawing/2014/main" id="{28EA180D-C98E-5231-22C3-FEB385089F5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and Content 6Header" descr="&#10;Internal">
            <a:extLst>
              <a:ext uri="{FF2B5EF4-FFF2-40B4-BE49-F238E27FC236}">
                <a16:creationId xmlns:a16="http://schemas.microsoft.com/office/drawing/2014/main" id="{09A82757-CEA2-BDBD-5C26-1DE8F391BAF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6037069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76A6DB3-8DE0-B761-5B4F-22489959D235}"/>
              </a:ext>
            </a:extLst>
          </p:cNvPr>
          <p:cNvSpPr/>
          <p:nvPr userDrawn="1"/>
        </p:nvSpPr>
        <p:spPr>
          <a:xfrm>
            <a:off x="640815" y="3834822"/>
            <a:ext cx="3597925" cy="2263014"/>
          </a:xfrm>
          <a:prstGeom prst="roundRect">
            <a:avLst>
              <a:gd name="adj" fmla="val 195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Top Corners Rounded 30">
            <a:extLst>
              <a:ext uri="{FF2B5EF4-FFF2-40B4-BE49-F238E27FC236}">
                <a16:creationId xmlns:a16="http://schemas.microsoft.com/office/drawing/2014/main" id="{7FB0673E-8C1D-94C5-DB76-89A80219B1CB}"/>
              </a:ext>
            </a:extLst>
          </p:cNvPr>
          <p:cNvSpPr/>
          <p:nvPr userDrawn="1"/>
        </p:nvSpPr>
        <p:spPr>
          <a:xfrm rot="10800000">
            <a:off x="636681" y="4999100"/>
            <a:ext cx="3597926" cy="1098733"/>
          </a:xfrm>
          <a:prstGeom prst="round2SameRect">
            <a:avLst>
              <a:gd name="adj1" fmla="val 41586"/>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9261" y="3785082"/>
            <a:ext cx="3679633" cy="2352101"/>
          </a:xfrm>
          <a:prstGeom prst="rect">
            <a:avLst/>
          </a:prstGeom>
        </p:spPr>
      </p:pic>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3" name="Picture 2" descr="Shape, polygon&#10;&#10;Description automatically generated">
            <a:extLst>
              <a:ext uri="{FF2B5EF4-FFF2-40B4-BE49-F238E27FC236}">
                <a16:creationId xmlns:a16="http://schemas.microsoft.com/office/drawing/2014/main" id="{F896BC11-8B01-DD37-39E8-211F73849E21}"/>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261131" y="3877936"/>
            <a:ext cx="3370954" cy="2303479"/>
          </a:xfrm>
          <a:prstGeom prst="rect">
            <a:avLst/>
          </a:prstGeom>
        </p:spPr>
      </p:pic>
      <p:pic>
        <p:nvPicPr>
          <p:cNvPr id="8" name="Picture 7" descr="Shape, polygon&#10;&#10;Description automatically generated">
            <a:extLst>
              <a:ext uri="{FF2B5EF4-FFF2-40B4-BE49-F238E27FC236}">
                <a16:creationId xmlns:a16="http://schemas.microsoft.com/office/drawing/2014/main" id="{64CEE12A-429D-0C0F-CC4F-4B87450CE28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4742953" y="3806326"/>
            <a:ext cx="2711395" cy="2375089"/>
          </a:xfrm>
          <a:prstGeom prst="rect">
            <a:avLst/>
          </a:prstGeom>
        </p:spPr>
      </p:pic>
      <p:sp>
        <p:nvSpPr>
          <p:cNvPr id="2" name="hlSlideMaster.Title and Content 7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7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and Content 7Header">
            <a:extLst>
              <a:ext uri="{FF2B5EF4-FFF2-40B4-BE49-F238E27FC236}">
                <a16:creationId xmlns:a16="http://schemas.microsoft.com/office/drawing/2014/main" id="{DC06B8FF-7B35-B94E-6177-4EA4FF1729D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Content 7Header" descr="&#10;Internal">
            <a:extLst>
              <a:ext uri="{FF2B5EF4-FFF2-40B4-BE49-F238E27FC236}">
                <a16:creationId xmlns:a16="http://schemas.microsoft.com/office/drawing/2014/main" id="{3923DC36-D635-CB11-D2D4-49F70482A2B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9971915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Title and Content 8Heade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and Content 8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10" name="hlSlideMaster2984.Title and Content 8Header">
            <a:extLst>
              <a:ext uri="{FF2B5EF4-FFF2-40B4-BE49-F238E27FC236}">
                <a16:creationId xmlns:a16="http://schemas.microsoft.com/office/drawing/2014/main" id="{8EF6D5E5-20A9-C7B4-D127-63782A77421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1" name="hcSlideMaster2984.Title and Content 8Header" descr="&#10;Internal">
            <a:extLst>
              <a:ext uri="{FF2B5EF4-FFF2-40B4-BE49-F238E27FC236}">
                <a16:creationId xmlns:a16="http://schemas.microsoft.com/office/drawing/2014/main" id="{42507A67-2319-90E1-3189-92D4A800C1D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92428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Title 1"/>
          <p:cNvSpPr>
            <a:spLocks noGrp="1"/>
          </p:cNvSpPr>
          <p:nvPr>
            <p:ph type="ctrTitle"/>
          </p:nvPr>
        </p:nvSpPr>
        <p:spPr>
          <a:xfrm>
            <a:off x="491070" y="1885950"/>
            <a:ext cx="11216215" cy="1307591"/>
          </a:xfrm>
        </p:spPr>
        <p:txBody>
          <a:bodyPr anchor="t">
            <a:noAutofit/>
          </a:bodyPr>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14"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3" name="Freeform 2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a:sym typeface="Arial" panose="020B0604020202020204" pitchFamily="34" charset="0"/>
            </a:endParaRPr>
          </a:p>
        </p:txBody>
      </p:sp>
      <p:sp>
        <p:nvSpPr>
          <p:cNvPr id="3" name="hlSlideMaster.Title Slide IHeader">
            <a:extLst>
              <a:ext uri="{FF2B5EF4-FFF2-40B4-BE49-F238E27FC236}">
                <a16:creationId xmlns:a16="http://schemas.microsoft.com/office/drawing/2014/main" id="{E9FFC6C4-1280-CA4A-B19C-7EFADB8AA6C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Title Slide IHeader" descr="&#10;Internal">
            <a:extLst>
              <a:ext uri="{FF2B5EF4-FFF2-40B4-BE49-F238E27FC236}">
                <a16:creationId xmlns:a16="http://schemas.microsoft.com/office/drawing/2014/main" id="{BB0584FE-E1F5-D99B-D6ED-7BB78677D5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77150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636342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5_D. Title OnlyHeader">
            <a:extLst>
              <a:ext uri="{FF2B5EF4-FFF2-40B4-BE49-F238E27FC236}">
                <a16:creationId xmlns:a16="http://schemas.microsoft.com/office/drawing/2014/main" id="{F3F3BCC6-99D9-30F3-1418-8003CE7A09E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5_D. Title OnlyHeader" descr="&#10;Internal">
            <a:extLst>
              <a:ext uri="{FF2B5EF4-FFF2-40B4-BE49-F238E27FC236}">
                <a16:creationId xmlns:a16="http://schemas.microsoft.com/office/drawing/2014/main" id="{1BEE04DF-D994-8838-A68F-FA41397F07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887508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userDrawn="1"/>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Standout text double 2Heade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Standout text double 2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Standout text double 2Header">
            <a:extLst>
              <a:ext uri="{FF2B5EF4-FFF2-40B4-BE49-F238E27FC236}">
                <a16:creationId xmlns:a16="http://schemas.microsoft.com/office/drawing/2014/main" id="{780C0B9A-4A9B-1CE7-85BC-29CE02B1312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2" name="hcSlideMaster2984.Standout text double 2Header" descr="&#10;Internal">
            <a:extLst>
              <a:ext uri="{FF2B5EF4-FFF2-40B4-BE49-F238E27FC236}">
                <a16:creationId xmlns:a16="http://schemas.microsoft.com/office/drawing/2014/main" id="{90A71C90-D407-DDC5-8170-D49DFFE484F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810038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ubheading and Content">
    <p:bg>
      <p:bgPr>
        <a:solidFill>
          <a:schemeClr val="bg1"/>
        </a:solidFill>
        <a:effectLst/>
      </p:bgPr>
    </p:bg>
    <p:spTree>
      <p:nvGrpSpPr>
        <p:cNvPr id="1" name=""/>
        <p:cNvGrpSpPr/>
        <p:nvPr/>
      </p:nvGrpSpPr>
      <p:grpSpPr>
        <a:xfrm>
          <a:off x="0" y="0"/>
          <a:ext cx="0" cy="0"/>
          <a:chOff x="0" y="0"/>
          <a:chExt cx="0" cy="0"/>
        </a:xfrm>
      </p:grpSpPr>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userDrawn="1"/>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27" name="Rectangle: Rounded Corners 26">
            <a:extLst>
              <a:ext uri="{FF2B5EF4-FFF2-40B4-BE49-F238E27FC236}">
                <a16:creationId xmlns:a16="http://schemas.microsoft.com/office/drawing/2014/main" id="{3D3AE05D-F5A0-5B2F-7920-966D18E6838E}"/>
              </a:ext>
            </a:extLst>
          </p:cNvPr>
          <p:cNvSpPr/>
          <p:nvPr userDrawn="1"/>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userDrawn="1"/>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userDrawn="1"/>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0" name="Rectangle: Rounded Corners 39">
            <a:extLst>
              <a:ext uri="{FF2B5EF4-FFF2-40B4-BE49-F238E27FC236}">
                <a16:creationId xmlns:a16="http://schemas.microsoft.com/office/drawing/2014/main" id="{6C52E652-D329-1638-4BD0-DC85F82B1CDC}"/>
              </a:ext>
            </a:extLst>
          </p:cNvPr>
          <p:cNvSpPr/>
          <p:nvPr userDrawn="1"/>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userDrawn="1"/>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userDrawn="1"/>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userDrawn="1"/>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userDrawn="1"/>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userDrawn="1"/>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Title Subheading and ContentHeade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Title Subheading and Content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Subheading and ContentHeader">
            <a:extLst>
              <a:ext uri="{FF2B5EF4-FFF2-40B4-BE49-F238E27FC236}">
                <a16:creationId xmlns:a16="http://schemas.microsoft.com/office/drawing/2014/main" id="{81B08EEE-6997-2675-1919-495C63FD7FF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Subheading and ContentHeader" descr="&#10;Internal">
            <a:extLst>
              <a:ext uri="{FF2B5EF4-FFF2-40B4-BE49-F238E27FC236}">
                <a16:creationId xmlns:a16="http://schemas.microsoft.com/office/drawing/2014/main" id="{E6905CB2-405D-E43B-7F50-FF822FE02A6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7217010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Thank you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hank you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5" name="hlSlideMaster2984.Thank youHeader">
            <a:extLst>
              <a:ext uri="{FF2B5EF4-FFF2-40B4-BE49-F238E27FC236}">
                <a16:creationId xmlns:a16="http://schemas.microsoft.com/office/drawing/2014/main" id="{45D79BF9-3EC0-0DDC-F5A0-75049576154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hank youHeader" descr="&#10;Internal">
            <a:extLst>
              <a:ext uri="{FF2B5EF4-FFF2-40B4-BE49-F238E27FC236}">
                <a16:creationId xmlns:a16="http://schemas.microsoft.com/office/drawing/2014/main" id="{7DED98BF-2980-D8CC-5840-8A2AA597193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9854064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End logoHeade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End logo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5" name="hlSlideMaster2984.End logoHeader">
            <a:extLst>
              <a:ext uri="{FF2B5EF4-FFF2-40B4-BE49-F238E27FC236}">
                <a16:creationId xmlns:a16="http://schemas.microsoft.com/office/drawing/2014/main" id="{7163EFF4-D0C9-4936-ADDF-08138B8DCAB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End logoHeader" descr="&#10;Internal">
            <a:extLst>
              <a:ext uri="{FF2B5EF4-FFF2-40B4-BE49-F238E27FC236}">
                <a16:creationId xmlns:a16="http://schemas.microsoft.com/office/drawing/2014/main" id="{B58583EC-F616-0A38-6FCA-38CA8E3CCB5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63534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Title and Content, 4 boxes spare slideHeade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Title and Content, 4 boxes spare slide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7" name="hlSlideMaster2984.Title and Content, 4 boxes spare slideHeader">
            <a:extLst>
              <a:ext uri="{FF2B5EF4-FFF2-40B4-BE49-F238E27FC236}">
                <a16:creationId xmlns:a16="http://schemas.microsoft.com/office/drawing/2014/main" id="{4F534381-7DFB-5A33-E395-E57BE27B87F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84.Title and Content, 4 boxes spare slideHeader" descr="&#10;Internal">
            <a:extLst>
              <a:ext uri="{FF2B5EF4-FFF2-40B4-BE49-F238E27FC236}">
                <a16:creationId xmlns:a16="http://schemas.microsoft.com/office/drawing/2014/main" id="{CD851F66-6896-39A3-1BD1-1A9D749FECC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815286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B36B-8E25-7C55-013F-132DA241E4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302C4D-7EB0-278C-CADF-BD722E0BE4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1B2D4-E228-34C5-1950-D0288B6A6ECC}"/>
              </a:ext>
            </a:extLst>
          </p:cNvPr>
          <p:cNvSpPr>
            <a:spLocks noGrp="1"/>
          </p:cNvSpPr>
          <p:nvPr>
            <p:ph type="dt" sz="half" idx="10"/>
          </p:nvPr>
        </p:nvSpPr>
        <p:spPr/>
        <p:txBody>
          <a:bodyPr/>
          <a:lstStyle/>
          <a:p>
            <a:fld id="{E6B3E22B-EF72-5E46-8F5F-78068B117D1A}" type="datetimeFigureOut">
              <a:rPr lang="en-US" smtClean="0"/>
              <a:t>5/15/2023</a:t>
            </a:fld>
            <a:endParaRPr lang="en-US"/>
          </a:p>
        </p:txBody>
      </p:sp>
      <p:sp>
        <p:nvSpPr>
          <p:cNvPr id="5" name="Footer Placeholder 4">
            <a:extLst>
              <a:ext uri="{FF2B5EF4-FFF2-40B4-BE49-F238E27FC236}">
                <a16:creationId xmlns:a16="http://schemas.microsoft.com/office/drawing/2014/main" id="{39B9867A-B39C-03F1-2B0F-7BF73B904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389C2-995B-0161-69D7-6DF5E0ADBF3E}"/>
              </a:ext>
            </a:extLst>
          </p:cNvPr>
          <p:cNvSpPr>
            <a:spLocks noGrp="1"/>
          </p:cNvSpPr>
          <p:nvPr>
            <p:ph type="sldNum" sz="quarter" idx="12"/>
          </p:nvPr>
        </p:nvSpPr>
        <p:spPr/>
        <p:txBody>
          <a:bodyPr/>
          <a:lstStyle/>
          <a:p>
            <a:fld id="{B8854728-3EE8-7F4A-A7A2-7DE7E536EBEB}" type="slidenum">
              <a:rPr lang="en-US" smtClean="0"/>
              <a:t>‹#›</a:t>
            </a:fld>
            <a:endParaRPr lang="en-US"/>
          </a:p>
        </p:txBody>
      </p:sp>
      <p:sp>
        <p:nvSpPr>
          <p:cNvPr id="7" name="hlSlideMaster.Title and ContentHeade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Title and Content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9" name="hlSlideMaster2984.Title and ContentHeader">
            <a:extLst>
              <a:ext uri="{FF2B5EF4-FFF2-40B4-BE49-F238E27FC236}">
                <a16:creationId xmlns:a16="http://schemas.microsoft.com/office/drawing/2014/main" id="{1E8E01FD-B0B0-D862-F732-2A5E40121BD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0" name="hcSlideMaster2984.Title and ContentHeader" descr="&#10;Internal">
            <a:extLst>
              <a:ext uri="{FF2B5EF4-FFF2-40B4-BE49-F238E27FC236}">
                <a16:creationId xmlns:a16="http://schemas.microsoft.com/office/drawing/2014/main" id="{CBCFCD1C-BCD8-68BA-3CF6-53845933B4C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16330299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90E75981-53F8-4174-8F05-C8A5CE0FBBE0}" type="slidenum">
              <a:rPr lang="en-US" smtClean="0">
                <a:solidFill>
                  <a:srgbClr val="476475"/>
                </a:solidFill>
              </a:rPr>
              <a:pPr/>
              <a:t>‹#›</a:t>
            </a:fld>
            <a:endParaRPr lang="en-US">
              <a:solidFill>
                <a:srgbClr val="476475"/>
              </a:solidFill>
            </a:endParaRPr>
          </a:p>
        </p:txBody>
      </p:sp>
      <p:sp>
        <p:nvSpPr>
          <p:cNvPr id="3" name="Date Placeholder 2"/>
          <p:cNvSpPr>
            <a:spLocks noGrp="1"/>
          </p:cNvSpPr>
          <p:nvPr>
            <p:ph type="dt" sz="half" idx="13"/>
          </p:nvPr>
        </p:nvSpPr>
        <p:spPr/>
        <p:txBody>
          <a:bodyPr/>
          <a:lstStyle/>
          <a:p>
            <a:fld id="{8D572391-801B-4A36-8D74-6D3541A5A55F}" type="datetime3">
              <a:rPr lang="en-US" smtClean="0"/>
              <a:t>15 May 2023</a:t>
            </a:fld>
            <a:endParaRPr lang="en-US"/>
          </a:p>
        </p:txBody>
      </p:sp>
      <p:sp>
        <p:nvSpPr>
          <p:cNvPr id="4" name="Footer Placeholder 3"/>
          <p:cNvSpPr>
            <a:spLocks noGrp="1"/>
          </p:cNvSpPr>
          <p:nvPr>
            <p:ph type="ftr" sz="quarter" idx="14"/>
          </p:nvPr>
        </p:nvSpPr>
        <p:spPr/>
        <p:txBody>
          <a:bodyPr/>
          <a:lstStyle/>
          <a:p>
            <a:r>
              <a:rPr lang="en-AU"/>
              <a:t>Click to add Presentation Title</a:t>
            </a:r>
            <a:endParaRPr lang="en-US"/>
          </a:p>
        </p:txBody>
      </p:sp>
      <p:sp>
        <p:nvSpPr>
          <p:cNvPr id="6" name="hlSlideMaster.Title OnlyHeade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Title OnlyHeader" descr="&#10;Internal"/>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
        <p:nvSpPr>
          <p:cNvPr id="8" name="hlSlideMaster2984.Title OnlyHeader">
            <a:extLst>
              <a:ext uri="{FF2B5EF4-FFF2-40B4-BE49-F238E27FC236}">
                <a16:creationId xmlns:a16="http://schemas.microsoft.com/office/drawing/2014/main" id="{F14F7E9A-FC2D-14C5-20E5-A40ED34E853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OnlyHeader" descr="&#10;Internal">
            <a:extLst>
              <a:ext uri="{FF2B5EF4-FFF2-40B4-BE49-F238E27FC236}">
                <a16:creationId xmlns:a16="http://schemas.microsoft.com/office/drawing/2014/main" id="{B1A6B129-6106-9077-3CA7-E079B6561AD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1648785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cSld name="Two Column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sz="1400">
                <a:solidFill>
                  <a:schemeClr val="bg2"/>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0000" y="1368000"/>
            <a:ext cx="5352288" cy="4536000"/>
          </a:xfrm>
        </p:spPr>
        <p:txBody>
          <a:bodyPr/>
          <a:lstStyle>
            <a:lvl1pPr>
              <a:defRPr sz="1400">
                <a:solidFill>
                  <a:schemeClr val="bg2"/>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0E75981-53F8-4174-8F05-C8A5CE0FBBE0}" type="slidenum">
              <a:rPr lang="en-US" smtClean="0">
                <a:solidFill>
                  <a:srgbClr val="476475"/>
                </a:solidFill>
              </a:rPr>
              <a:pPr/>
              <a:t>‹#›</a:t>
            </a:fld>
            <a:endParaRPr lang="en-US">
              <a:solidFill>
                <a:srgbClr val="476475"/>
              </a:solidFill>
            </a:endParaRPr>
          </a:p>
        </p:txBody>
      </p:sp>
      <p:sp>
        <p:nvSpPr>
          <p:cNvPr id="5" name="Date Placeholder 4"/>
          <p:cNvSpPr>
            <a:spLocks noGrp="1"/>
          </p:cNvSpPr>
          <p:nvPr>
            <p:ph type="dt" sz="half" idx="13"/>
          </p:nvPr>
        </p:nvSpPr>
        <p:spPr/>
        <p:txBody>
          <a:bodyPr/>
          <a:lstStyle/>
          <a:p>
            <a:fld id="{63FA2996-A181-46DA-AB9F-BEFE3CF8D930}" type="datetime3">
              <a:rPr lang="en-US" smtClean="0"/>
              <a:t>15 May 2023</a:t>
            </a:fld>
            <a:endParaRPr lang="en-US"/>
          </a:p>
        </p:txBody>
      </p:sp>
      <p:sp>
        <p:nvSpPr>
          <p:cNvPr id="6" name="Footer Placeholder 5"/>
          <p:cNvSpPr>
            <a:spLocks noGrp="1"/>
          </p:cNvSpPr>
          <p:nvPr>
            <p:ph type="ftr" sz="quarter" idx="14"/>
          </p:nvPr>
        </p:nvSpPr>
        <p:spPr/>
        <p:txBody>
          <a:bodyPr/>
          <a:lstStyle/>
          <a:p>
            <a:r>
              <a:rPr lang="en-AU"/>
              <a:t>Click to add Presentation Title</a:t>
            </a:r>
            <a:endParaRPr lang="en-US"/>
          </a:p>
        </p:txBody>
      </p:sp>
      <p:sp>
        <p:nvSpPr>
          <p:cNvPr id="8" name="hlSlideMaster2984.Two Column Bulleted ContentHeader">
            <a:extLst>
              <a:ext uri="{FF2B5EF4-FFF2-40B4-BE49-F238E27FC236}">
                <a16:creationId xmlns:a16="http://schemas.microsoft.com/office/drawing/2014/main" id="{93F925D9-D476-84E8-931A-DBBBDD46BB0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wo Column Bulleted ContentHeader" descr="&#10;Internal">
            <a:extLst>
              <a:ext uri="{FF2B5EF4-FFF2-40B4-BE49-F238E27FC236}">
                <a16:creationId xmlns:a16="http://schemas.microsoft.com/office/drawing/2014/main" id="{12278907-D4EB-5B5C-38BA-B7531A204F2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321715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2984.Title SlideHeader">
            <a:extLst>
              <a:ext uri="{FF2B5EF4-FFF2-40B4-BE49-F238E27FC236}">
                <a16:creationId xmlns:a16="http://schemas.microsoft.com/office/drawing/2014/main" id="{9DB98515-A1CF-265E-0DDE-C346960D960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itle SlideHeader" descr="&#10;Internal">
            <a:extLst>
              <a:ext uri="{FF2B5EF4-FFF2-40B4-BE49-F238E27FC236}">
                <a16:creationId xmlns:a16="http://schemas.microsoft.com/office/drawing/2014/main" id="{B71CB03F-BA46-AD66-5231-C341B39029A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30715837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2984.WelcomeHeader">
            <a:extLst>
              <a:ext uri="{FF2B5EF4-FFF2-40B4-BE49-F238E27FC236}">
                <a16:creationId xmlns:a16="http://schemas.microsoft.com/office/drawing/2014/main" id="{3230192B-5315-3279-52CA-F33DF2542E6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WelcomeHeader" descr="&#10;Internal">
            <a:extLst>
              <a:ext uri="{FF2B5EF4-FFF2-40B4-BE49-F238E27FC236}">
                <a16:creationId xmlns:a16="http://schemas.microsoft.com/office/drawing/2014/main" id="{D3513940-9302-73DE-FD2C-CFE2A677766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525400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79952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4_D. Title OnlyHeader">
            <a:extLst>
              <a:ext uri="{FF2B5EF4-FFF2-40B4-BE49-F238E27FC236}">
                <a16:creationId xmlns:a16="http://schemas.microsoft.com/office/drawing/2014/main" id="{540C0B3E-EFFD-D67D-EED8-2DF051BD078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4_D. Title OnlyHeader" descr="&#10;Internal">
            <a:extLst>
              <a:ext uri="{FF2B5EF4-FFF2-40B4-BE49-F238E27FC236}">
                <a16:creationId xmlns:a16="http://schemas.microsoft.com/office/drawing/2014/main" id="{C839F634-5A38-D7B2-C23E-8E985CF6EAD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2717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PictureHeader">
            <a:extLst>
              <a:ext uri="{FF2B5EF4-FFF2-40B4-BE49-F238E27FC236}">
                <a16:creationId xmlns:a16="http://schemas.microsoft.com/office/drawing/2014/main" id="{59C5E85C-51CA-7F20-01C8-E5B152473B9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PictureHeader" descr="&#10;Internal">
            <a:extLst>
              <a:ext uri="{FF2B5EF4-FFF2-40B4-BE49-F238E27FC236}">
                <a16:creationId xmlns:a16="http://schemas.microsoft.com/office/drawing/2014/main" id="{8E316D6B-480E-55C1-D8D9-9FAABB624BA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86518197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bg1"/>
        </a:solidFill>
        <a:effectLst/>
      </p:bgPr>
    </p:bg>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872E7BD3-DD5E-8528-D5BF-763E41686AD2}"/>
              </a:ext>
            </a:extLst>
          </p:cNvPr>
          <p:cNvSpPr/>
          <p:nvPr userDrawn="1"/>
        </p:nvSpPr>
        <p:spPr>
          <a:xfrm>
            <a:off x="4604920" y="2658575"/>
            <a:ext cx="1364635" cy="1346448"/>
          </a:xfrm>
          <a:prstGeom prst="roundRect">
            <a:avLst>
              <a:gd name="adj" fmla="val 69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13D56FF-3581-F341-F6CC-6A432D0D5712}"/>
              </a:ext>
            </a:extLst>
          </p:cNvPr>
          <p:cNvGrpSpPr>
            <a:grpSpLocks noChangeAspect="1"/>
          </p:cNvGrpSpPr>
          <p:nvPr userDrawn="1"/>
        </p:nvGrpSpPr>
        <p:grpSpPr>
          <a:xfrm>
            <a:off x="615609" y="1978963"/>
            <a:ext cx="2200252" cy="1980000"/>
            <a:chOff x="738345" y="2006551"/>
            <a:chExt cx="1880212" cy="1707272"/>
          </a:xfrm>
        </p:grpSpPr>
        <p:sp>
          <p:nvSpPr>
            <p:cNvPr id="37" name="Isosceles Triangle 36">
              <a:extLst>
                <a:ext uri="{FF2B5EF4-FFF2-40B4-BE49-F238E27FC236}">
                  <a16:creationId xmlns:a16="http://schemas.microsoft.com/office/drawing/2014/main" id="{9826E8D9-6069-D689-BD18-FBF4A66090C4}"/>
                </a:ext>
              </a:extLst>
            </p:cNvPr>
            <p:cNvSpPr/>
            <p:nvPr userDrawn="1"/>
          </p:nvSpPr>
          <p:spPr>
            <a:xfrm>
              <a:off x="766806" y="2006551"/>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userDrawn="1"/>
          </p:nvSpPr>
          <p:spPr>
            <a:xfrm>
              <a:off x="970160" y="2604409"/>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userDrawn="1"/>
          </p:nvSpPr>
          <p:spPr>
            <a:xfrm>
              <a:off x="738345" y="3373029"/>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159584" y="4584555"/>
            <a:ext cx="5421898" cy="1512711"/>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hasCustomPrompt="1"/>
          </p:nvPr>
        </p:nvSpPr>
        <p:spPr>
          <a:xfrm>
            <a:off x="4648690" y="3334149"/>
            <a:ext cx="1240324" cy="691136"/>
          </a:xfrm>
        </p:spPr>
        <p:txBody>
          <a:bodyPr>
            <a:noAutofit/>
          </a:bodyPr>
          <a:lstStyle>
            <a:lvl1pPr marL="0" indent="0">
              <a:lnSpc>
                <a:spcPts val="4500"/>
              </a:lnSpc>
              <a:spcBef>
                <a:spcPts val="0"/>
              </a:spcBef>
              <a:buNone/>
              <a:defRPr sz="45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11</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914" y="4616253"/>
            <a:ext cx="5421900" cy="1512711"/>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63897" y="422865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8655"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6" name="Picture 35">
            <a:extLst>
              <a:ext uri="{FF2B5EF4-FFF2-40B4-BE49-F238E27FC236}">
                <a16:creationId xmlns:a16="http://schemas.microsoft.com/office/drawing/2014/main" id="{1039F08B-9F6D-E697-3A58-57833615DA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617506" y="5008020"/>
            <a:ext cx="727114" cy="844170"/>
          </a:xfrm>
          <a:prstGeom prst="rect">
            <a:avLst/>
          </a:prstGeom>
        </p:spPr>
      </p:pic>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1172695" y="220847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1047379" y="2883550"/>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834386" y="3627218"/>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43" name="Content Placeholder 2">
            <a:extLst>
              <a:ext uri="{FF2B5EF4-FFF2-40B4-BE49-F238E27FC236}">
                <a16:creationId xmlns:a16="http://schemas.microsoft.com/office/drawing/2014/main" id="{915EF536-A6CA-4925-5C02-CAE676AA7587}"/>
              </a:ext>
            </a:extLst>
          </p:cNvPr>
          <p:cNvSpPr>
            <a:spLocks noGrp="1"/>
          </p:cNvSpPr>
          <p:nvPr>
            <p:ph idx="25"/>
          </p:nvPr>
        </p:nvSpPr>
        <p:spPr>
          <a:xfrm>
            <a:off x="6050096" y="3304242"/>
            <a:ext cx="4020241" cy="806258"/>
          </a:xfrm>
        </p:spPr>
        <p:txBody>
          <a:bodyPr>
            <a:noAutofit/>
          </a:bodyPr>
          <a:lstStyle>
            <a:lvl1pPr marL="0" indent="0">
              <a:lnSpc>
                <a:spcPts val="2400"/>
              </a:lnSpc>
              <a:spcBef>
                <a:spcPts val="0"/>
              </a:spcBef>
              <a:buNone/>
              <a:defRPr sz="2000" b="1">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5" name="Content Placeholder 2">
            <a:extLst>
              <a:ext uri="{FF2B5EF4-FFF2-40B4-BE49-F238E27FC236}">
                <a16:creationId xmlns:a16="http://schemas.microsoft.com/office/drawing/2014/main" id="{9CAF886C-2535-0509-E274-F291DB08A6F2}"/>
              </a:ext>
            </a:extLst>
          </p:cNvPr>
          <p:cNvSpPr>
            <a:spLocks noGrp="1"/>
          </p:cNvSpPr>
          <p:nvPr>
            <p:ph idx="26" hasCustomPrompt="1"/>
          </p:nvPr>
        </p:nvSpPr>
        <p:spPr>
          <a:xfrm>
            <a:off x="4663214" y="2748412"/>
            <a:ext cx="1232894" cy="622542"/>
          </a:xfrm>
        </p:spPr>
        <p:txBody>
          <a:bodyPr>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Figure text</a:t>
            </a:r>
          </a:p>
        </p:txBody>
      </p:sp>
      <p:sp>
        <p:nvSpPr>
          <p:cNvPr id="47" name="Content Placeholder 2">
            <a:extLst>
              <a:ext uri="{FF2B5EF4-FFF2-40B4-BE49-F238E27FC236}">
                <a16:creationId xmlns:a16="http://schemas.microsoft.com/office/drawing/2014/main" id="{AD5A952C-65E0-C119-8C06-EB43A8CA138F}"/>
              </a:ext>
            </a:extLst>
          </p:cNvPr>
          <p:cNvSpPr>
            <a:spLocks noGrp="1"/>
          </p:cNvSpPr>
          <p:nvPr>
            <p:ph idx="27"/>
          </p:nvPr>
        </p:nvSpPr>
        <p:spPr>
          <a:xfrm>
            <a:off x="563897" y="146594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Graphical user interface&#10;&#10;Description automatically generated with medium confidence">
            <a:extLst>
              <a:ext uri="{FF2B5EF4-FFF2-40B4-BE49-F238E27FC236}">
                <a16:creationId xmlns:a16="http://schemas.microsoft.com/office/drawing/2014/main" id="{CDDB9F12-8138-E35C-12BE-E4E10E6EFA7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239886" y="4925398"/>
            <a:ext cx="619154" cy="876312"/>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2E89A21-4213-0A67-F392-9886B7E2266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906588" y="3460791"/>
            <a:ext cx="1624404" cy="598114"/>
          </a:xfrm>
          <a:prstGeom prst="rect">
            <a:avLst/>
          </a:prstGeom>
        </p:spPr>
      </p:pic>
      <p:sp>
        <p:nvSpPr>
          <p:cNvPr id="4" name="hlSlideMaster2984.Title and Content 1Header">
            <a:extLst>
              <a:ext uri="{FF2B5EF4-FFF2-40B4-BE49-F238E27FC236}">
                <a16:creationId xmlns:a16="http://schemas.microsoft.com/office/drawing/2014/main" id="{0B9F7740-31E6-3174-A6DC-A2368EFFA76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Content 1Header" descr="&#10;Internal">
            <a:extLst>
              <a:ext uri="{FF2B5EF4-FFF2-40B4-BE49-F238E27FC236}">
                <a16:creationId xmlns:a16="http://schemas.microsoft.com/office/drawing/2014/main" id="{ED14DD04-A943-1494-5735-EA8146CF80E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60293588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2Header">
            <a:extLst>
              <a:ext uri="{FF2B5EF4-FFF2-40B4-BE49-F238E27FC236}">
                <a16:creationId xmlns:a16="http://schemas.microsoft.com/office/drawing/2014/main" id="{C7924838-0D69-6D13-C4D4-C7F4376EC94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2Header" descr="&#10;Internal">
            <a:extLst>
              <a:ext uri="{FF2B5EF4-FFF2-40B4-BE49-F238E27FC236}">
                <a16:creationId xmlns:a16="http://schemas.microsoft.com/office/drawing/2014/main" id="{387A6410-C798-F4D9-D274-7C12C82F27A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5686030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2984.Standout text 1Header">
            <a:extLst>
              <a:ext uri="{FF2B5EF4-FFF2-40B4-BE49-F238E27FC236}">
                <a16:creationId xmlns:a16="http://schemas.microsoft.com/office/drawing/2014/main" id="{36F785FF-D9E6-10D5-8D66-5A2BADA8B1E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Standout text 1Header" descr="&#10;Internal">
            <a:extLst>
              <a:ext uri="{FF2B5EF4-FFF2-40B4-BE49-F238E27FC236}">
                <a16:creationId xmlns:a16="http://schemas.microsoft.com/office/drawing/2014/main" id="{A580340D-E51A-064A-51E5-B9583D17DCA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808578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8444" y="3008408"/>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00190" y="3865658"/>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2984.Standout text 2Header">
            <a:extLst>
              <a:ext uri="{FF2B5EF4-FFF2-40B4-BE49-F238E27FC236}">
                <a16:creationId xmlns:a16="http://schemas.microsoft.com/office/drawing/2014/main" id="{01E946F6-6E88-9DC4-6F96-C25F0BF0928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Standout text 2Header" descr="&#10;Internal">
            <a:extLst>
              <a:ext uri="{FF2B5EF4-FFF2-40B4-BE49-F238E27FC236}">
                <a16:creationId xmlns:a16="http://schemas.microsoft.com/office/drawing/2014/main" id="{218C2A42-D5F4-8344-E12B-2247626BF64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8449502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userDrawn="1"/>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userDrawn="1"/>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userDrawn="1"/>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userDrawn="1"/>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userDrawn="1"/>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userDrawn="1"/>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userDrawn="1"/>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userDrawn="1"/>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2984.Title and Content 3Header">
            <a:extLst>
              <a:ext uri="{FF2B5EF4-FFF2-40B4-BE49-F238E27FC236}">
                <a16:creationId xmlns:a16="http://schemas.microsoft.com/office/drawing/2014/main" id="{8DDF7E6E-9C56-B500-2221-1EADF1E33A1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3Header" descr="&#10;Internal">
            <a:extLst>
              <a:ext uri="{FF2B5EF4-FFF2-40B4-BE49-F238E27FC236}">
                <a16:creationId xmlns:a16="http://schemas.microsoft.com/office/drawing/2014/main" id="{EBAC111F-9551-0C5D-A5B6-7BA09353E6B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9095538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6F0EE1ED-020C-54DC-4C01-8AE119B22D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2984.Title and scale 1Header">
            <a:extLst>
              <a:ext uri="{FF2B5EF4-FFF2-40B4-BE49-F238E27FC236}">
                <a16:creationId xmlns:a16="http://schemas.microsoft.com/office/drawing/2014/main" id="{CDF1C7EF-BB09-4759-5D2C-C928FA73E3E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scale 1Header" descr="&#10;Internal">
            <a:extLst>
              <a:ext uri="{FF2B5EF4-FFF2-40B4-BE49-F238E27FC236}">
                <a16:creationId xmlns:a16="http://schemas.microsoft.com/office/drawing/2014/main" id="{63CCDA3C-67CF-1310-E01E-A66CB577856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553064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10" name="Picture 9" descr="Text&#10;&#10;Description automatically generated">
            <a:extLst>
              <a:ext uri="{FF2B5EF4-FFF2-40B4-BE49-F238E27FC236}">
                <a16:creationId xmlns:a16="http://schemas.microsoft.com/office/drawing/2014/main" id="{E34CFFEB-6047-0B97-2259-73FE42448A6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2984.Title and scale 2Header">
            <a:extLst>
              <a:ext uri="{FF2B5EF4-FFF2-40B4-BE49-F238E27FC236}">
                <a16:creationId xmlns:a16="http://schemas.microsoft.com/office/drawing/2014/main" id="{1498853B-C8F2-ABDC-7D75-BE07032140A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scale 2Header" descr="&#10;Internal">
            <a:extLst>
              <a:ext uri="{FF2B5EF4-FFF2-40B4-BE49-F238E27FC236}">
                <a16:creationId xmlns:a16="http://schemas.microsoft.com/office/drawing/2014/main" id="{8B5E29F6-E5BB-ACA1-B35F-D07A3D66D9D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77444161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endParaRPr lang="en-US"/>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Content and Picture bottom rightHeader">
            <a:extLst>
              <a:ext uri="{FF2B5EF4-FFF2-40B4-BE49-F238E27FC236}">
                <a16:creationId xmlns:a16="http://schemas.microsoft.com/office/drawing/2014/main" id="{E5799308-CD68-6159-F91C-237CAD38411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and Picture bottom rightHeader" descr="&#10;Internal">
            <a:extLst>
              <a:ext uri="{FF2B5EF4-FFF2-40B4-BE49-F238E27FC236}">
                <a16:creationId xmlns:a16="http://schemas.microsoft.com/office/drawing/2014/main" id="{4985B5EA-6DB1-21F3-28E7-929CBD561D5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886379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4Header">
            <a:extLst>
              <a:ext uri="{FF2B5EF4-FFF2-40B4-BE49-F238E27FC236}">
                <a16:creationId xmlns:a16="http://schemas.microsoft.com/office/drawing/2014/main" id="{33A6E423-8E3D-E5D4-A806-835CDC8A3F7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4Header" descr="&#10;Internal">
            <a:extLst>
              <a:ext uri="{FF2B5EF4-FFF2-40B4-BE49-F238E27FC236}">
                <a16:creationId xmlns:a16="http://schemas.microsoft.com/office/drawing/2014/main" id="{682B0526-8FD4-DDDD-01FB-DD5D4730062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551198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894472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3_D. Title OnlyHeader">
            <a:extLst>
              <a:ext uri="{FF2B5EF4-FFF2-40B4-BE49-F238E27FC236}">
                <a16:creationId xmlns:a16="http://schemas.microsoft.com/office/drawing/2014/main" id="{E1B807DC-5CFA-8024-3490-1E1C36023FE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3_D. Title OnlyHeader" descr="&#10;Internal">
            <a:extLst>
              <a:ext uri="{FF2B5EF4-FFF2-40B4-BE49-F238E27FC236}">
                <a16:creationId xmlns:a16="http://schemas.microsoft.com/office/drawing/2014/main" id="{787CDD8D-1D84-7AAC-4FDE-A3197FCFF7B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53027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Media Header">
            <a:extLst>
              <a:ext uri="{FF2B5EF4-FFF2-40B4-BE49-F238E27FC236}">
                <a16:creationId xmlns:a16="http://schemas.microsoft.com/office/drawing/2014/main" id="{64BC0038-175F-6FAC-844D-375E2E6AEA9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Media Header" descr="&#10;Internal">
            <a:extLst>
              <a:ext uri="{FF2B5EF4-FFF2-40B4-BE49-F238E27FC236}">
                <a16:creationId xmlns:a16="http://schemas.microsoft.com/office/drawing/2014/main" id="{193628CC-85EF-42E4-0599-85963C8B4A6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3785823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2984.Standout text double 1Header">
            <a:extLst>
              <a:ext uri="{FF2B5EF4-FFF2-40B4-BE49-F238E27FC236}">
                <a16:creationId xmlns:a16="http://schemas.microsoft.com/office/drawing/2014/main" id="{7D54B26C-1311-0D8E-8DBB-0767A78D54D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Standout text double 1Header" descr="&#10;Internal">
            <a:extLst>
              <a:ext uri="{FF2B5EF4-FFF2-40B4-BE49-F238E27FC236}">
                <a16:creationId xmlns:a16="http://schemas.microsoft.com/office/drawing/2014/main" id="{C08970AA-C1C3-AE48-8482-5C751C9B6D0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566057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4" name="Picture 3" descr="A screenshot of a video game&#10;&#10;Description automatically generated with medium confidence">
            <a:extLst>
              <a:ext uri="{FF2B5EF4-FFF2-40B4-BE49-F238E27FC236}">
                <a16:creationId xmlns:a16="http://schemas.microsoft.com/office/drawing/2014/main" id="{01120C2E-5807-5321-764F-B837B1BE850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56092" y="3908738"/>
            <a:ext cx="2568347" cy="2298879"/>
          </a:xfrm>
          <a:prstGeom prst="rect">
            <a:avLst/>
          </a:prstGeom>
        </p:spPr>
      </p:pic>
      <p:sp>
        <p:nvSpPr>
          <p:cNvPr id="2" name="hlSlideMaster2984.Title and Content 5Header">
            <a:extLst>
              <a:ext uri="{FF2B5EF4-FFF2-40B4-BE49-F238E27FC236}">
                <a16:creationId xmlns:a16="http://schemas.microsoft.com/office/drawing/2014/main" id="{8CBA5F4A-F4EF-ACD2-0CC1-9291D6D0D39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5" name="hcSlideMaster2984.Title and Content 5Header" descr="&#10;Internal">
            <a:extLst>
              <a:ext uri="{FF2B5EF4-FFF2-40B4-BE49-F238E27FC236}">
                <a16:creationId xmlns:a16="http://schemas.microsoft.com/office/drawing/2014/main" id="{D813CA7E-695E-07F5-0137-51E60DFA505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832887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userDrawn="1"/>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userDrawn="1"/>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userDrawn="1"/>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userDrawn="1"/>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userDrawn="1"/>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userDrawn="1"/>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Numbered contentHeader">
            <a:extLst>
              <a:ext uri="{FF2B5EF4-FFF2-40B4-BE49-F238E27FC236}">
                <a16:creationId xmlns:a16="http://schemas.microsoft.com/office/drawing/2014/main" id="{4ED0EAE4-9675-4283-9047-B9924ED49B5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Numbered contentHeader" descr="&#10;Internal">
            <a:extLst>
              <a:ext uri="{FF2B5EF4-FFF2-40B4-BE49-F238E27FC236}">
                <a16:creationId xmlns:a16="http://schemas.microsoft.com/office/drawing/2014/main" id="{B82DF2AD-7C99-691F-B5A1-AA0EC7597A8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9505774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ubheadings and text boxes">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BBA2DFA-0AD4-8B4F-0886-A53A419E5CDF}"/>
              </a:ext>
            </a:extLst>
          </p:cNvPr>
          <p:cNvGrpSpPr/>
          <p:nvPr userDrawn="1"/>
        </p:nvGrpSpPr>
        <p:grpSpPr>
          <a:xfrm>
            <a:off x="2443521" y="1540993"/>
            <a:ext cx="3003937" cy="4549964"/>
            <a:chOff x="11691654" y="1566526"/>
            <a:chExt cx="3003937" cy="4549964"/>
          </a:xfrm>
        </p:grpSpPr>
        <p:sp>
          <p:nvSpPr>
            <p:cNvPr id="43" name="Rectangle: Top Corners Rounded 42">
              <a:extLst>
                <a:ext uri="{FF2B5EF4-FFF2-40B4-BE49-F238E27FC236}">
                  <a16:creationId xmlns:a16="http://schemas.microsoft.com/office/drawing/2014/main" id="{49CB1F36-222D-D345-3D8D-4D900E2B199D}"/>
                </a:ext>
              </a:extLst>
            </p:cNvPr>
            <p:cNvSpPr/>
            <p:nvPr userDrawn="1"/>
          </p:nvSpPr>
          <p:spPr>
            <a:xfrm>
              <a:off x="11691655" y="2897730"/>
              <a:ext cx="3003933"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Top Corners Rounded 43">
              <a:extLst>
                <a:ext uri="{FF2B5EF4-FFF2-40B4-BE49-F238E27FC236}">
                  <a16:creationId xmlns:a16="http://schemas.microsoft.com/office/drawing/2014/main" id="{207C65CA-4409-FB02-0A45-0F4E32FF01EA}"/>
                </a:ext>
              </a:extLst>
            </p:cNvPr>
            <p:cNvSpPr/>
            <p:nvPr userDrawn="1"/>
          </p:nvSpPr>
          <p:spPr>
            <a:xfrm rot="10800000">
              <a:off x="11691654" y="4546588"/>
              <a:ext cx="3003934" cy="1569902"/>
            </a:xfrm>
            <a:prstGeom prst="round2SameRect">
              <a:avLst>
                <a:gd name="adj1" fmla="val 898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8F763AA7-B195-960E-CE8A-99B5D9321308}"/>
                </a:ext>
              </a:extLst>
            </p:cNvPr>
            <p:cNvSpPr/>
            <p:nvPr userDrawn="1"/>
          </p:nvSpPr>
          <p:spPr>
            <a:xfrm>
              <a:off x="11691658" y="1566526"/>
              <a:ext cx="3003933" cy="1272449"/>
            </a:xfrm>
            <a:prstGeom prst="round2SameRect">
              <a:avLst>
                <a:gd name="adj1" fmla="val 11961"/>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grpSp>
        <p:nvGrpSpPr>
          <p:cNvPr id="46" name="Group 45">
            <a:extLst>
              <a:ext uri="{FF2B5EF4-FFF2-40B4-BE49-F238E27FC236}">
                <a16:creationId xmlns:a16="http://schemas.microsoft.com/office/drawing/2014/main" id="{B02A8578-AB04-03E0-ABF1-063B43615E4A}"/>
              </a:ext>
            </a:extLst>
          </p:cNvPr>
          <p:cNvGrpSpPr/>
          <p:nvPr userDrawn="1"/>
        </p:nvGrpSpPr>
        <p:grpSpPr>
          <a:xfrm>
            <a:off x="5498253" y="1548324"/>
            <a:ext cx="3003937" cy="4549964"/>
            <a:chOff x="11691654" y="1566526"/>
            <a:chExt cx="3003937" cy="4549964"/>
          </a:xfrm>
        </p:grpSpPr>
        <p:sp>
          <p:nvSpPr>
            <p:cNvPr id="47" name="Rectangle: Top Corners Rounded 46">
              <a:extLst>
                <a:ext uri="{FF2B5EF4-FFF2-40B4-BE49-F238E27FC236}">
                  <a16:creationId xmlns:a16="http://schemas.microsoft.com/office/drawing/2014/main" id="{FE803984-7DFD-D7B7-3CD0-B80AFEAA9EDE}"/>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47">
              <a:extLst>
                <a:ext uri="{FF2B5EF4-FFF2-40B4-BE49-F238E27FC236}">
                  <a16:creationId xmlns:a16="http://schemas.microsoft.com/office/drawing/2014/main" id="{65524996-C068-CCAE-0365-4F407D3DC54A}"/>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Top Corners Rounded 48">
              <a:extLst>
                <a:ext uri="{FF2B5EF4-FFF2-40B4-BE49-F238E27FC236}">
                  <a16:creationId xmlns:a16="http://schemas.microsoft.com/office/drawing/2014/main" id="{5C5B29ED-4B1B-35E4-19FE-969836F38202}"/>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35F4075-C51E-2B5A-F4F8-2154E15F427A}"/>
              </a:ext>
            </a:extLst>
          </p:cNvPr>
          <p:cNvGrpSpPr/>
          <p:nvPr userDrawn="1"/>
        </p:nvGrpSpPr>
        <p:grpSpPr>
          <a:xfrm>
            <a:off x="8552985" y="1548325"/>
            <a:ext cx="3003937" cy="4549964"/>
            <a:chOff x="11691654" y="1566526"/>
            <a:chExt cx="3003937" cy="4549964"/>
          </a:xfrm>
        </p:grpSpPr>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2690080"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2690080" y="195835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8983FEDD-0B6B-1DBE-1B37-6DF697535824}"/>
              </a:ext>
            </a:extLst>
          </p:cNvPr>
          <p:cNvSpPr>
            <a:spLocks noGrp="1"/>
          </p:cNvSpPr>
          <p:nvPr>
            <p:ph idx="18"/>
          </p:nvPr>
        </p:nvSpPr>
        <p:spPr>
          <a:xfrm>
            <a:off x="8883482" y="2029479"/>
            <a:ext cx="1730503"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5942A314-93E5-D8A4-9A93-BCC2F45CCC17}"/>
              </a:ext>
            </a:extLst>
          </p:cNvPr>
          <p:cNvSpPr>
            <a:spLocks noGrp="1"/>
          </p:cNvSpPr>
          <p:nvPr>
            <p:ph idx="19"/>
          </p:nvPr>
        </p:nvSpPr>
        <p:spPr>
          <a:xfrm>
            <a:off x="5750070" y="202947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5939B4E-8708-1B6D-0E5F-15E174D30902}"/>
              </a:ext>
            </a:extLst>
          </p:cNvPr>
          <p:cNvSpPr>
            <a:spLocks noGrp="1"/>
          </p:cNvSpPr>
          <p:nvPr>
            <p:ph idx="20"/>
          </p:nvPr>
        </p:nvSpPr>
        <p:spPr>
          <a:xfrm>
            <a:off x="5740217"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Content Placeholder 2">
            <a:extLst>
              <a:ext uri="{FF2B5EF4-FFF2-40B4-BE49-F238E27FC236}">
                <a16:creationId xmlns:a16="http://schemas.microsoft.com/office/drawing/2014/main" id="{0FC0BAEB-0EA8-0EA0-14CF-63878C7F02ED}"/>
              </a:ext>
            </a:extLst>
          </p:cNvPr>
          <p:cNvSpPr>
            <a:spLocks noGrp="1"/>
          </p:cNvSpPr>
          <p:nvPr>
            <p:ph idx="21"/>
          </p:nvPr>
        </p:nvSpPr>
        <p:spPr>
          <a:xfrm>
            <a:off x="2716331"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Content Placeholder 2">
            <a:extLst>
              <a:ext uri="{FF2B5EF4-FFF2-40B4-BE49-F238E27FC236}">
                <a16:creationId xmlns:a16="http://schemas.microsoft.com/office/drawing/2014/main" id="{492F430F-4367-2425-8168-6A0BBD7BA0FB}"/>
              </a:ext>
            </a:extLst>
          </p:cNvPr>
          <p:cNvSpPr>
            <a:spLocks noGrp="1"/>
          </p:cNvSpPr>
          <p:nvPr>
            <p:ph idx="22"/>
          </p:nvPr>
        </p:nvSpPr>
        <p:spPr>
          <a:xfrm>
            <a:off x="5740217"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Content Placeholder 2">
            <a:extLst>
              <a:ext uri="{FF2B5EF4-FFF2-40B4-BE49-F238E27FC236}">
                <a16:creationId xmlns:a16="http://schemas.microsoft.com/office/drawing/2014/main" id="{C8FE7651-E13A-7CEB-FE9D-D89A4753E665}"/>
              </a:ext>
            </a:extLst>
          </p:cNvPr>
          <p:cNvSpPr>
            <a:spLocks noGrp="1"/>
          </p:cNvSpPr>
          <p:nvPr>
            <p:ph idx="23"/>
          </p:nvPr>
        </p:nvSpPr>
        <p:spPr>
          <a:xfrm>
            <a:off x="8883482" y="314081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Content Placeholder 2">
            <a:extLst>
              <a:ext uri="{FF2B5EF4-FFF2-40B4-BE49-F238E27FC236}">
                <a16:creationId xmlns:a16="http://schemas.microsoft.com/office/drawing/2014/main" id="{329C43B2-E882-54F7-43AB-7D3D3F7138A6}"/>
              </a:ext>
            </a:extLst>
          </p:cNvPr>
          <p:cNvSpPr>
            <a:spLocks noGrp="1"/>
          </p:cNvSpPr>
          <p:nvPr>
            <p:ph idx="24"/>
          </p:nvPr>
        </p:nvSpPr>
        <p:spPr>
          <a:xfrm>
            <a:off x="8883482" y="471478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0" name="Content Placeholder 2">
            <a:extLst>
              <a:ext uri="{FF2B5EF4-FFF2-40B4-BE49-F238E27FC236}">
                <a16:creationId xmlns:a16="http://schemas.microsoft.com/office/drawing/2014/main" id="{6D25FD26-DA8C-0F5F-9121-9EF6F3E0235C}"/>
              </a:ext>
            </a:extLst>
          </p:cNvPr>
          <p:cNvSpPr>
            <a:spLocks noGrp="1"/>
          </p:cNvSpPr>
          <p:nvPr>
            <p:ph idx="16"/>
          </p:nvPr>
        </p:nvSpPr>
        <p:spPr>
          <a:xfrm>
            <a:off x="536218" y="1931228"/>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1" name="Content Placeholder 2">
            <a:extLst>
              <a:ext uri="{FF2B5EF4-FFF2-40B4-BE49-F238E27FC236}">
                <a16:creationId xmlns:a16="http://schemas.microsoft.com/office/drawing/2014/main" id="{79854955-4410-4674-E0BB-3BF3978B66DE}"/>
              </a:ext>
            </a:extLst>
          </p:cNvPr>
          <p:cNvSpPr>
            <a:spLocks noGrp="1"/>
          </p:cNvSpPr>
          <p:nvPr>
            <p:ph idx="25"/>
          </p:nvPr>
        </p:nvSpPr>
        <p:spPr>
          <a:xfrm>
            <a:off x="541860" y="3330967"/>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2" name="Content Placeholder 2">
            <a:extLst>
              <a:ext uri="{FF2B5EF4-FFF2-40B4-BE49-F238E27FC236}">
                <a16:creationId xmlns:a16="http://schemas.microsoft.com/office/drawing/2014/main" id="{5611CD5B-760B-7D4F-17F7-7D5CBA6B467E}"/>
              </a:ext>
            </a:extLst>
          </p:cNvPr>
          <p:cNvSpPr>
            <a:spLocks noGrp="1"/>
          </p:cNvSpPr>
          <p:nvPr>
            <p:ph idx="26"/>
          </p:nvPr>
        </p:nvSpPr>
        <p:spPr>
          <a:xfrm>
            <a:off x="541860" y="4823362"/>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10" name="Picture 9" descr="A screenshot of a computer&#10;&#10;Description automatically generated with medium confidence">
            <a:extLst>
              <a:ext uri="{FF2B5EF4-FFF2-40B4-BE49-F238E27FC236}">
                <a16:creationId xmlns:a16="http://schemas.microsoft.com/office/drawing/2014/main" id="{7B8004C6-44C1-C492-DB33-67A03216F8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812" t="28160" r="56616" b="62263"/>
          <a:stretch/>
        </p:blipFill>
        <p:spPr>
          <a:xfrm>
            <a:off x="4610582" y="1931228"/>
            <a:ext cx="679048" cy="656828"/>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41F6F754-B91B-D3BC-9793-05413ABA32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075" t="28160" r="31733" b="62894"/>
          <a:stretch/>
        </p:blipFill>
        <p:spPr>
          <a:xfrm>
            <a:off x="7689448" y="1931228"/>
            <a:ext cx="632749" cy="613521"/>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F3DE501B-D635-BD92-3BD1-C10E600B2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693378" y="1958359"/>
            <a:ext cx="645954" cy="598458"/>
          </a:xfrm>
          <a:prstGeom prst="rect">
            <a:avLst/>
          </a:prstGeom>
        </p:spPr>
      </p:pic>
      <p:sp>
        <p:nvSpPr>
          <p:cNvPr id="3" name="hlSlideMaster2984.Title subheadings and text boxesHeader">
            <a:extLst>
              <a:ext uri="{FF2B5EF4-FFF2-40B4-BE49-F238E27FC236}">
                <a16:creationId xmlns:a16="http://schemas.microsoft.com/office/drawing/2014/main" id="{32EFEC5B-B549-CD8A-00AF-EA588CD2D53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subheadings and text boxesHeader" descr="&#10;Internal">
            <a:extLst>
              <a:ext uri="{FF2B5EF4-FFF2-40B4-BE49-F238E27FC236}">
                <a16:creationId xmlns:a16="http://schemas.microsoft.com/office/drawing/2014/main" id="{85C333F7-4A10-5C35-58FD-91A5964DFBE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33089492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Number list and Picture rightHeader">
            <a:extLst>
              <a:ext uri="{FF2B5EF4-FFF2-40B4-BE49-F238E27FC236}">
                <a16:creationId xmlns:a16="http://schemas.microsoft.com/office/drawing/2014/main" id="{CDF8C1EB-A2F6-2F42-4539-693884D61C8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Number list and Picture rightHeader" descr="&#10;Internal">
            <a:extLst>
              <a:ext uri="{FF2B5EF4-FFF2-40B4-BE49-F238E27FC236}">
                <a16:creationId xmlns:a16="http://schemas.microsoft.com/office/drawing/2014/main" id="{1CD7FC61-E96C-78F8-6119-19DB71E73B2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09900088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B285D07-D355-908E-482E-826C4ECCA6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685158" y="1335769"/>
            <a:ext cx="4992792" cy="4872978"/>
          </a:xfrm>
          <a:prstGeom prst="rect">
            <a:avLst/>
          </a:prstGeom>
        </p:spPr>
      </p:pic>
      <p:sp>
        <p:nvSpPr>
          <p:cNvPr id="2" name="hlSlideMaster2984.Title Speech bubble and infographicHeader">
            <a:extLst>
              <a:ext uri="{FF2B5EF4-FFF2-40B4-BE49-F238E27FC236}">
                <a16:creationId xmlns:a16="http://schemas.microsoft.com/office/drawing/2014/main" id="{6376A5CF-D278-D38A-5DB0-A69AEF77E1C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Speech bubble and infographicHeader" descr="&#10;Internal">
            <a:extLst>
              <a:ext uri="{FF2B5EF4-FFF2-40B4-BE49-F238E27FC236}">
                <a16:creationId xmlns:a16="http://schemas.microsoft.com/office/drawing/2014/main" id="{ACA2279F-8AFA-3CD8-0008-3A7B42685B2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880922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1">
    <p:bg>
      <p:bgPr>
        <a:solidFill>
          <a:schemeClr val="bg1"/>
        </a:solidFill>
        <a:effectLst/>
      </p:bgPr>
    </p:bg>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Icon&#10;&#10;Description automatically generated">
            <a:extLst>
              <a:ext uri="{FF2B5EF4-FFF2-40B4-BE49-F238E27FC236}">
                <a16:creationId xmlns:a16="http://schemas.microsoft.com/office/drawing/2014/main" id="{43E9A55E-B61A-6E02-77C9-D92D86F854A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5233" y="4229398"/>
            <a:ext cx="2205101" cy="2019920"/>
          </a:xfrm>
          <a:prstGeom prst="rect">
            <a:avLst/>
          </a:prstGeom>
        </p:spPr>
      </p:pic>
      <p:sp>
        <p:nvSpPr>
          <p:cNvPr id="2" name="hlSlideMaster2984.Title Content Speech bubble and infographic 1Header">
            <a:extLst>
              <a:ext uri="{FF2B5EF4-FFF2-40B4-BE49-F238E27FC236}">
                <a16:creationId xmlns:a16="http://schemas.microsoft.com/office/drawing/2014/main" id="{6177B72A-EB09-2C8E-7DB1-D1355A23ABD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Speech bubble and infographic 1Header" descr="&#10;Internal">
            <a:extLst>
              <a:ext uri="{FF2B5EF4-FFF2-40B4-BE49-F238E27FC236}">
                <a16:creationId xmlns:a16="http://schemas.microsoft.com/office/drawing/2014/main" id="{7F33DD52-2EFD-E901-8479-22AC141A377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22695181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FB06ADC-172F-B225-F5DF-2093E3D44DA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2" name="hlSlideMaster2984.Ttle and Infographic 1Header">
            <a:extLst>
              <a:ext uri="{FF2B5EF4-FFF2-40B4-BE49-F238E27FC236}">
                <a16:creationId xmlns:a16="http://schemas.microsoft.com/office/drawing/2014/main" id="{B20C0AFB-29BB-09A7-3DC6-609B6C6BF0C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tle and Infographic 1Header" descr="&#10;Internal">
            <a:extLst>
              <a:ext uri="{FF2B5EF4-FFF2-40B4-BE49-F238E27FC236}">
                <a16:creationId xmlns:a16="http://schemas.microsoft.com/office/drawing/2014/main" id="{67EBA36E-0D73-8463-69C7-CBEF24051CE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99823953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with medium confidence">
            <a:extLst>
              <a:ext uri="{FF2B5EF4-FFF2-40B4-BE49-F238E27FC236}">
                <a16:creationId xmlns:a16="http://schemas.microsoft.com/office/drawing/2014/main" id="{0A3C3088-E853-7B95-3A2C-C90E6CE5954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424914" y="4213692"/>
            <a:ext cx="2207172" cy="1995055"/>
          </a:xfrm>
          <a:prstGeom prst="rect">
            <a:avLst/>
          </a:prstGeom>
        </p:spPr>
      </p:pic>
      <p:sp>
        <p:nvSpPr>
          <p:cNvPr id="2" name="hlSlideMaster2984.Title Content Speech bubble and infographic 2Header">
            <a:extLst>
              <a:ext uri="{FF2B5EF4-FFF2-40B4-BE49-F238E27FC236}">
                <a16:creationId xmlns:a16="http://schemas.microsoft.com/office/drawing/2014/main" id="{BAFDF911-214E-9C5D-0DAC-0BF1CA16E47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Speech bubble and infographic 2Header" descr="&#10;Internal">
            <a:extLst>
              <a:ext uri="{FF2B5EF4-FFF2-40B4-BE49-F238E27FC236}">
                <a16:creationId xmlns:a16="http://schemas.microsoft.com/office/drawing/2014/main" id="{0E462D82-380C-F7D3-FC45-77782EF65AA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582239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608720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_D. Title OnlyHeader">
            <a:extLst>
              <a:ext uri="{FF2B5EF4-FFF2-40B4-BE49-F238E27FC236}">
                <a16:creationId xmlns:a16="http://schemas.microsoft.com/office/drawing/2014/main" id="{4B2DD9A1-0BEC-DE9B-19A0-3C562DC280C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_D. Title OnlyHeader" descr="&#10;Internal">
            <a:extLst>
              <a:ext uri="{FF2B5EF4-FFF2-40B4-BE49-F238E27FC236}">
                <a16:creationId xmlns:a16="http://schemas.microsoft.com/office/drawing/2014/main" id="{1157F195-1263-79EA-AA34-D7AB10FEE8F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607083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tle and Infographic 2">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13A9C51-303A-22DC-161F-864DC2F50A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tle and Infographic 2Header">
            <a:extLst>
              <a:ext uri="{FF2B5EF4-FFF2-40B4-BE49-F238E27FC236}">
                <a16:creationId xmlns:a16="http://schemas.microsoft.com/office/drawing/2014/main" id="{6EA4880D-2B6E-8ACA-07A1-62619C295DE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tle and Infographic 2Header" descr="&#10;Internal">
            <a:extLst>
              <a:ext uri="{FF2B5EF4-FFF2-40B4-BE49-F238E27FC236}">
                <a16:creationId xmlns:a16="http://schemas.microsoft.com/office/drawing/2014/main" id="{C346C233-A148-BA41-DF18-264E1FCBE39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594222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84.Title and Content 6Header">
            <a:extLst>
              <a:ext uri="{FF2B5EF4-FFF2-40B4-BE49-F238E27FC236}">
                <a16:creationId xmlns:a16="http://schemas.microsoft.com/office/drawing/2014/main" id="{DBF08C10-B737-864A-2105-BEABC1C9CD6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Content 6Header" descr="&#10;Internal">
            <a:extLst>
              <a:ext uri="{FF2B5EF4-FFF2-40B4-BE49-F238E27FC236}">
                <a16:creationId xmlns:a16="http://schemas.microsoft.com/office/drawing/2014/main" id="{119C391D-460C-745A-A30C-6E98689E06E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417727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76A6DB3-8DE0-B761-5B4F-22489959D235}"/>
              </a:ext>
            </a:extLst>
          </p:cNvPr>
          <p:cNvSpPr/>
          <p:nvPr userDrawn="1"/>
        </p:nvSpPr>
        <p:spPr>
          <a:xfrm>
            <a:off x="640815" y="3834822"/>
            <a:ext cx="3597925" cy="2263014"/>
          </a:xfrm>
          <a:prstGeom prst="roundRect">
            <a:avLst>
              <a:gd name="adj" fmla="val 195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Top Corners Rounded 30">
            <a:extLst>
              <a:ext uri="{FF2B5EF4-FFF2-40B4-BE49-F238E27FC236}">
                <a16:creationId xmlns:a16="http://schemas.microsoft.com/office/drawing/2014/main" id="{7FB0673E-8C1D-94C5-DB76-89A80219B1CB}"/>
              </a:ext>
            </a:extLst>
          </p:cNvPr>
          <p:cNvSpPr/>
          <p:nvPr userDrawn="1"/>
        </p:nvSpPr>
        <p:spPr>
          <a:xfrm rot="10800000">
            <a:off x="636681" y="4999100"/>
            <a:ext cx="3597926" cy="1098733"/>
          </a:xfrm>
          <a:prstGeom prst="round2SameRect">
            <a:avLst>
              <a:gd name="adj1" fmla="val 41586"/>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9261" y="3785082"/>
            <a:ext cx="3679633" cy="2352101"/>
          </a:xfrm>
          <a:prstGeom prst="rect">
            <a:avLst/>
          </a:prstGeom>
        </p:spPr>
      </p:pic>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3" name="Picture 2" descr="Shape, polygon&#10;&#10;Description automatically generated">
            <a:extLst>
              <a:ext uri="{FF2B5EF4-FFF2-40B4-BE49-F238E27FC236}">
                <a16:creationId xmlns:a16="http://schemas.microsoft.com/office/drawing/2014/main" id="{F896BC11-8B01-DD37-39E8-211F73849E21}"/>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261131" y="3877936"/>
            <a:ext cx="3370954" cy="2303479"/>
          </a:xfrm>
          <a:prstGeom prst="rect">
            <a:avLst/>
          </a:prstGeom>
        </p:spPr>
      </p:pic>
      <p:pic>
        <p:nvPicPr>
          <p:cNvPr id="8" name="Picture 7" descr="Shape, polygon&#10;&#10;Description automatically generated">
            <a:extLst>
              <a:ext uri="{FF2B5EF4-FFF2-40B4-BE49-F238E27FC236}">
                <a16:creationId xmlns:a16="http://schemas.microsoft.com/office/drawing/2014/main" id="{64CEE12A-429D-0C0F-CC4F-4B87450CE28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4742953" y="3806326"/>
            <a:ext cx="2711395" cy="2375089"/>
          </a:xfrm>
          <a:prstGeom prst="rect">
            <a:avLst/>
          </a:prstGeom>
        </p:spPr>
      </p:pic>
      <p:sp>
        <p:nvSpPr>
          <p:cNvPr id="2" name="hlSlideMaster2984.Title and Content 7Header">
            <a:extLst>
              <a:ext uri="{FF2B5EF4-FFF2-40B4-BE49-F238E27FC236}">
                <a16:creationId xmlns:a16="http://schemas.microsoft.com/office/drawing/2014/main" id="{9EF7FA2B-A656-CFFE-0AAA-05964FFEBEE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7Header" descr="&#10;Internal">
            <a:extLst>
              <a:ext uri="{FF2B5EF4-FFF2-40B4-BE49-F238E27FC236}">
                <a16:creationId xmlns:a16="http://schemas.microsoft.com/office/drawing/2014/main" id="{156FBF78-6DDF-80BB-6517-F1C7FF690AF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6173809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84.Title and Content 8Header">
            <a:extLst>
              <a:ext uri="{FF2B5EF4-FFF2-40B4-BE49-F238E27FC236}">
                <a16:creationId xmlns:a16="http://schemas.microsoft.com/office/drawing/2014/main" id="{FAD556F5-B4F0-F797-0FB0-50E57E0C6F3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Content 8Header" descr="&#10;Internal">
            <a:extLst>
              <a:ext uri="{FF2B5EF4-FFF2-40B4-BE49-F238E27FC236}">
                <a16:creationId xmlns:a16="http://schemas.microsoft.com/office/drawing/2014/main" id="{CCF48A3C-C438-9DCA-8993-4AC6D81EB02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3428661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userDrawn="1"/>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2984.Standout text double 2Header">
            <a:extLst>
              <a:ext uri="{FF2B5EF4-FFF2-40B4-BE49-F238E27FC236}">
                <a16:creationId xmlns:a16="http://schemas.microsoft.com/office/drawing/2014/main" id="{61C4CFA6-33AD-6873-4311-7FF05519935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Standout text double 2Header" descr="&#10;Internal">
            <a:extLst>
              <a:ext uri="{FF2B5EF4-FFF2-40B4-BE49-F238E27FC236}">
                <a16:creationId xmlns:a16="http://schemas.microsoft.com/office/drawing/2014/main" id="{6166857C-1209-5F3B-5CAA-AA51DB8C12B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4975560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Subheading and Content">
    <p:bg>
      <p:bgPr>
        <a:solidFill>
          <a:schemeClr val="bg1"/>
        </a:solidFill>
        <a:effectLst/>
      </p:bgPr>
    </p:bg>
    <p:spTree>
      <p:nvGrpSpPr>
        <p:cNvPr id="1" name=""/>
        <p:cNvGrpSpPr/>
        <p:nvPr/>
      </p:nvGrpSpPr>
      <p:grpSpPr>
        <a:xfrm>
          <a:off x="0" y="0"/>
          <a:ext cx="0" cy="0"/>
          <a:chOff x="0" y="0"/>
          <a:chExt cx="0" cy="0"/>
        </a:xfrm>
      </p:grpSpPr>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userDrawn="1"/>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27" name="Rectangle: Rounded Corners 26">
            <a:extLst>
              <a:ext uri="{FF2B5EF4-FFF2-40B4-BE49-F238E27FC236}">
                <a16:creationId xmlns:a16="http://schemas.microsoft.com/office/drawing/2014/main" id="{3D3AE05D-F5A0-5B2F-7920-966D18E6838E}"/>
              </a:ext>
            </a:extLst>
          </p:cNvPr>
          <p:cNvSpPr/>
          <p:nvPr userDrawn="1"/>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userDrawn="1"/>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userDrawn="1"/>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0" name="Rectangle: Rounded Corners 39">
            <a:extLst>
              <a:ext uri="{FF2B5EF4-FFF2-40B4-BE49-F238E27FC236}">
                <a16:creationId xmlns:a16="http://schemas.microsoft.com/office/drawing/2014/main" id="{6C52E652-D329-1638-4BD0-DC85F82B1CDC}"/>
              </a:ext>
            </a:extLst>
          </p:cNvPr>
          <p:cNvSpPr/>
          <p:nvPr userDrawn="1"/>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userDrawn="1"/>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userDrawn="1"/>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userDrawn="1"/>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userDrawn="1"/>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userDrawn="1"/>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2984.Title Subheading and ContentHeader">
            <a:extLst>
              <a:ext uri="{FF2B5EF4-FFF2-40B4-BE49-F238E27FC236}">
                <a16:creationId xmlns:a16="http://schemas.microsoft.com/office/drawing/2014/main" id="{C151F98D-A47C-4A3A-5F14-ADC70BF5C7A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itle Subheading and ContentHeader" descr="&#10;Internal">
            <a:extLst>
              <a:ext uri="{FF2B5EF4-FFF2-40B4-BE49-F238E27FC236}">
                <a16:creationId xmlns:a16="http://schemas.microsoft.com/office/drawing/2014/main" id="{D513664E-F879-6C49-BA05-61A4536F4DF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63763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2984.Thank youHeader">
            <a:extLst>
              <a:ext uri="{FF2B5EF4-FFF2-40B4-BE49-F238E27FC236}">
                <a16:creationId xmlns:a16="http://schemas.microsoft.com/office/drawing/2014/main" id="{4526ECD8-A020-8E60-82F6-B7D22CE97A9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hank youHeader" descr="&#10;Internal">
            <a:extLst>
              <a:ext uri="{FF2B5EF4-FFF2-40B4-BE49-F238E27FC236}">
                <a16:creationId xmlns:a16="http://schemas.microsoft.com/office/drawing/2014/main" id="{4DD40473-D549-8C88-D9A3-99E80A56D80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3993527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2984.End logoHeader">
            <a:extLst>
              <a:ext uri="{FF2B5EF4-FFF2-40B4-BE49-F238E27FC236}">
                <a16:creationId xmlns:a16="http://schemas.microsoft.com/office/drawing/2014/main" id="{DE163CFD-D114-C1A2-9E2D-FB39C64C2FB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End logoHeader" descr="&#10;Internal">
            <a:extLst>
              <a:ext uri="{FF2B5EF4-FFF2-40B4-BE49-F238E27FC236}">
                <a16:creationId xmlns:a16="http://schemas.microsoft.com/office/drawing/2014/main" id="{85A71BC1-269B-76B3-16C0-2077618AF31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4526434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4 boxes spare slideHeader">
            <a:extLst>
              <a:ext uri="{FF2B5EF4-FFF2-40B4-BE49-F238E27FC236}">
                <a16:creationId xmlns:a16="http://schemas.microsoft.com/office/drawing/2014/main" id="{6C34BEB0-8215-F500-8035-AA31C7FEFEA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4 boxes spare slideHeader" descr="&#10;Internal">
            <a:extLst>
              <a:ext uri="{FF2B5EF4-FFF2-40B4-BE49-F238E27FC236}">
                <a16:creationId xmlns:a16="http://schemas.microsoft.com/office/drawing/2014/main" id="{D15635FC-B5B0-E7D5-8415-56110E46EC4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1952767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Title 2: Full image orange, white titl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491070" y="1885950"/>
            <a:ext cx="11216215" cy="1023506"/>
          </a:xfrm>
        </p:spPr>
        <p:txBody>
          <a:bodyPr anchor="t"/>
          <a:lstStyle>
            <a:lvl1pPr>
              <a:defRPr sz="4000">
                <a:solidFill>
                  <a:schemeClr val="bg1"/>
                </a:solidFill>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a:solidFill>
                  <a:srgbClr val="FAB6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Freeform 5"/>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 name="hlSlideMaster2984.Title 2: Full image orange, white titleHeader">
            <a:extLst>
              <a:ext uri="{FF2B5EF4-FFF2-40B4-BE49-F238E27FC236}">
                <a16:creationId xmlns:a16="http://schemas.microsoft.com/office/drawing/2014/main" id="{F2F9D12D-E34C-E4B5-D634-40E0F924292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Title 2: Full image orange, white titleHeader" descr="&#10;Internal">
            <a:extLst>
              <a:ext uri="{FF2B5EF4-FFF2-40B4-BE49-F238E27FC236}">
                <a16:creationId xmlns:a16="http://schemas.microsoft.com/office/drawing/2014/main" id="{304C8383-8BAE-A602-C9EC-2E870D058B9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02071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3" name="hlSlideMaster.BlankHeader">
            <a:extLst>
              <a:ext uri="{FF2B5EF4-FFF2-40B4-BE49-F238E27FC236}">
                <a16:creationId xmlns:a16="http://schemas.microsoft.com/office/drawing/2014/main" id="{FB32BCCD-6180-DDF1-4A05-CB31A362BE7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BlankHeader" descr="&#10;Internal">
            <a:extLst>
              <a:ext uri="{FF2B5EF4-FFF2-40B4-BE49-F238E27FC236}">
                <a16:creationId xmlns:a16="http://schemas.microsoft.com/office/drawing/2014/main" id="{9F59BDA5-917C-7D4E-CAF7-1EE3E7C214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949743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B36B-8E25-7C55-013F-132DA241E4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302C4D-7EB0-278C-CADF-BD722E0BE4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1B2D4-E228-34C5-1950-D0288B6A6ECC}"/>
              </a:ext>
            </a:extLst>
          </p:cNvPr>
          <p:cNvSpPr>
            <a:spLocks noGrp="1"/>
          </p:cNvSpPr>
          <p:nvPr>
            <p:ph type="dt" sz="half" idx="10"/>
          </p:nvPr>
        </p:nvSpPr>
        <p:spPr/>
        <p:txBody>
          <a:bodyPr/>
          <a:lstStyle/>
          <a:p>
            <a:fld id="{E6B3E22B-EF72-5E46-8F5F-78068B117D1A}" type="datetimeFigureOut">
              <a:rPr lang="en-US" smtClean="0"/>
              <a:t>5/15/2023</a:t>
            </a:fld>
            <a:endParaRPr lang="en-US"/>
          </a:p>
        </p:txBody>
      </p:sp>
      <p:sp>
        <p:nvSpPr>
          <p:cNvPr id="5" name="Footer Placeholder 4">
            <a:extLst>
              <a:ext uri="{FF2B5EF4-FFF2-40B4-BE49-F238E27FC236}">
                <a16:creationId xmlns:a16="http://schemas.microsoft.com/office/drawing/2014/main" id="{39B9867A-B39C-03F1-2B0F-7BF73B904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389C2-995B-0161-69D7-6DF5E0ADBF3E}"/>
              </a:ext>
            </a:extLst>
          </p:cNvPr>
          <p:cNvSpPr>
            <a:spLocks noGrp="1"/>
          </p:cNvSpPr>
          <p:nvPr>
            <p:ph type="sldNum" sz="quarter" idx="12"/>
          </p:nvPr>
        </p:nvSpPr>
        <p:spPr/>
        <p:txBody>
          <a:bodyPr/>
          <a:lstStyle/>
          <a:p>
            <a:fld id="{B8854728-3EE8-7F4A-A7A2-7DE7E536EBEB}" type="slidenum">
              <a:rPr lang="en-US" smtClean="0"/>
              <a:t>‹#›</a:t>
            </a:fld>
            <a:endParaRPr lang="en-US"/>
          </a:p>
        </p:txBody>
      </p:sp>
    </p:spTree>
    <p:extLst>
      <p:ext uri="{BB962C8B-B14F-4D97-AF65-F5344CB8AC3E}">
        <p14:creationId xmlns:p14="http://schemas.microsoft.com/office/powerpoint/2010/main" val="3296492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13"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14"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15"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0" name="Content Placeholder 2"/>
          <p:cNvSpPr>
            <a:spLocks noGrp="1"/>
          </p:cNvSpPr>
          <p:nvPr>
            <p:ph idx="1"/>
          </p:nvPr>
        </p:nvSpPr>
        <p:spPr>
          <a:xfrm>
            <a:off x="480001" y="1368000"/>
            <a:ext cx="11222567" cy="4536000"/>
          </a:xfrm>
        </p:spPr>
        <p:txBody>
          <a:bodyPr/>
          <a:lstStyle>
            <a:lvl1pPr>
              <a:defRPr sz="1400"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 name="hlSlideMaster.Bulleted ContentHeader">
            <a:extLst>
              <a:ext uri="{FF2B5EF4-FFF2-40B4-BE49-F238E27FC236}">
                <a16:creationId xmlns:a16="http://schemas.microsoft.com/office/drawing/2014/main" id="{D9685F68-CD2C-F6D2-0095-6C3BF416E9C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Bulleted ContentHeader" descr="&#10;Internal">
            <a:extLst>
              <a:ext uri="{FF2B5EF4-FFF2-40B4-BE49-F238E27FC236}">
                <a16:creationId xmlns:a16="http://schemas.microsoft.com/office/drawing/2014/main" id="{52FBDFF3-3527-FC4C-08F7-345EE1461F0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5375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3297105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Content Placeholder 2"/>
          <p:cNvSpPr>
            <a:spLocks noGrp="1"/>
          </p:cNvSpPr>
          <p:nvPr>
            <p:ph idx="1"/>
          </p:nvPr>
        </p:nvSpPr>
        <p:spPr>
          <a:xfrm>
            <a:off x="480001" y="1368000"/>
            <a:ext cx="11222567" cy="4536000"/>
          </a:xfrm>
        </p:spPr>
        <p:txBody>
          <a:bodyPr/>
          <a:lstStyle>
            <a:lvl1pPr>
              <a:defRPr sz="1400" b="1">
                <a:solidFill>
                  <a:schemeClr val="tx2"/>
                </a:solidFill>
              </a:defRPr>
            </a:lvl1pPr>
            <a:lvl2pPr marL="0" indent="0">
              <a:buNone/>
              <a:defRPr>
                <a:solidFill>
                  <a:schemeClr val="tx1"/>
                </a:solidFill>
              </a:defRPr>
            </a:lvl2pPr>
            <a:lvl3pPr marL="0" indent="0">
              <a:buNone/>
              <a:defRPr>
                <a:solidFill>
                  <a:schemeClr val="tx1"/>
                </a:solidFill>
              </a:defRPr>
            </a:lvl3pPr>
            <a:lvl4pPr marL="0" indent="0">
              <a:buNone/>
              <a:defRPr>
                <a:solidFill>
                  <a:schemeClr val="tx1"/>
                </a:solidFill>
              </a:defRPr>
            </a:lvl4pPr>
            <a:lvl5pPr marL="0" indent="0">
              <a:buNone/>
              <a:defRPr>
                <a:solidFill>
                  <a:schemeClr val="tx1"/>
                </a:solidFill>
              </a:defRPr>
            </a:lvl5pPr>
          </a:lstStyle>
          <a:p>
            <a:pPr lvl="0"/>
            <a:r>
              <a:rPr lang="en-US"/>
              <a:t>Click to edit Master text styles</a:t>
            </a:r>
          </a:p>
        </p:txBody>
      </p:sp>
      <p:sp>
        <p:nvSpPr>
          <p:cNvPr id="3" name="hlSlideMaster.ContentHeader">
            <a:extLst>
              <a:ext uri="{FF2B5EF4-FFF2-40B4-BE49-F238E27FC236}">
                <a16:creationId xmlns:a16="http://schemas.microsoft.com/office/drawing/2014/main" id="{CC3BDB9D-0E1C-CBBC-087F-D1A838607F6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ContentHeader" descr="&#10;Internal">
            <a:extLst>
              <a:ext uri="{FF2B5EF4-FFF2-40B4-BE49-F238E27FC236}">
                <a16:creationId xmlns:a16="http://schemas.microsoft.com/office/drawing/2014/main" id="{05834D1D-B517-9FB3-35BC-3C738FB8AB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62395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ed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4012264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4" name="Content Placeholder 2"/>
          <p:cNvSpPr>
            <a:spLocks noGrp="1"/>
          </p:cNvSpPr>
          <p:nvPr>
            <p:ph sz="half" idx="1"/>
          </p:nvPr>
        </p:nvSpPr>
        <p:spPr>
          <a:xfrm>
            <a:off x="480000" y="1368000"/>
            <a:ext cx="5352288" cy="4536000"/>
          </a:xfrm>
        </p:spPr>
        <p:txBody>
          <a:bodyPr/>
          <a:lstStyle>
            <a:lvl1pPr>
              <a:defRPr sz="1400" b="1">
                <a:solidFill>
                  <a:srgbClr val="E65400"/>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2"/>
          </p:nvPr>
        </p:nvSpPr>
        <p:spPr>
          <a:xfrm>
            <a:off x="6360000" y="1368000"/>
            <a:ext cx="5352288" cy="4536000"/>
          </a:xfrm>
        </p:spPr>
        <p:txBody>
          <a:bodyPr/>
          <a:lstStyle>
            <a:lvl1pPr>
              <a:defRPr sz="1400" b="1">
                <a:solidFill>
                  <a:srgbClr val="E65400"/>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wo Column Bulleted ContentHeader">
            <a:extLst>
              <a:ext uri="{FF2B5EF4-FFF2-40B4-BE49-F238E27FC236}">
                <a16:creationId xmlns:a16="http://schemas.microsoft.com/office/drawing/2014/main" id="{68B47034-A1EC-C58D-2524-172DEE2A483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Two Column Bulleted ContentHeader" descr="&#10;Internal">
            <a:extLst>
              <a:ext uri="{FF2B5EF4-FFF2-40B4-BE49-F238E27FC236}">
                <a16:creationId xmlns:a16="http://schemas.microsoft.com/office/drawing/2014/main" id="{FC0E966D-F33F-B0AF-C807-812FFC480F3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19320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30962068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Content Placeholder 2"/>
          <p:cNvSpPr>
            <a:spLocks noGrp="1"/>
          </p:cNvSpPr>
          <p:nvPr>
            <p:ph sz="half" idx="1"/>
          </p:nvPr>
        </p:nvSpPr>
        <p:spPr>
          <a:xfrm>
            <a:off x="480000" y="1368000"/>
            <a:ext cx="5352288"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2"/>
          </p:nvPr>
        </p:nvSpPr>
        <p:spPr>
          <a:xfrm>
            <a:off x="6360000" y="1368000"/>
            <a:ext cx="5352288"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wo Column ContentHeader">
            <a:extLst>
              <a:ext uri="{FF2B5EF4-FFF2-40B4-BE49-F238E27FC236}">
                <a16:creationId xmlns:a16="http://schemas.microsoft.com/office/drawing/2014/main" id="{3474948E-F0A8-D695-31A1-EB8C1669310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Two Column ContentHeader" descr="&#10;Internal">
            <a:extLst>
              <a:ext uri="{FF2B5EF4-FFF2-40B4-BE49-F238E27FC236}">
                <a16:creationId xmlns:a16="http://schemas.microsoft.com/office/drawing/2014/main" id="{4975CAE4-3F35-0C5D-6DBE-F7546E61F46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103750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11151677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7" name="Content Placeholder 2"/>
          <p:cNvSpPr>
            <a:spLocks noGrp="1"/>
          </p:cNvSpPr>
          <p:nvPr>
            <p:ph sz="half" idx="1"/>
          </p:nvPr>
        </p:nvSpPr>
        <p:spPr>
          <a:xfrm>
            <a:off x="491068"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8" name="Content Placeholder 3"/>
          <p:cNvSpPr>
            <a:spLocks noGrp="1"/>
          </p:cNvSpPr>
          <p:nvPr>
            <p:ph sz="half" idx="2"/>
          </p:nvPr>
        </p:nvSpPr>
        <p:spPr>
          <a:xfrm>
            <a:off x="4384602"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9" name="Content Placeholder 3"/>
          <p:cNvSpPr>
            <a:spLocks noGrp="1"/>
          </p:cNvSpPr>
          <p:nvPr>
            <p:ph sz="half" idx="14"/>
          </p:nvPr>
        </p:nvSpPr>
        <p:spPr>
          <a:xfrm>
            <a:off x="8284742"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hree Column ContentHeader">
            <a:extLst>
              <a:ext uri="{FF2B5EF4-FFF2-40B4-BE49-F238E27FC236}">
                <a16:creationId xmlns:a16="http://schemas.microsoft.com/office/drawing/2014/main" id="{374983C5-6A84-BC77-94A1-4F8A0EECA3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Three Column ContentHeader" descr="&#10;Internal">
            <a:extLst>
              <a:ext uri="{FF2B5EF4-FFF2-40B4-BE49-F238E27FC236}">
                <a16:creationId xmlns:a16="http://schemas.microsoft.com/office/drawing/2014/main" id="{C38099E1-FF9C-94BF-EA2C-B64C9078D7D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286490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I">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8" name="Freeform 7"/>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Title Slide IIHeader">
            <a:extLst>
              <a:ext uri="{FF2B5EF4-FFF2-40B4-BE49-F238E27FC236}">
                <a16:creationId xmlns:a16="http://schemas.microsoft.com/office/drawing/2014/main" id="{81C59C4C-9D8B-7B88-30E2-B015E8F1C5C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Title Slide IIHeader" descr="&#10;Internal">
            <a:extLst>
              <a:ext uri="{FF2B5EF4-FFF2-40B4-BE49-F238E27FC236}">
                <a16:creationId xmlns:a16="http://schemas.microsoft.com/office/drawing/2014/main" id="{5D4828D0-00D1-464C-37CE-522A42F6B66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49905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747821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w="10795" cap="flat" cmpd="sng" algn="ctr">
            <a:solidFill>
              <a:srgbClr val="E654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Big statement iconHeader">
            <a:extLst>
              <a:ext uri="{FF2B5EF4-FFF2-40B4-BE49-F238E27FC236}">
                <a16:creationId xmlns:a16="http://schemas.microsoft.com/office/drawing/2014/main" id="{13D8F790-5163-8EB8-584C-9E3CA8AEE10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D. Big statement iconHeader" descr="&#10;Internal">
            <a:extLst>
              <a:ext uri="{FF2B5EF4-FFF2-40B4-BE49-F238E27FC236}">
                <a16:creationId xmlns:a16="http://schemas.microsoft.com/office/drawing/2014/main" id="{F423CBE2-01E5-FFF6-4DF6-28E54C75F38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56331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085096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w="10795" cap="flat" cmpd="sng" algn="ctr">
            <a:solidFill>
              <a:srgbClr val="E654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_D. Big statement iconHeader">
            <a:extLst>
              <a:ext uri="{FF2B5EF4-FFF2-40B4-BE49-F238E27FC236}">
                <a16:creationId xmlns:a16="http://schemas.microsoft.com/office/drawing/2014/main" id="{162998B6-D3F4-A0AF-1601-F03F261DE9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_D. Big statement iconHeader" descr="&#10;Internal">
            <a:extLst>
              <a:ext uri="{FF2B5EF4-FFF2-40B4-BE49-F238E27FC236}">
                <a16:creationId xmlns:a16="http://schemas.microsoft.com/office/drawing/2014/main" id="{7EC68C85-A595-9D66-1332-39A40C86D8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673611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257162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1"/>
                </a:solidFill>
                <a:latin typeface="+mj-lt"/>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Section header lineHeader">
            <a:extLst>
              <a:ext uri="{FF2B5EF4-FFF2-40B4-BE49-F238E27FC236}">
                <a16:creationId xmlns:a16="http://schemas.microsoft.com/office/drawing/2014/main" id="{F6EE2B7F-CB9A-9353-2B61-F2876B042B9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D. Section header lineHeader" descr="&#10;Internal">
            <a:extLst>
              <a:ext uri="{FF2B5EF4-FFF2-40B4-BE49-F238E27FC236}">
                <a16:creationId xmlns:a16="http://schemas.microsoft.com/office/drawing/2014/main" id="{45EA0B26-73E9-67E7-C45C-29C4AC98D3A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21282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483150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w="10795" cap="flat" cmpd="sng" algn="ctr">
            <a:solidFill>
              <a:srgbClr val="E654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Section header boxHeader">
            <a:extLst>
              <a:ext uri="{FF2B5EF4-FFF2-40B4-BE49-F238E27FC236}">
                <a16:creationId xmlns:a16="http://schemas.microsoft.com/office/drawing/2014/main" id="{018C8545-5387-EF36-EB08-D7F229224CD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D. Section header boxHeader" descr="&#10;Internal">
            <a:extLst>
              <a:ext uri="{FF2B5EF4-FFF2-40B4-BE49-F238E27FC236}">
                <a16:creationId xmlns:a16="http://schemas.microsoft.com/office/drawing/2014/main" id="{EF66C2D6-70F6-1EED-FD18-EB8CCA9CB3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065940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5" name="Text Placeholder 14"/>
          <p:cNvSpPr>
            <a:spLocks noGrp="1"/>
          </p:cNvSpPr>
          <p:nvPr>
            <p:ph type="body" sz="quarter" idx="11"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13" name="Text Placeholder 12"/>
          <p:cNvSpPr>
            <a:spLocks noGrp="1"/>
          </p:cNvSpPr>
          <p:nvPr>
            <p:ph type="body" sz="quarter" idx="10"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Title 1"/>
          <p:cNvSpPr>
            <a:spLocks noGrp="1"/>
          </p:cNvSpPr>
          <p:nvPr>
            <p:ph type="title" hasCustomPrompt="1"/>
          </p:nvPr>
        </p:nvSpPr>
        <p:spPr>
          <a:xfrm>
            <a:off x="487683" y="382587"/>
            <a:ext cx="11219603" cy="5504688"/>
          </a:xfrm>
        </p:spPr>
        <p:txBody>
          <a:bodyPr anchor="t">
            <a:noAutofit/>
          </a:bodyPr>
          <a:lstStyle>
            <a:lvl1pPr algn="l">
              <a:defRPr sz="4400" b="1" cap="none">
                <a:solidFill>
                  <a:schemeClr val="tx2"/>
                </a:solidFill>
              </a:defRPr>
            </a:lvl1pPr>
          </a:lstStyle>
          <a:p>
            <a:r>
              <a:rPr lang="en-US"/>
              <a:t>Click to edit master title style</a:t>
            </a:r>
          </a:p>
        </p:txBody>
      </p:sp>
      <p:sp>
        <p:nvSpPr>
          <p:cNvPr id="3" name="hlSlideMaster.QuoteHeader">
            <a:extLst>
              <a:ext uri="{FF2B5EF4-FFF2-40B4-BE49-F238E27FC236}">
                <a16:creationId xmlns:a16="http://schemas.microsoft.com/office/drawing/2014/main" id="{3219C0ED-ACAD-9FE9-55CC-C55D2CB232D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QuoteHeader" descr="&#10;Internal">
            <a:extLst>
              <a:ext uri="{FF2B5EF4-FFF2-40B4-BE49-F238E27FC236}">
                <a16:creationId xmlns:a16="http://schemas.microsoft.com/office/drawing/2014/main" id="{EEE09481-B477-C26B-A984-9EEA0A694D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972007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Arial" panose="020B0604020202020204" pitchFamily="34" charset="0"/>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Arial" panose="020B0604020202020204" pitchFamily="34" charset="0"/>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chemeClr val="bg1"/>
                </a:solidFill>
                <a:latin typeface="Arial" panose="020B0604020202020204" pitchFamily="34" charset="0"/>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234483"/>
          </a:solidFill>
          <a:ln w="0">
            <a:noFill/>
            <a:prstDash val="solid"/>
            <a:round/>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pPr>
            <a:endParaRPr kumimoji="0" lang="en-AU" b="0" i="0" u="none" strike="noStrike" kern="0" cap="none" spc="0" normalizeH="0" baseline="0">
              <a:ln>
                <a:noFill/>
              </a:ln>
              <a:solidFill>
                <a:srgbClr val="476475"/>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 name="hlSlideMaster.EndHeader">
            <a:extLst>
              <a:ext uri="{FF2B5EF4-FFF2-40B4-BE49-F238E27FC236}">
                <a16:creationId xmlns:a16="http://schemas.microsoft.com/office/drawing/2014/main" id="{14E85024-11CD-9938-3489-091D08047D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EndHeader" descr="&#10;Internal">
            <a:extLst>
              <a:ext uri="{FF2B5EF4-FFF2-40B4-BE49-F238E27FC236}">
                <a16:creationId xmlns:a16="http://schemas.microsoft.com/office/drawing/2014/main" id="{CB569117-2ACA-02B6-27BE-B08E0ED90C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38887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2" name="hlSlideMaster.DisclaimerHeader">
            <a:extLst>
              <a:ext uri="{FF2B5EF4-FFF2-40B4-BE49-F238E27FC236}">
                <a16:creationId xmlns:a16="http://schemas.microsoft.com/office/drawing/2014/main" id="{F1FC00F5-285A-F466-5F67-5D390B86DA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DisclaimerHeader" descr="&#10;Internal">
            <a:extLst>
              <a:ext uri="{FF2B5EF4-FFF2-40B4-BE49-F238E27FC236}">
                <a16:creationId xmlns:a16="http://schemas.microsoft.com/office/drawing/2014/main" id="{BBB12BC8-E2C2-1E5A-65E7-D84E98054C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37031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1. xxxx  2. xxxx  3. xxxx</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9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9013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23"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Freeform 23"/>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8"/>
            <a:ext cx="11215555" cy="2940050"/>
          </a:xfrm>
          <a:prstGeom prst="rect">
            <a:avLst/>
          </a:prstGeom>
        </p:spPr>
      </p:pic>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2758.Title SlideHeader">
            <a:extLst>
              <a:ext uri="{FF2B5EF4-FFF2-40B4-BE49-F238E27FC236}">
                <a16:creationId xmlns:a16="http://schemas.microsoft.com/office/drawing/2014/main" id="{A9E1FB9A-CDF9-9C6B-085E-2FFE6E6E9B7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Title SlideHeader" descr="&#10;Internal">
            <a:extLst>
              <a:ext uri="{FF2B5EF4-FFF2-40B4-BE49-F238E27FC236}">
                <a16:creationId xmlns:a16="http://schemas.microsoft.com/office/drawing/2014/main" id="{8024E54B-5345-9974-7382-06EAB90347C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585273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Title 1"/>
          <p:cNvSpPr>
            <a:spLocks noGrp="1"/>
          </p:cNvSpPr>
          <p:nvPr>
            <p:ph type="ctrTitle"/>
          </p:nvPr>
        </p:nvSpPr>
        <p:spPr>
          <a:xfrm>
            <a:off x="491070" y="1885950"/>
            <a:ext cx="11216215" cy="664797"/>
          </a:xfrm>
        </p:spPr>
        <p:txBody>
          <a:bodyPr anchor="t"/>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14"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3" name="Freeform 2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sp>
        <p:nvSpPr>
          <p:cNvPr id="3" name="hlSlideMaster2758.1_Title SlideHeader">
            <a:extLst>
              <a:ext uri="{FF2B5EF4-FFF2-40B4-BE49-F238E27FC236}">
                <a16:creationId xmlns:a16="http://schemas.microsoft.com/office/drawing/2014/main" id="{7C9039C3-EB94-0C14-E0D6-1E9019947B5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1_Title SlideHeader" descr="&#10;Internal">
            <a:extLst>
              <a:ext uri="{FF2B5EF4-FFF2-40B4-BE49-F238E27FC236}">
                <a16:creationId xmlns:a16="http://schemas.microsoft.com/office/drawing/2014/main" id="{C7FCE03F-E9C5-0AD5-F4C0-C26AFDE5F0B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743904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Half image oran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5" name="Freeform 4"/>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3" name="Title 2"/>
          <p:cNvSpPr>
            <a:spLocks noGrp="1"/>
          </p:cNvSpPr>
          <p:nvPr>
            <p:ph type="title"/>
          </p:nvPr>
        </p:nvSpPr>
        <p:spPr>
          <a:xfrm>
            <a:off x="491069" y="1885950"/>
            <a:ext cx="11216216" cy="1023506"/>
          </a:xfrm>
        </p:spPr>
        <p:txBody>
          <a:bodyPr/>
          <a:lstStyle>
            <a:lvl1pPr>
              <a:defRPr kumimoji="0" lang="en-US" sz="4000" b="1" i="0" u="none" strike="noStrike" kern="1200" cap="none" spc="0" normalizeH="0" baseline="0" dirty="0">
                <a:ln>
                  <a:noFill/>
                </a:ln>
                <a:solidFill>
                  <a:srgbClr val="E65400"/>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13" name="Text Placeholder 12"/>
          <p:cNvSpPr>
            <a:spLocks noGrp="1"/>
          </p:cNvSpPr>
          <p:nvPr>
            <p:ph type="body" sz="quarter" idx="11" hasCustomPrompt="1"/>
          </p:nvPr>
        </p:nvSpPr>
        <p:spPr>
          <a:xfrm>
            <a:off x="491069" y="3190875"/>
            <a:ext cx="5858932" cy="720726"/>
          </a:xfr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0" lang="en-US" sz="1800" b="1" i="0" u="none" strike="noStrike" kern="1200" cap="none" spc="0" normalizeH="0" baseline="0" noProof="0" dirty="0">
                <a:ln>
                  <a:noFill/>
                </a:ln>
                <a:solidFill>
                  <a:srgbClr val="FAB636"/>
                </a:solidFill>
                <a:effectLst/>
                <a:uLnTx/>
                <a:uFillTx/>
                <a:latin typeface="Arial"/>
                <a:ea typeface="+mn-ea"/>
                <a:cs typeface="+mn-cs"/>
                <a:sym typeface="Arial" panose="020B0604020202020204" pitchFamily="34" charset="0"/>
              </a:defRPr>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AB636"/>
                </a:solidFill>
                <a:effectLst/>
                <a:uLnTx/>
                <a:uFillTx/>
                <a:latin typeface="Arial"/>
                <a:ea typeface="+mn-ea"/>
                <a:cs typeface="+mn-cs"/>
              </a:rPr>
              <a:t>Click to edit Master subtitle style</a:t>
            </a:r>
          </a:p>
        </p:txBody>
      </p:sp>
      <p:sp>
        <p:nvSpPr>
          <p:cNvPr id="17" name="Picture Placeholder 9"/>
          <p:cNvSpPr>
            <a:spLocks noGrp="1" noChangeAspect="1"/>
          </p:cNvSpPr>
          <p:nvPr>
            <p:ph type="pic" sz="quarter" idx="10"/>
          </p:nvPr>
        </p:nvSpPr>
        <p:spPr>
          <a:xfrm>
            <a:off x="491729" y="3917950"/>
            <a:ext cx="11215555" cy="2940050"/>
          </a:xfrm>
          <a:noFill/>
          <a:ln>
            <a:noFill/>
          </a:ln>
        </p:spPr>
        <p:txBody>
          <a:bodyPr/>
          <a:lstStyle>
            <a:lvl1pPr>
              <a:defRPr sz="1400" b="1">
                <a:solidFill>
                  <a:schemeClr val="tx2"/>
                </a:solidFill>
              </a:defRPr>
            </a:lvl1pPr>
          </a:lstStyle>
          <a:p>
            <a:r>
              <a:rPr lang="en-US"/>
              <a:t>Click icon to add picture</a:t>
            </a:r>
          </a:p>
        </p:txBody>
      </p:sp>
      <p:sp>
        <p:nvSpPr>
          <p:cNvPr id="4" name="hlSlideMaster.Title 1: Half image orangeHeader">
            <a:extLst>
              <a:ext uri="{FF2B5EF4-FFF2-40B4-BE49-F238E27FC236}">
                <a16:creationId xmlns:a16="http://schemas.microsoft.com/office/drawing/2014/main" id="{E8CB37A5-183E-F96C-B802-F1BC4FCCA9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6" name="hcSlideMaster.Title 1: Half image orangeHeader" descr="&#10;Internal">
            <a:extLst>
              <a:ext uri="{FF2B5EF4-FFF2-40B4-BE49-F238E27FC236}">
                <a16:creationId xmlns:a16="http://schemas.microsoft.com/office/drawing/2014/main" id="{48D65CD5-4000-7DB4-8AA6-40164D673E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12593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8" name="Freeform 7"/>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panose="020B0604020202020204" pitchFamily="34" charset="0"/>
              <a:sym typeface="Arial" panose="020B0604020202020204" pitchFamily="34" charset="0"/>
            </a:endParaRPr>
          </a:p>
        </p:txBody>
      </p:sp>
      <p:sp>
        <p:nvSpPr>
          <p:cNvPr id="9"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2758.2_Title SlideHeader">
            <a:extLst>
              <a:ext uri="{FF2B5EF4-FFF2-40B4-BE49-F238E27FC236}">
                <a16:creationId xmlns:a16="http://schemas.microsoft.com/office/drawing/2014/main" id="{C471C468-FC65-A13C-519B-1FB73431B92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2_Title SlideHeader" descr="&#10;Internal">
            <a:extLst>
              <a:ext uri="{FF2B5EF4-FFF2-40B4-BE49-F238E27FC236}">
                <a16:creationId xmlns:a16="http://schemas.microsoft.com/office/drawing/2014/main" id="{98D1FEA6-3F35-34B8-F1EC-AC0A86ED128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454796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Title OnlyHeader">
            <a:extLst>
              <a:ext uri="{FF2B5EF4-FFF2-40B4-BE49-F238E27FC236}">
                <a16:creationId xmlns:a16="http://schemas.microsoft.com/office/drawing/2014/main" id="{A20188CD-9AEC-EC7C-EB31-BE355D0D03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7" name="hcSlideMaster2758.Title OnlyHeader" descr="&#10;Internal">
            <a:extLst>
              <a:ext uri="{FF2B5EF4-FFF2-40B4-BE49-F238E27FC236}">
                <a16:creationId xmlns:a16="http://schemas.microsoft.com/office/drawing/2014/main" id="{D760F205-8B1E-4AFC-33E9-74E3EE5067E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87660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4"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Gray slice headingHeader">
            <a:extLst>
              <a:ext uri="{FF2B5EF4-FFF2-40B4-BE49-F238E27FC236}">
                <a16:creationId xmlns:a16="http://schemas.microsoft.com/office/drawing/2014/main" id="{630428A2-3465-E5E9-684F-35CAF527E76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Gray slice headingHeader" descr="&#10;Internal">
            <a:extLst>
              <a:ext uri="{FF2B5EF4-FFF2-40B4-BE49-F238E27FC236}">
                <a16:creationId xmlns:a16="http://schemas.microsoft.com/office/drawing/2014/main" id="{1FC4001A-CC11-59EF-9D39-A3E5344EF5F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822064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Section header boxHeader">
            <a:extLst>
              <a:ext uri="{FF2B5EF4-FFF2-40B4-BE49-F238E27FC236}">
                <a16:creationId xmlns:a16="http://schemas.microsoft.com/office/drawing/2014/main" id="{C6C98649-38A1-628B-65E7-A74FE980C06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6" name="hcSlideMaster2758.Section header boxHeader" descr="&#10;Internal">
            <a:extLst>
              <a:ext uri="{FF2B5EF4-FFF2-40B4-BE49-F238E27FC236}">
                <a16:creationId xmlns:a16="http://schemas.microsoft.com/office/drawing/2014/main" id="{979831B1-A7EA-8A5C-7C2A-690E54BC571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198920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Arial" panose="020B0604020202020204" pitchFamily="34" charset="0"/>
                <a:sym typeface="Arial" panose="020B0604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Section header lineHeader">
            <a:extLst>
              <a:ext uri="{FF2B5EF4-FFF2-40B4-BE49-F238E27FC236}">
                <a16:creationId xmlns:a16="http://schemas.microsoft.com/office/drawing/2014/main" id="{890A291F-EABC-DB09-1244-EAA669F6E4C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Section header lineHeader" descr="&#10;Internal">
            <a:extLst>
              <a:ext uri="{FF2B5EF4-FFF2-40B4-BE49-F238E27FC236}">
                <a16:creationId xmlns:a16="http://schemas.microsoft.com/office/drawing/2014/main" id="{89B00F7C-7969-387B-7DF4-19B63488552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90045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White one thirdHeader">
            <a:extLst>
              <a:ext uri="{FF2B5EF4-FFF2-40B4-BE49-F238E27FC236}">
                <a16:creationId xmlns:a16="http://schemas.microsoft.com/office/drawing/2014/main" id="{0C7C3AD4-9C0D-A99D-94D3-EAF707B094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White one thirdHeader" descr="&#10;Internal">
            <a:extLst>
              <a:ext uri="{FF2B5EF4-FFF2-40B4-BE49-F238E27FC236}">
                <a16:creationId xmlns:a16="http://schemas.microsoft.com/office/drawing/2014/main" id="{B8025A42-298D-F114-A91A-01F88C2F1AD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1608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highlightHeader">
            <a:extLst>
              <a:ext uri="{FF2B5EF4-FFF2-40B4-BE49-F238E27FC236}">
                <a16:creationId xmlns:a16="http://schemas.microsoft.com/office/drawing/2014/main" id="{41F5A2B3-81CE-FDED-B6FC-916F39B7B8B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Green highlightHeader" descr="&#10;Internal">
            <a:extLst>
              <a:ext uri="{FF2B5EF4-FFF2-40B4-BE49-F238E27FC236}">
                <a16:creationId xmlns:a16="http://schemas.microsoft.com/office/drawing/2014/main" id="{B3054BB9-92BD-B4BB-A72E-C2D1281D3CF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072399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one thirdHeader">
            <a:extLst>
              <a:ext uri="{FF2B5EF4-FFF2-40B4-BE49-F238E27FC236}">
                <a16:creationId xmlns:a16="http://schemas.microsoft.com/office/drawing/2014/main" id="{E4DE4679-2A60-9199-506D-123154A1A5D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Green one thirdHeader" descr="&#10;Internal">
            <a:extLst>
              <a:ext uri="{FF2B5EF4-FFF2-40B4-BE49-F238E27FC236}">
                <a16:creationId xmlns:a16="http://schemas.microsoft.com/office/drawing/2014/main" id="{9913247A-E504-8D32-8A85-629E88FACEE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75823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halfHeader">
            <a:extLst>
              <a:ext uri="{FF2B5EF4-FFF2-40B4-BE49-F238E27FC236}">
                <a16:creationId xmlns:a16="http://schemas.microsoft.com/office/drawing/2014/main" id="{7E4FF4F9-125D-2957-BB7F-7E32E429943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Green halfHeader" descr="&#10;Internal">
            <a:extLst>
              <a:ext uri="{FF2B5EF4-FFF2-40B4-BE49-F238E27FC236}">
                <a16:creationId xmlns:a16="http://schemas.microsoft.com/office/drawing/2014/main" id="{FDA8C798-DEA9-55F7-554A-72DA548A063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44285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edit title</a:t>
            </a: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two thirdHeader">
            <a:extLst>
              <a:ext uri="{FF2B5EF4-FFF2-40B4-BE49-F238E27FC236}">
                <a16:creationId xmlns:a16="http://schemas.microsoft.com/office/drawing/2014/main" id="{B9F0EA3B-EFAE-9449-EF5D-84F220698B5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Green two thirdHeader" descr="&#10;Internal">
            <a:extLst>
              <a:ext uri="{FF2B5EF4-FFF2-40B4-BE49-F238E27FC236}">
                <a16:creationId xmlns:a16="http://schemas.microsoft.com/office/drawing/2014/main" id="{341EAD02-8C25-8A40-DEA3-CB1D449C1F1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19985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Full image oran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5" name="Freeform 4"/>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4" name="Title 1"/>
          <p:cNvSpPr>
            <a:spLocks noGrp="1"/>
          </p:cNvSpPr>
          <p:nvPr>
            <p:ph type="ctrTitle"/>
          </p:nvPr>
        </p:nvSpPr>
        <p:spPr>
          <a:xfrm>
            <a:off x="491070" y="1885950"/>
            <a:ext cx="11216215" cy="1023506"/>
          </a:xfrm>
        </p:spPr>
        <p:txBody>
          <a:bodyPr anchor="t">
            <a:noAutofit/>
          </a:bodyPr>
          <a:lstStyle>
            <a:lvl1pPr>
              <a:defRPr sz="4000" b="1">
                <a:solidFill>
                  <a:schemeClr val="tx2"/>
                </a:solidFill>
              </a:defRPr>
            </a:lvl1pPr>
          </a:lstStyle>
          <a:p>
            <a:r>
              <a:rPr lang="en-US"/>
              <a:t>Click to edit Master title style</a:t>
            </a:r>
          </a:p>
        </p:txBody>
      </p:sp>
      <p:sp>
        <p:nvSpPr>
          <p:cNvPr id="15" name="Subtitle 2"/>
          <p:cNvSpPr>
            <a:spLocks noGrp="1"/>
          </p:cNvSpPr>
          <p:nvPr>
            <p:ph type="subTitle" idx="1"/>
          </p:nvPr>
        </p:nvSpPr>
        <p:spPr>
          <a:xfrm>
            <a:off x="491069" y="3190875"/>
            <a:ext cx="5607897" cy="1571624"/>
          </a:xfrm>
        </p:spPr>
        <p:txBody>
          <a:bodyPr/>
          <a:lstStyle>
            <a:lvl1pPr marL="0" indent="0" algn="l">
              <a:buNone/>
              <a:defRPr sz="1800" b="1">
                <a:solidFill>
                  <a:srgbClr val="FAB6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Title 2: Full image orangeHeader">
            <a:extLst>
              <a:ext uri="{FF2B5EF4-FFF2-40B4-BE49-F238E27FC236}">
                <a16:creationId xmlns:a16="http://schemas.microsoft.com/office/drawing/2014/main" id="{6C0A2509-E3B5-5DEF-A620-4500E52075F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Title 2: Full image orangeHeader" descr="&#10;Internal">
            <a:extLst>
              <a:ext uri="{FF2B5EF4-FFF2-40B4-BE49-F238E27FC236}">
                <a16:creationId xmlns:a16="http://schemas.microsoft.com/office/drawing/2014/main" id="{7624E336-9A7C-2DAE-F0B2-3AC040A62D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20827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1" baseline="0">
                <a:solidFill>
                  <a:schemeClr val="tx1"/>
                </a:solidFill>
                <a:latin typeface="Arial" panose="020B0604020202020204" pitchFamily="34" charset="0"/>
                <a:sym typeface="Arial" panose="020B0604020202020204" pitchFamily="34" charset="0"/>
              </a:defRPr>
            </a:lvl1pPr>
          </a:lstStyle>
          <a:p>
            <a:r>
              <a:rPr lang="en-US">
                <a:solidFill>
                  <a:schemeClr val="tx2"/>
                </a:solidFill>
              </a:rPr>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Left arrowHeader">
            <a:extLst>
              <a:ext uri="{FF2B5EF4-FFF2-40B4-BE49-F238E27FC236}">
                <a16:creationId xmlns:a16="http://schemas.microsoft.com/office/drawing/2014/main" id="{1E4DE3E6-F705-205E-5287-2B490BED79C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Left arrowHeader" descr="&#10;Internal">
            <a:extLst>
              <a:ext uri="{FF2B5EF4-FFF2-40B4-BE49-F238E27FC236}">
                <a16:creationId xmlns:a16="http://schemas.microsoft.com/office/drawing/2014/main" id="{FD061B4D-95B8-B51F-B4EC-4A7C3ED79A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585002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1" baseline="0">
                <a:solidFill>
                  <a:srgbClr val="FFFFFF"/>
                </a:solidFill>
                <a:latin typeface="Arial" panose="020B0604020202020204" pitchFamily="34" charset="0"/>
                <a:sym typeface="Arial" panose="020B0604020202020204" pitchFamily="34" charset="0"/>
              </a:defRPr>
            </a:lvl1pPr>
          </a:lstStyle>
          <a:p>
            <a:r>
              <a:rPr lang="en-US"/>
              <a:t>Click to add title</a:t>
            </a:r>
          </a:p>
        </p:txBody>
      </p:sp>
      <p:pic>
        <p:nvPicPr>
          <p:cNvPr id="4" name="Picture 3"/>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5" name="hlSlideMaster2758.Green left arrowHeader">
            <a:extLst>
              <a:ext uri="{FF2B5EF4-FFF2-40B4-BE49-F238E27FC236}">
                <a16:creationId xmlns:a16="http://schemas.microsoft.com/office/drawing/2014/main" id="{01310678-3FD4-C711-956E-01EE02699D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6" name="hcSlideMaster2758.Green left arrowHeader" descr="&#10;Internal">
            <a:extLst>
              <a:ext uri="{FF2B5EF4-FFF2-40B4-BE49-F238E27FC236}">
                <a16:creationId xmlns:a16="http://schemas.microsoft.com/office/drawing/2014/main" id="{3A82BEDA-5E8B-6A01-4A4A-A8DA1E655BC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019004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1"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5"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Arrow one thirdHeader">
            <a:extLst>
              <a:ext uri="{FF2B5EF4-FFF2-40B4-BE49-F238E27FC236}">
                <a16:creationId xmlns:a16="http://schemas.microsoft.com/office/drawing/2014/main" id="{67EB9340-BF3E-7564-D5D1-979CD6A19C3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Arrow one thirdHeader" descr="&#10;Internal">
            <a:extLst>
              <a:ext uri="{FF2B5EF4-FFF2-40B4-BE49-F238E27FC236}">
                <a16:creationId xmlns:a16="http://schemas.microsoft.com/office/drawing/2014/main" id="{688A70BE-392D-7506-AFD3-F447EA1D59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54597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rgbClr val="FFFFFF"/>
                </a:solidFill>
                <a:latin typeface="Arial" panose="020B0604020202020204" pitchFamily="34" charset="0"/>
                <a:sym typeface="Arial" panose="020B0604020202020204" pitchFamily="34" charset="0"/>
              </a:defRPr>
            </a:lvl1pPr>
          </a:lstStyle>
          <a:p>
            <a:r>
              <a:rPr lang="en-US"/>
              <a:t>Click to add title</a:t>
            </a:r>
          </a:p>
        </p:txBody>
      </p:sp>
      <p:pic>
        <p:nvPicPr>
          <p:cNvPr id="20" name="Picture 1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arrow one thirdHeader">
            <a:extLst>
              <a:ext uri="{FF2B5EF4-FFF2-40B4-BE49-F238E27FC236}">
                <a16:creationId xmlns:a16="http://schemas.microsoft.com/office/drawing/2014/main" id="{2775A4FC-98A2-F962-7816-9E0F99F3DD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Green arrow one thirdHeader" descr="&#10;Internal">
            <a:extLst>
              <a:ext uri="{FF2B5EF4-FFF2-40B4-BE49-F238E27FC236}">
                <a16:creationId xmlns:a16="http://schemas.microsoft.com/office/drawing/2014/main" id="{3851AB49-3ED1-3282-4E7D-B60233346B9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16952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3"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7" name="TextBox 16"/>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Arrow halfHeader">
            <a:extLst>
              <a:ext uri="{FF2B5EF4-FFF2-40B4-BE49-F238E27FC236}">
                <a16:creationId xmlns:a16="http://schemas.microsoft.com/office/drawing/2014/main" id="{0D5CF9F8-7C5F-3702-FFC5-176A0AC4E98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Arrow halfHeader" descr="&#10;Internal">
            <a:extLst>
              <a:ext uri="{FF2B5EF4-FFF2-40B4-BE49-F238E27FC236}">
                <a16:creationId xmlns:a16="http://schemas.microsoft.com/office/drawing/2014/main" id="{8BEE2264-5414-32B9-818C-C163C4FF640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028522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Arial" panose="020B0604020202020204" pitchFamily="34" charset="0"/>
                <a:sym typeface="Arial" panose="020B0604020202020204" pitchFamily="34" charset="0"/>
              </a:defRPr>
            </a:lvl1pPr>
          </a:lstStyle>
          <a:p>
            <a:pPr lvl="0"/>
            <a:r>
              <a:rPr lang="en-US"/>
              <a:t>Click to add title</a:t>
            </a:r>
          </a:p>
        </p:txBody>
      </p:sp>
      <p:pic>
        <p:nvPicPr>
          <p:cNvPr id="17" name="Picture 16"/>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arrow halfHeader">
            <a:extLst>
              <a:ext uri="{FF2B5EF4-FFF2-40B4-BE49-F238E27FC236}">
                <a16:creationId xmlns:a16="http://schemas.microsoft.com/office/drawing/2014/main" id="{EB53E109-97D7-A8F7-6807-E95E01E7CA8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Green arrow halfHeader" descr="&#10;Internal">
            <a:extLst>
              <a:ext uri="{FF2B5EF4-FFF2-40B4-BE49-F238E27FC236}">
                <a16:creationId xmlns:a16="http://schemas.microsoft.com/office/drawing/2014/main" id="{4F767F32-2822-F53D-5A66-668878A030A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23374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Arrow two thirdHeader">
            <a:extLst>
              <a:ext uri="{FF2B5EF4-FFF2-40B4-BE49-F238E27FC236}">
                <a16:creationId xmlns:a16="http://schemas.microsoft.com/office/drawing/2014/main" id="{B56D9FB3-131E-CF4D-CA35-BC5ECCDE7D7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Arrow two thirdHeader" descr="&#10;Internal">
            <a:extLst>
              <a:ext uri="{FF2B5EF4-FFF2-40B4-BE49-F238E27FC236}">
                <a16:creationId xmlns:a16="http://schemas.microsoft.com/office/drawing/2014/main" id="{61BFA5AA-E29B-E98C-5EC8-2DF3D1387C3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18775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Arial" panose="020B0604020202020204" pitchFamily="34" charset="0"/>
                <a:sym typeface="Arial" panose="020B0604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3" name="Picture 1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6524770"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arrow two thirdHeader">
            <a:extLst>
              <a:ext uri="{FF2B5EF4-FFF2-40B4-BE49-F238E27FC236}">
                <a16:creationId xmlns:a16="http://schemas.microsoft.com/office/drawing/2014/main" id="{F3DDAB68-A325-17CA-D530-753F670BBA0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Green arrow two thirdHeader" descr="&#10;Internal">
            <a:extLst>
              <a:ext uri="{FF2B5EF4-FFF2-40B4-BE49-F238E27FC236}">
                <a16:creationId xmlns:a16="http://schemas.microsoft.com/office/drawing/2014/main" id="{1666850E-530C-4B70-DC6B-68FE5534239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584779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Big statement greenHeader">
            <a:extLst>
              <a:ext uri="{FF2B5EF4-FFF2-40B4-BE49-F238E27FC236}">
                <a16:creationId xmlns:a16="http://schemas.microsoft.com/office/drawing/2014/main" id="{3AC2D6BF-2798-5A11-E6DC-FB16C4C4FC3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Big statement greenHeader" descr="&#10;Internal">
            <a:extLst>
              <a:ext uri="{FF2B5EF4-FFF2-40B4-BE49-F238E27FC236}">
                <a16:creationId xmlns:a16="http://schemas.microsoft.com/office/drawing/2014/main" id="{2B0973D2-7E2E-E262-ED1D-9C8930AAE8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58093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Big statement iconHeader">
            <a:extLst>
              <a:ext uri="{FF2B5EF4-FFF2-40B4-BE49-F238E27FC236}">
                <a16:creationId xmlns:a16="http://schemas.microsoft.com/office/drawing/2014/main" id="{DA631A4C-27B8-9CC0-156E-2F299A63383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Big statement iconHeader" descr="&#10;Internal">
            <a:extLst>
              <a:ext uri="{FF2B5EF4-FFF2-40B4-BE49-F238E27FC236}">
                <a16:creationId xmlns:a16="http://schemas.microsoft.com/office/drawing/2014/main" id="{BF6D6BA8-9AC2-5DBC-0487-97DCC8B471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018835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93579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D. Title OnlyHeader">
            <a:extLst>
              <a:ext uri="{FF2B5EF4-FFF2-40B4-BE49-F238E27FC236}">
                <a16:creationId xmlns:a16="http://schemas.microsoft.com/office/drawing/2014/main" id="{5EF8748F-BEA0-8AB8-0CFF-C65181316D8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D. Title OnlyHeader" descr="&#10;Internal">
            <a:extLst>
              <a:ext uri="{FF2B5EF4-FFF2-40B4-BE49-F238E27FC236}">
                <a16:creationId xmlns:a16="http://schemas.microsoft.com/office/drawing/2014/main" id="{97A9DC23-A20A-8D6A-3FE0-48CDDBE7935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76182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9" name="Freeform 58"/>
          <p:cNvSpPr>
            <a:spLocks/>
          </p:cNvSpPr>
          <p:nvPr/>
        </p:nvSpPr>
        <p:spPr bwMode="white">
          <a:xfrm flipH="1">
            <a:off x="0" y="-17145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2DA3D7"/>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476475"/>
              </a:solidFill>
              <a:cs typeface="Arial" panose="020B0604020202020204" pitchFamily="34" charset="0"/>
              <a:sym typeface="Arial" panose="020B0604020202020204" pitchFamily="34" charset="0"/>
            </a:endParaRPr>
          </a:p>
        </p:txBody>
      </p:sp>
      <p:sp>
        <p:nvSpPr>
          <p:cNvPr id="7" name="Freeform 6"/>
          <p:cNvSpPr>
            <a:spLocks noEditPoints="1"/>
          </p:cNvSpPr>
          <p:nvPr userDrawn="1"/>
        </p:nvSpPr>
        <p:spPr bwMode="auto">
          <a:xfrm>
            <a:off x="11367289" y="6444674"/>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02D1B69A-2896-AC47-832C-0757B74075E2}"/>
              </a:ext>
            </a:extLst>
          </p:cNvPr>
          <p:cNvSpPr txBox="1"/>
          <p:nvPr userDrawn="1"/>
        </p:nvSpPr>
        <p:spPr>
          <a:xfrm>
            <a:off x="590550" y="5638800"/>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err="1">
              <a:solidFill>
                <a:schemeClr val="tx1"/>
              </a:solidFill>
            </a:endParaRPr>
          </a:p>
        </p:txBody>
      </p:sp>
      <p:sp>
        <p:nvSpPr>
          <p:cNvPr id="4" name="hlSlideMaster2758.QuoteHeader">
            <a:extLst>
              <a:ext uri="{FF2B5EF4-FFF2-40B4-BE49-F238E27FC236}">
                <a16:creationId xmlns:a16="http://schemas.microsoft.com/office/drawing/2014/main" id="{A3DF4374-0064-8545-C2B4-F698C7D37FD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QuoteHeader" descr="&#10;Internal">
            <a:extLst>
              <a:ext uri="{FF2B5EF4-FFF2-40B4-BE49-F238E27FC236}">
                <a16:creationId xmlns:a16="http://schemas.microsoft.com/office/drawing/2014/main" id="{C4D02282-EF83-9470-E437-B6449F455F7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124497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4" name="Title 3"/>
          <p:cNvSpPr>
            <a:spLocks noGrp="1"/>
          </p:cNvSpPr>
          <p:nvPr>
            <p:ph type="title" hasCustomPrompt="1"/>
          </p:nvPr>
        </p:nvSpPr>
        <p:spPr>
          <a:xfrm>
            <a:off x="630000" y="622800"/>
            <a:ext cx="10933200" cy="470898"/>
          </a:xfrm>
        </p:spPr>
        <p:txBody>
          <a:bodyPr/>
          <a:lstStyle>
            <a:lvl1pPr>
              <a:defRPr sz="3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5" name="hlSlideMaster2758.Special grayHeader">
            <a:extLst>
              <a:ext uri="{FF2B5EF4-FFF2-40B4-BE49-F238E27FC236}">
                <a16:creationId xmlns:a16="http://schemas.microsoft.com/office/drawing/2014/main" id="{55A8BAEE-E9F6-23AF-DE36-F0E65599CF0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6" name="hcSlideMaster2758.Special grayHeader" descr="&#10;Internal">
            <a:extLst>
              <a:ext uri="{FF2B5EF4-FFF2-40B4-BE49-F238E27FC236}">
                <a16:creationId xmlns:a16="http://schemas.microsoft.com/office/drawing/2014/main" id="{E457CBC5-C182-6888-39B0-D591B03EDC6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56271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BlankHeader">
            <a:extLst>
              <a:ext uri="{FF2B5EF4-FFF2-40B4-BE49-F238E27FC236}">
                <a16:creationId xmlns:a16="http://schemas.microsoft.com/office/drawing/2014/main" id="{F7937C8D-2D48-EC2E-D6B8-CA715E5F51E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BlankHeader" descr="&#10;Internal">
            <a:extLst>
              <a:ext uri="{FF2B5EF4-FFF2-40B4-BE49-F238E27FC236}">
                <a16:creationId xmlns:a16="http://schemas.microsoft.com/office/drawing/2014/main" id="{83EEE2FD-4EFC-9C60-1E65-4DE939F5E1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12265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Blank greenHeader">
            <a:extLst>
              <a:ext uri="{FF2B5EF4-FFF2-40B4-BE49-F238E27FC236}">
                <a16:creationId xmlns:a16="http://schemas.microsoft.com/office/drawing/2014/main" id="{F30FE227-DB79-C542-0AD7-AAC61781227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Blank greenHeader" descr="&#10;Internal">
            <a:extLst>
              <a:ext uri="{FF2B5EF4-FFF2-40B4-BE49-F238E27FC236}">
                <a16:creationId xmlns:a16="http://schemas.microsoft.com/office/drawing/2014/main" id="{D34CFBBF-FBA5-1E77-0A43-D435C2439A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603944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2" name="hlSlideMaster2758.DisclaimerHeader">
            <a:extLst>
              <a:ext uri="{FF2B5EF4-FFF2-40B4-BE49-F238E27FC236}">
                <a16:creationId xmlns:a16="http://schemas.microsoft.com/office/drawing/2014/main" id="{B1A501E3-73ED-6089-E682-664BF6608F4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isclaimerHeader" descr="&#10;Internal">
            <a:extLst>
              <a:ext uri="{FF2B5EF4-FFF2-40B4-BE49-F238E27FC236}">
                <a16:creationId xmlns:a16="http://schemas.microsoft.com/office/drawing/2014/main" id="{271D0324-CBF0-BB84-7C6F-BBF9DD957B3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99709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rgbClr val="FFFFFF"/>
                </a:solidFill>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kern="0">
              <a:solidFill>
                <a:srgbClr val="476475"/>
              </a:solidFill>
              <a:cs typeface="Arial" panose="020B0604020202020204" pitchFamily="34" charset="0"/>
              <a:sym typeface="Arial" panose="020B0604020202020204" pitchFamily="34" charset="0"/>
            </a:endParaRPr>
          </a:p>
        </p:txBody>
      </p:sp>
      <p:sp>
        <p:nvSpPr>
          <p:cNvPr id="3" name="hlSlideMaster2758.EndHeader">
            <a:extLst>
              <a:ext uri="{FF2B5EF4-FFF2-40B4-BE49-F238E27FC236}">
                <a16:creationId xmlns:a16="http://schemas.microsoft.com/office/drawing/2014/main" id="{B1B066E8-A8DD-6207-F64F-33E9FD11C51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EndHeader" descr="&#10;Internal">
            <a:extLst>
              <a:ext uri="{FF2B5EF4-FFF2-40B4-BE49-F238E27FC236}">
                <a16:creationId xmlns:a16="http://schemas.microsoft.com/office/drawing/2014/main" id="{E57B91EB-F782-CEAD-EC17-1E0B0C2B088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71726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cs typeface="Arial" panose="020B0604020202020204" pitchFamily="34" charset="0"/>
                <a:sym typeface="Arial" panose="020B0604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1. xxxx  2. xxxx  3. xxxx</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9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Layout guideHeader">
            <a:extLst>
              <a:ext uri="{FF2B5EF4-FFF2-40B4-BE49-F238E27FC236}">
                <a16:creationId xmlns:a16="http://schemas.microsoft.com/office/drawing/2014/main" id="{371CF1EB-F55E-8E37-5E8E-81B7D509C0B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Layout guideHeader" descr="&#10;Internal">
            <a:extLst>
              <a:ext uri="{FF2B5EF4-FFF2-40B4-BE49-F238E27FC236}">
                <a16:creationId xmlns:a16="http://schemas.microsoft.com/office/drawing/2014/main" id="{6C2D28CA-FE25-81E2-4E72-D9321E039F9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207540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reeform 10"/>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2758.D. Title SlideHeader">
            <a:extLst>
              <a:ext uri="{FF2B5EF4-FFF2-40B4-BE49-F238E27FC236}">
                <a16:creationId xmlns:a16="http://schemas.microsoft.com/office/drawing/2014/main" id="{68E145D7-8EAE-CEC0-6031-3993FE25AEA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Title SlideHeader" descr="&#10;Internal">
            <a:extLst>
              <a:ext uri="{FF2B5EF4-FFF2-40B4-BE49-F238E27FC236}">
                <a16:creationId xmlns:a16="http://schemas.microsoft.com/office/drawing/2014/main" id="{CDFEE340-3168-1ACA-7CFE-0CEDB14341C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57698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a:spLocks noGrp="1"/>
          </p:cNvSpPr>
          <p:nvPr>
            <p:ph type="ctrTitle"/>
          </p:nvPr>
        </p:nvSpPr>
        <p:spPr>
          <a:xfrm>
            <a:off x="491070" y="1885950"/>
            <a:ext cx="11216215" cy="664797"/>
          </a:xfrm>
        </p:spPr>
        <p:txBody>
          <a:bodyPr anchor="t"/>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Freeform 1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sp>
        <p:nvSpPr>
          <p:cNvPr id="3" name="hlSlideMaster2758.1_D. Title SlideHeader">
            <a:extLst>
              <a:ext uri="{FF2B5EF4-FFF2-40B4-BE49-F238E27FC236}">
                <a16:creationId xmlns:a16="http://schemas.microsoft.com/office/drawing/2014/main" id="{D78C4671-D5E9-8B18-92FF-700A804AB5E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1_D. Title SlideHeader" descr="&#10;Internal">
            <a:extLst>
              <a:ext uri="{FF2B5EF4-FFF2-40B4-BE49-F238E27FC236}">
                <a16:creationId xmlns:a16="http://schemas.microsoft.com/office/drawing/2014/main" id="{0F9ACC09-095A-40C6-3638-16B527A96EF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52787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userDrawn="1"/>
        </p:nvPicPr>
        <p:blipFill>
          <a:blip r:embed="rId5"/>
          <a:stretch>
            <a:fillRect/>
          </a:stretch>
        </p:blipFill>
        <p:spPr>
          <a:xfrm>
            <a:off x="0" y="0"/>
            <a:ext cx="12192000" cy="6858000"/>
          </a:xfrm>
          <a:prstGeom prst="rect">
            <a:avLst/>
          </a:prstGeom>
        </p:spPr>
      </p:pic>
      <p:sp>
        <p:nvSpPr>
          <p:cNvPr id="9" name="Freeform 8"/>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panose="020B0604020202020204" pitchFamily="34" charset="0"/>
              <a:sym typeface="Arial" panose="020B0604020202020204" pitchFamily="34" charset="0"/>
            </a:endParaRPr>
          </a:p>
        </p:txBody>
      </p:sp>
      <p:sp>
        <p:nvSpPr>
          <p:cNvPr id="10"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1"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2758.2_D. Title SlideHeader">
            <a:extLst>
              <a:ext uri="{FF2B5EF4-FFF2-40B4-BE49-F238E27FC236}">
                <a16:creationId xmlns:a16="http://schemas.microsoft.com/office/drawing/2014/main" id="{2E1AB779-A14E-FC91-F26D-F70180D966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2_D. Title SlideHeader" descr="&#10;Internal">
            <a:extLst>
              <a:ext uri="{FF2B5EF4-FFF2-40B4-BE49-F238E27FC236}">
                <a16:creationId xmlns:a16="http://schemas.microsoft.com/office/drawing/2014/main" id="{E99E1E60-57C3-642F-604E-440BD17C85B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192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313500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_D. Title OnlyHeader">
            <a:extLst>
              <a:ext uri="{FF2B5EF4-FFF2-40B4-BE49-F238E27FC236}">
                <a16:creationId xmlns:a16="http://schemas.microsoft.com/office/drawing/2014/main" id="{377191C1-8377-9220-E722-06093B398D9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1_D. Title OnlyHeader" descr="&#10;Internal">
            <a:extLst>
              <a:ext uri="{FF2B5EF4-FFF2-40B4-BE49-F238E27FC236}">
                <a16:creationId xmlns:a16="http://schemas.microsoft.com/office/drawing/2014/main" id="{56AB20A9-8026-BBBB-D53B-2003C462082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237782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8" name="Title 7"/>
          <p:cNvSpPr>
            <a:spLocks noGrp="1"/>
          </p:cNvSpPr>
          <p:nvPr>
            <p:ph type="title" hasCustomPrompt="1"/>
          </p:nvPr>
        </p:nvSpPr>
        <p:spPr>
          <a:xfrm>
            <a:off x="630000" y="622800"/>
            <a:ext cx="10933350" cy="332399"/>
          </a:xfr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Title OnlyHeader">
            <a:extLst>
              <a:ext uri="{FF2B5EF4-FFF2-40B4-BE49-F238E27FC236}">
                <a16:creationId xmlns:a16="http://schemas.microsoft.com/office/drawing/2014/main" id="{4C96897A-3DF4-CA31-D45C-99C55A5C3B4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Title OnlyHeader" descr="&#10;Internal">
            <a:extLst>
              <a:ext uri="{FF2B5EF4-FFF2-40B4-BE49-F238E27FC236}">
                <a16:creationId xmlns:a16="http://schemas.microsoft.com/office/drawing/2014/main" id="{E789C0E1-BF98-3029-B9C5-049442B6B4C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131852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b="1">
                <a:solidFill>
                  <a:schemeClr val="tx1"/>
                </a:solidFill>
                <a:latin typeface="Arial" panose="020B0604020202020204" pitchFamily="34" charset="0"/>
                <a:sym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Gray slice headingHeader">
            <a:extLst>
              <a:ext uri="{FF2B5EF4-FFF2-40B4-BE49-F238E27FC236}">
                <a16:creationId xmlns:a16="http://schemas.microsoft.com/office/drawing/2014/main" id="{2376B7CE-46DA-B248-2958-3BDA542D59F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Gray slice headingHeader" descr="&#10;Internal">
            <a:extLst>
              <a:ext uri="{FF2B5EF4-FFF2-40B4-BE49-F238E27FC236}">
                <a16:creationId xmlns:a16="http://schemas.microsoft.com/office/drawing/2014/main" id="{592B6D37-926A-A954-D1A2-56229BFFCE3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727156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Section header boxHeader">
            <a:extLst>
              <a:ext uri="{FF2B5EF4-FFF2-40B4-BE49-F238E27FC236}">
                <a16:creationId xmlns:a16="http://schemas.microsoft.com/office/drawing/2014/main" id="{7F996664-BD92-2610-8E61-9907D27514A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Section header boxHeader" descr="&#10;Internal">
            <a:extLst>
              <a:ext uri="{FF2B5EF4-FFF2-40B4-BE49-F238E27FC236}">
                <a16:creationId xmlns:a16="http://schemas.microsoft.com/office/drawing/2014/main" id="{9A8DF4EF-DEC8-56E6-74DD-7F55B958F90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008299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1"/>
                </a:solidFill>
                <a:latin typeface="Arial" panose="020B0604020202020204" pitchFamily="34" charset="0"/>
                <a:sym typeface="Arial" panose="020B0604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Section header lineHeader">
            <a:extLst>
              <a:ext uri="{FF2B5EF4-FFF2-40B4-BE49-F238E27FC236}">
                <a16:creationId xmlns:a16="http://schemas.microsoft.com/office/drawing/2014/main" id="{B435B8FF-4358-0653-D68C-EB79B752016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Section header lineHeader" descr="&#10;Internal">
            <a:extLst>
              <a:ext uri="{FF2B5EF4-FFF2-40B4-BE49-F238E27FC236}">
                <a16:creationId xmlns:a16="http://schemas.microsoft.com/office/drawing/2014/main" id="{53CB715E-1FF9-C3B0-D115-D1E16EDE93C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626953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White one thirdHeader">
            <a:extLst>
              <a:ext uri="{FF2B5EF4-FFF2-40B4-BE49-F238E27FC236}">
                <a16:creationId xmlns:a16="http://schemas.microsoft.com/office/drawing/2014/main" id="{074DA231-071C-F648-BEB0-41982F929D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White one thirdHeader" descr="&#10;Internal">
            <a:extLst>
              <a:ext uri="{FF2B5EF4-FFF2-40B4-BE49-F238E27FC236}">
                <a16:creationId xmlns:a16="http://schemas.microsoft.com/office/drawing/2014/main" id="{4D142530-AA5D-3D9B-93A0-3E236E586FE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08031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Green highlightHeader">
            <a:extLst>
              <a:ext uri="{FF2B5EF4-FFF2-40B4-BE49-F238E27FC236}">
                <a16:creationId xmlns:a16="http://schemas.microsoft.com/office/drawing/2014/main" id="{6E14D4A0-4B89-1204-A503-3A41841FDA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Green highlightHeader" descr="&#10;Internal">
            <a:extLst>
              <a:ext uri="{FF2B5EF4-FFF2-40B4-BE49-F238E27FC236}">
                <a16:creationId xmlns:a16="http://schemas.microsoft.com/office/drawing/2014/main" id="{2C36F67F-A310-2931-6B86-30BF558E20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779106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4" name="TextBox 13"/>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Four column greenHeader">
            <a:extLst>
              <a:ext uri="{FF2B5EF4-FFF2-40B4-BE49-F238E27FC236}">
                <a16:creationId xmlns:a16="http://schemas.microsoft.com/office/drawing/2014/main" id="{4D45BFEB-83C8-EA4B-DA54-458C8FF9F7C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Four column greenHeader" descr="&#10;Internal">
            <a:extLst>
              <a:ext uri="{FF2B5EF4-FFF2-40B4-BE49-F238E27FC236}">
                <a16:creationId xmlns:a16="http://schemas.microsoft.com/office/drawing/2014/main" id="{F785BC51-A4C7-7163-42EA-035DE1A73B4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78364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one thirdHeader">
            <a:extLst>
              <a:ext uri="{FF2B5EF4-FFF2-40B4-BE49-F238E27FC236}">
                <a16:creationId xmlns:a16="http://schemas.microsoft.com/office/drawing/2014/main" id="{0C2C1CA1-9283-F354-F005-DFDDDE0381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Green one thirdHeader" descr="&#10;Internal">
            <a:extLst>
              <a:ext uri="{FF2B5EF4-FFF2-40B4-BE49-F238E27FC236}">
                <a16:creationId xmlns:a16="http://schemas.microsoft.com/office/drawing/2014/main" id="{C5711DB8-02B7-D0E2-FB61-FA770C453B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660856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Green halfHeader">
            <a:extLst>
              <a:ext uri="{FF2B5EF4-FFF2-40B4-BE49-F238E27FC236}">
                <a16:creationId xmlns:a16="http://schemas.microsoft.com/office/drawing/2014/main" id="{878ECDFE-43A2-0EE8-7472-2BDA2D9731E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Green halfHeader" descr="&#10;Internal">
            <a:extLst>
              <a:ext uri="{FF2B5EF4-FFF2-40B4-BE49-F238E27FC236}">
                <a16:creationId xmlns:a16="http://schemas.microsoft.com/office/drawing/2014/main" id="{8FBD91E0-30F0-FABB-2CE5-1D075215C5B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84730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Green two thirdHeader">
            <a:extLst>
              <a:ext uri="{FF2B5EF4-FFF2-40B4-BE49-F238E27FC236}">
                <a16:creationId xmlns:a16="http://schemas.microsoft.com/office/drawing/2014/main" id="{7CDDBAB7-2300-2C7A-E177-AB4F7CC249C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Green two thirdHeader" descr="&#10;Internal">
            <a:extLst>
              <a:ext uri="{FF2B5EF4-FFF2-40B4-BE49-F238E27FC236}">
                <a16:creationId xmlns:a16="http://schemas.microsoft.com/office/drawing/2014/main" id="{C6EF589C-73B2-2C04-2A8C-40546653D0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4231405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34148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26_D. Title OnlyHeader">
            <a:extLst>
              <a:ext uri="{FF2B5EF4-FFF2-40B4-BE49-F238E27FC236}">
                <a16:creationId xmlns:a16="http://schemas.microsoft.com/office/drawing/2014/main" id="{58FC0DF0-A51A-3220-AB6B-E429CE07703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6_D. Title OnlyHeader" descr="&#10;Internal">
            <a:extLst>
              <a:ext uri="{FF2B5EF4-FFF2-40B4-BE49-F238E27FC236}">
                <a16:creationId xmlns:a16="http://schemas.microsoft.com/office/drawing/2014/main" id="{D6402581-0964-47E9-9649-88CF5F8C936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3698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solidFill>
                  <a:schemeClr val="tx2"/>
                </a:solidFill>
              </a:rPr>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Left arrowHeader">
            <a:extLst>
              <a:ext uri="{FF2B5EF4-FFF2-40B4-BE49-F238E27FC236}">
                <a16:creationId xmlns:a16="http://schemas.microsoft.com/office/drawing/2014/main" id="{348FDB59-677C-9C87-D3E0-997344B1565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Left arrowHeader" descr="&#10;Internal">
            <a:extLst>
              <a:ext uri="{FF2B5EF4-FFF2-40B4-BE49-F238E27FC236}">
                <a16:creationId xmlns:a16="http://schemas.microsoft.com/office/drawing/2014/main" id="{94FECDC1-2370-4914-BE01-DA87BE4A8ED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165508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1" name="Picture 10"/>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2141308" y="3402828"/>
            <a:ext cx="2694666" cy="3461745"/>
          </a:xfrm>
          <a:prstGeom prst="rect">
            <a:avLst/>
          </a:prstGeom>
        </p:spPr>
      </p:pic>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left arrowHeader">
            <a:extLst>
              <a:ext uri="{FF2B5EF4-FFF2-40B4-BE49-F238E27FC236}">
                <a16:creationId xmlns:a16="http://schemas.microsoft.com/office/drawing/2014/main" id="{D8DAB6B2-DCAD-5025-1086-D064BC795F2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Green left arrowHeader" descr="&#10;Internal">
            <a:extLst>
              <a:ext uri="{FF2B5EF4-FFF2-40B4-BE49-F238E27FC236}">
                <a16:creationId xmlns:a16="http://schemas.microsoft.com/office/drawing/2014/main" id="{A0F6F65E-FAFE-B188-5DD6-ED750E02A0A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822664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8"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Arrow one thirdHeader">
            <a:extLst>
              <a:ext uri="{FF2B5EF4-FFF2-40B4-BE49-F238E27FC236}">
                <a16:creationId xmlns:a16="http://schemas.microsoft.com/office/drawing/2014/main" id="{BF3AF73C-B70C-A3BA-B7CB-3FB050A4B98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Arrow one thirdHeader" descr="&#10;Internal">
            <a:extLst>
              <a:ext uri="{FF2B5EF4-FFF2-40B4-BE49-F238E27FC236}">
                <a16:creationId xmlns:a16="http://schemas.microsoft.com/office/drawing/2014/main" id="{D022F88F-1AB5-E1FF-E90D-016FB1B3920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59261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7" name="Picture 16"/>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549481" y="3416300"/>
            <a:ext cx="2694666" cy="3441700"/>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arrow one thirdHeader">
            <a:extLst>
              <a:ext uri="{FF2B5EF4-FFF2-40B4-BE49-F238E27FC236}">
                <a16:creationId xmlns:a16="http://schemas.microsoft.com/office/drawing/2014/main" id="{2718B010-D24D-EE89-E23C-805DBE11EE2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Green arrow one thirdHeader" descr="&#10;Internal">
            <a:extLst>
              <a:ext uri="{FF2B5EF4-FFF2-40B4-BE49-F238E27FC236}">
                <a16:creationId xmlns:a16="http://schemas.microsoft.com/office/drawing/2014/main" id="{5C23F7EF-A9FC-CECA-8EE3-DF6F2C678A6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399905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4" name="TextBox 13"/>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Arrow halfHeader">
            <a:extLst>
              <a:ext uri="{FF2B5EF4-FFF2-40B4-BE49-F238E27FC236}">
                <a16:creationId xmlns:a16="http://schemas.microsoft.com/office/drawing/2014/main" id="{FE30B2FF-AD38-EE45-A83E-0FA8893376F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Arrow halfHeader" descr="&#10;Internal">
            <a:extLst>
              <a:ext uri="{FF2B5EF4-FFF2-40B4-BE49-F238E27FC236}">
                <a16:creationId xmlns:a16="http://schemas.microsoft.com/office/drawing/2014/main" id="{D80C487C-9378-71C2-F43F-FA2645F16C7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42543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3" name="Picture 1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4428422"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Green arrow halfHeader">
            <a:extLst>
              <a:ext uri="{FF2B5EF4-FFF2-40B4-BE49-F238E27FC236}">
                <a16:creationId xmlns:a16="http://schemas.microsoft.com/office/drawing/2014/main" id="{2FFC3B0E-F91A-DA83-F959-7D2A484EC70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Green arrow halfHeader" descr="&#10;Internal">
            <a:extLst>
              <a:ext uri="{FF2B5EF4-FFF2-40B4-BE49-F238E27FC236}">
                <a16:creationId xmlns:a16="http://schemas.microsoft.com/office/drawing/2014/main" id="{548F1941-E519-F635-A544-2AE2CFDDC09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241908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Arrow two thirdHeader">
            <a:extLst>
              <a:ext uri="{FF2B5EF4-FFF2-40B4-BE49-F238E27FC236}">
                <a16:creationId xmlns:a16="http://schemas.microsoft.com/office/drawing/2014/main" id="{DC46B566-201A-5695-C229-4B3FBAE085E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Arrow two thirdHeader" descr="&#10;Internal">
            <a:extLst>
              <a:ext uri="{FF2B5EF4-FFF2-40B4-BE49-F238E27FC236}">
                <a16:creationId xmlns:a16="http://schemas.microsoft.com/office/drawing/2014/main" id="{2B515961-0AA1-7394-F79A-D4B5A4BDDFA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298844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4" name="Picture 13"/>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6524770"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Green arrow two thirdHeader">
            <a:extLst>
              <a:ext uri="{FF2B5EF4-FFF2-40B4-BE49-F238E27FC236}">
                <a16:creationId xmlns:a16="http://schemas.microsoft.com/office/drawing/2014/main" id="{940D52B8-5ACE-F192-8260-DC279FF8B2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5" name="hcSlideMaster2758.D. Green arrow two thirdHeader" descr="&#10;Internal">
            <a:extLst>
              <a:ext uri="{FF2B5EF4-FFF2-40B4-BE49-F238E27FC236}">
                <a16:creationId xmlns:a16="http://schemas.microsoft.com/office/drawing/2014/main" id="{E2DAA47A-389E-AABD-056B-BB4D0991ABF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485860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Big statement greenHeader">
            <a:extLst>
              <a:ext uri="{FF2B5EF4-FFF2-40B4-BE49-F238E27FC236}">
                <a16:creationId xmlns:a16="http://schemas.microsoft.com/office/drawing/2014/main" id="{CD906D82-0CD6-C631-91FF-F8D548E88D1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Big statement greenHeader" descr="&#10;Internal">
            <a:extLst>
              <a:ext uri="{FF2B5EF4-FFF2-40B4-BE49-F238E27FC236}">
                <a16:creationId xmlns:a16="http://schemas.microsoft.com/office/drawing/2014/main" id="{6C6010F9-AF16-C328-8EBF-6389C74074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355718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Big statement iconHeader">
            <a:extLst>
              <a:ext uri="{FF2B5EF4-FFF2-40B4-BE49-F238E27FC236}">
                <a16:creationId xmlns:a16="http://schemas.microsoft.com/office/drawing/2014/main" id="{8BF32777-2748-9C55-A179-BAE20F27C6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dirty="0" err="1">
              <a:solidFill>
                <a:schemeClr val="tx1"/>
              </a:solidFill>
            </a:endParaRPr>
          </a:p>
        </p:txBody>
      </p:sp>
      <p:sp>
        <p:nvSpPr>
          <p:cNvPr id="4" name="hcSlideMaster2758.D. Big statement iconHeader" descr="&#10;Internal">
            <a:extLst>
              <a:ext uri="{FF2B5EF4-FFF2-40B4-BE49-F238E27FC236}">
                <a16:creationId xmlns:a16="http://schemas.microsoft.com/office/drawing/2014/main" id="{1DE4FD28-87DB-8B62-DAA6-77FB3CFC2B4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err="1">
              <a:solidFill>
                <a:srgbClr val="234483"/>
              </a:solidFill>
              <a:latin typeface="arial" panose="020B0604020202020204" pitchFamily="34" charset="0"/>
            </a:endParaRPr>
          </a:p>
        </p:txBody>
      </p:sp>
    </p:spTree>
    <p:extLst>
      <p:ext uri="{BB962C8B-B14F-4D97-AF65-F5344CB8AC3E}">
        <p14:creationId xmlns:p14="http://schemas.microsoft.com/office/powerpoint/2010/main" val="11157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image" Target="../media/image1.emf"/><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tags" Target="../tags/tag85.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oleObject" Target="../embeddings/oleObject48.bin"/><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63" Type="http://schemas.openxmlformats.org/officeDocument/2006/relationships/slideLayout" Target="../slideLayouts/slideLayout172.xml"/><Relationship Id="rId68" Type="http://schemas.openxmlformats.org/officeDocument/2006/relationships/slideLayout" Target="../slideLayouts/slideLayout177.xml"/><Relationship Id="rId84" Type="http://schemas.openxmlformats.org/officeDocument/2006/relationships/slideLayout" Target="../slideLayouts/slideLayout193.xml"/><Relationship Id="rId89" Type="http://schemas.openxmlformats.org/officeDocument/2006/relationships/slideLayout" Target="../slideLayouts/slideLayout198.xml"/><Relationship Id="rId16" Type="http://schemas.openxmlformats.org/officeDocument/2006/relationships/slideLayout" Target="../slideLayouts/slideLayout125.xml"/><Relationship Id="rId11" Type="http://schemas.openxmlformats.org/officeDocument/2006/relationships/slideLayout" Target="../slideLayouts/slideLayout120.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53" Type="http://schemas.openxmlformats.org/officeDocument/2006/relationships/slideLayout" Target="../slideLayouts/slideLayout162.xml"/><Relationship Id="rId58" Type="http://schemas.openxmlformats.org/officeDocument/2006/relationships/slideLayout" Target="../slideLayouts/slideLayout167.xml"/><Relationship Id="rId74" Type="http://schemas.openxmlformats.org/officeDocument/2006/relationships/slideLayout" Target="../slideLayouts/slideLayout183.xml"/><Relationship Id="rId79" Type="http://schemas.openxmlformats.org/officeDocument/2006/relationships/slideLayout" Target="../slideLayouts/slideLayout188.xml"/><Relationship Id="rId5" Type="http://schemas.openxmlformats.org/officeDocument/2006/relationships/slideLayout" Target="../slideLayouts/slideLayout114.xml"/><Relationship Id="rId90" Type="http://schemas.openxmlformats.org/officeDocument/2006/relationships/slideLayout" Target="../slideLayouts/slideLayout199.xml"/><Relationship Id="rId95" Type="http://schemas.openxmlformats.org/officeDocument/2006/relationships/slideLayout" Target="../slideLayouts/slideLayout204.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64" Type="http://schemas.openxmlformats.org/officeDocument/2006/relationships/slideLayout" Target="../slideLayouts/slideLayout173.xml"/><Relationship Id="rId69" Type="http://schemas.openxmlformats.org/officeDocument/2006/relationships/slideLayout" Target="../slideLayouts/slideLayout178.xml"/><Relationship Id="rId80" Type="http://schemas.openxmlformats.org/officeDocument/2006/relationships/slideLayout" Target="../slideLayouts/slideLayout189.xml"/><Relationship Id="rId85" Type="http://schemas.openxmlformats.org/officeDocument/2006/relationships/slideLayout" Target="../slideLayouts/slideLayout194.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59" Type="http://schemas.openxmlformats.org/officeDocument/2006/relationships/slideLayout" Target="../slideLayouts/slideLayout168.xml"/><Relationship Id="rId67" Type="http://schemas.openxmlformats.org/officeDocument/2006/relationships/slideLayout" Target="../slideLayouts/slideLayout176.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62" Type="http://schemas.openxmlformats.org/officeDocument/2006/relationships/slideLayout" Target="../slideLayouts/slideLayout171.xml"/><Relationship Id="rId70" Type="http://schemas.openxmlformats.org/officeDocument/2006/relationships/slideLayout" Target="../slideLayouts/slideLayout179.xml"/><Relationship Id="rId75" Type="http://schemas.openxmlformats.org/officeDocument/2006/relationships/slideLayout" Target="../slideLayouts/slideLayout184.xml"/><Relationship Id="rId83" Type="http://schemas.openxmlformats.org/officeDocument/2006/relationships/slideLayout" Target="../slideLayouts/slideLayout192.xml"/><Relationship Id="rId88" Type="http://schemas.openxmlformats.org/officeDocument/2006/relationships/slideLayout" Target="../slideLayouts/slideLayout197.xml"/><Relationship Id="rId91" Type="http://schemas.openxmlformats.org/officeDocument/2006/relationships/slideLayout" Target="../slideLayouts/slideLayout200.xml"/><Relationship Id="rId96" Type="http://schemas.openxmlformats.org/officeDocument/2006/relationships/theme" Target="../theme/theme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60" Type="http://schemas.openxmlformats.org/officeDocument/2006/relationships/slideLayout" Target="../slideLayouts/slideLayout169.xml"/><Relationship Id="rId65" Type="http://schemas.openxmlformats.org/officeDocument/2006/relationships/slideLayout" Target="../slideLayouts/slideLayout174.xml"/><Relationship Id="rId73" Type="http://schemas.openxmlformats.org/officeDocument/2006/relationships/slideLayout" Target="../slideLayouts/slideLayout182.xml"/><Relationship Id="rId78" Type="http://schemas.openxmlformats.org/officeDocument/2006/relationships/slideLayout" Target="../slideLayouts/slideLayout187.xml"/><Relationship Id="rId81" Type="http://schemas.openxmlformats.org/officeDocument/2006/relationships/slideLayout" Target="../slideLayouts/slideLayout190.xml"/><Relationship Id="rId86" Type="http://schemas.openxmlformats.org/officeDocument/2006/relationships/slideLayout" Target="../slideLayouts/slideLayout195.xml"/><Relationship Id="rId94" Type="http://schemas.openxmlformats.org/officeDocument/2006/relationships/slideLayout" Target="../slideLayouts/slideLayout203.xml"/><Relationship Id="rId99" Type="http://schemas.openxmlformats.org/officeDocument/2006/relationships/oleObject" Target="../embeddings/oleObject109.bin"/><Relationship Id="rId4" Type="http://schemas.openxmlformats.org/officeDocument/2006/relationships/slideLayout" Target="../slideLayouts/slideLayout113.xml"/><Relationship Id="rId9" Type="http://schemas.openxmlformats.org/officeDocument/2006/relationships/slideLayout" Target="../slideLayouts/slideLayout118.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9" Type="http://schemas.openxmlformats.org/officeDocument/2006/relationships/slideLayout" Target="../slideLayouts/slideLayout148.xml"/><Relationship Id="rId34" Type="http://schemas.openxmlformats.org/officeDocument/2006/relationships/slideLayout" Target="../slideLayouts/slideLayout143.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6" Type="http://schemas.openxmlformats.org/officeDocument/2006/relationships/slideLayout" Target="../slideLayouts/slideLayout185.xml"/><Relationship Id="rId97" Type="http://schemas.openxmlformats.org/officeDocument/2006/relationships/tags" Target="../tags/tag194.xml"/><Relationship Id="rId7" Type="http://schemas.openxmlformats.org/officeDocument/2006/relationships/slideLayout" Target="../slideLayouts/slideLayout116.xml"/><Relationship Id="rId71" Type="http://schemas.openxmlformats.org/officeDocument/2006/relationships/slideLayout" Target="../slideLayouts/slideLayout180.xml"/><Relationship Id="rId92" Type="http://schemas.openxmlformats.org/officeDocument/2006/relationships/slideLayout" Target="../slideLayouts/slideLayout201.xml"/><Relationship Id="rId2" Type="http://schemas.openxmlformats.org/officeDocument/2006/relationships/slideLayout" Target="../slideLayouts/slideLayout111.xml"/><Relationship Id="rId29" Type="http://schemas.openxmlformats.org/officeDocument/2006/relationships/slideLayout" Target="../slideLayouts/slideLayout138.xml"/><Relationship Id="rId24" Type="http://schemas.openxmlformats.org/officeDocument/2006/relationships/slideLayout" Target="../slideLayouts/slideLayout133.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66" Type="http://schemas.openxmlformats.org/officeDocument/2006/relationships/slideLayout" Target="../slideLayouts/slideLayout175.xml"/><Relationship Id="rId87" Type="http://schemas.openxmlformats.org/officeDocument/2006/relationships/slideLayout" Target="../slideLayouts/slideLayout196.xml"/><Relationship Id="rId61" Type="http://schemas.openxmlformats.org/officeDocument/2006/relationships/slideLayout" Target="../slideLayouts/slideLayout170.xml"/><Relationship Id="rId82" Type="http://schemas.openxmlformats.org/officeDocument/2006/relationships/slideLayout" Target="../slideLayouts/slideLayout191.xml"/><Relationship Id="rId19" Type="http://schemas.openxmlformats.org/officeDocument/2006/relationships/slideLayout" Target="../slideLayouts/slideLayout128.xml"/><Relationship Id="rId14" Type="http://schemas.openxmlformats.org/officeDocument/2006/relationships/slideLayout" Target="../slideLayouts/slideLayout123.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56" Type="http://schemas.openxmlformats.org/officeDocument/2006/relationships/slideLayout" Target="../slideLayouts/slideLayout165.xml"/><Relationship Id="rId77" Type="http://schemas.openxmlformats.org/officeDocument/2006/relationships/slideLayout" Target="../slideLayouts/slideLayout186.xml"/><Relationship Id="rId100" Type="http://schemas.openxmlformats.org/officeDocument/2006/relationships/image" Target="../media/image1.emf"/><Relationship Id="rId8" Type="http://schemas.openxmlformats.org/officeDocument/2006/relationships/slideLayout" Target="../slideLayouts/slideLayout117.xml"/><Relationship Id="rId51" Type="http://schemas.openxmlformats.org/officeDocument/2006/relationships/slideLayout" Target="../slideLayouts/slideLayout160.xml"/><Relationship Id="rId72" Type="http://schemas.openxmlformats.org/officeDocument/2006/relationships/slideLayout" Target="../slideLayouts/slideLayout181.xml"/><Relationship Id="rId93" Type="http://schemas.openxmlformats.org/officeDocument/2006/relationships/slideLayout" Target="../slideLayouts/slideLayout202.xml"/><Relationship Id="rId98" Type="http://schemas.openxmlformats.org/officeDocument/2006/relationships/tags" Target="../tags/tag1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theme" Target="../theme/theme4.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8" Type="http://schemas.openxmlformats.org/officeDocument/2006/relationships/slideLayout" Target="../slideLayouts/slideLayout212.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62.xml"/><Relationship Id="rId21" Type="http://schemas.openxmlformats.org/officeDocument/2006/relationships/slideLayout" Target="../slideLayouts/slideLayout257.xml"/><Relationship Id="rId42" Type="http://schemas.openxmlformats.org/officeDocument/2006/relationships/slideLayout" Target="../slideLayouts/slideLayout278.xml"/><Relationship Id="rId47" Type="http://schemas.openxmlformats.org/officeDocument/2006/relationships/slideLayout" Target="../slideLayouts/slideLayout283.xml"/><Relationship Id="rId63" Type="http://schemas.openxmlformats.org/officeDocument/2006/relationships/slideLayout" Target="../slideLayouts/slideLayout299.xml"/><Relationship Id="rId68" Type="http://schemas.openxmlformats.org/officeDocument/2006/relationships/slideLayout" Target="../slideLayouts/slideLayout304.xml"/><Relationship Id="rId84" Type="http://schemas.openxmlformats.org/officeDocument/2006/relationships/slideLayout" Target="../slideLayouts/slideLayout320.xml"/><Relationship Id="rId89" Type="http://schemas.openxmlformats.org/officeDocument/2006/relationships/slideLayout" Target="../slideLayouts/slideLayout325.xml"/><Relationship Id="rId16" Type="http://schemas.openxmlformats.org/officeDocument/2006/relationships/slideLayout" Target="../slideLayouts/slideLayout252.xml"/><Relationship Id="rId11" Type="http://schemas.openxmlformats.org/officeDocument/2006/relationships/slideLayout" Target="../slideLayouts/slideLayout247.xml"/><Relationship Id="rId32" Type="http://schemas.openxmlformats.org/officeDocument/2006/relationships/slideLayout" Target="../slideLayouts/slideLayout268.xml"/><Relationship Id="rId37" Type="http://schemas.openxmlformats.org/officeDocument/2006/relationships/slideLayout" Target="../slideLayouts/slideLayout273.xml"/><Relationship Id="rId53" Type="http://schemas.openxmlformats.org/officeDocument/2006/relationships/slideLayout" Target="../slideLayouts/slideLayout289.xml"/><Relationship Id="rId58" Type="http://schemas.openxmlformats.org/officeDocument/2006/relationships/slideLayout" Target="../slideLayouts/slideLayout294.xml"/><Relationship Id="rId74" Type="http://schemas.openxmlformats.org/officeDocument/2006/relationships/slideLayout" Target="../slideLayouts/slideLayout310.xml"/><Relationship Id="rId79" Type="http://schemas.openxmlformats.org/officeDocument/2006/relationships/slideLayout" Target="../slideLayouts/slideLayout315.xml"/><Relationship Id="rId102" Type="http://schemas.openxmlformats.org/officeDocument/2006/relationships/slideLayout" Target="../slideLayouts/slideLayout338.xml"/><Relationship Id="rId5" Type="http://schemas.openxmlformats.org/officeDocument/2006/relationships/slideLayout" Target="../slideLayouts/slideLayout241.xml"/><Relationship Id="rId90" Type="http://schemas.openxmlformats.org/officeDocument/2006/relationships/slideLayout" Target="../slideLayouts/slideLayout326.xml"/><Relationship Id="rId95" Type="http://schemas.openxmlformats.org/officeDocument/2006/relationships/slideLayout" Target="../slideLayouts/slideLayout331.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43" Type="http://schemas.openxmlformats.org/officeDocument/2006/relationships/slideLayout" Target="../slideLayouts/slideLayout279.xml"/><Relationship Id="rId48" Type="http://schemas.openxmlformats.org/officeDocument/2006/relationships/slideLayout" Target="../slideLayouts/slideLayout284.xml"/><Relationship Id="rId64" Type="http://schemas.openxmlformats.org/officeDocument/2006/relationships/slideLayout" Target="../slideLayouts/slideLayout300.xml"/><Relationship Id="rId69" Type="http://schemas.openxmlformats.org/officeDocument/2006/relationships/slideLayout" Target="../slideLayouts/slideLayout305.xml"/><Relationship Id="rId80" Type="http://schemas.openxmlformats.org/officeDocument/2006/relationships/slideLayout" Target="../slideLayouts/slideLayout316.xml"/><Relationship Id="rId85" Type="http://schemas.openxmlformats.org/officeDocument/2006/relationships/slideLayout" Target="../slideLayouts/slideLayout321.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33" Type="http://schemas.openxmlformats.org/officeDocument/2006/relationships/slideLayout" Target="../slideLayouts/slideLayout269.xml"/><Relationship Id="rId38" Type="http://schemas.openxmlformats.org/officeDocument/2006/relationships/slideLayout" Target="../slideLayouts/slideLayout274.xml"/><Relationship Id="rId59" Type="http://schemas.openxmlformats.org/officeDocument/2006/relationships/slideLayout" Target="../slideLayouts/slideLayout295.xml"/><Relationship Id="rId103" Type="http://schemas.openxmlformats.org/officeDocument/2006/relationships/slideLayout" Target="../slideLayouts/slideLayout339.xml"/><Relationship Id="rId20" Type="http://schemas.openxmlformats.org/officeDocument/2006/relationships/slideLayout" Target="../slideLayouts/slideLayout256.xml"/><Relationship Id="rId41" Type="http://schemas.openxmlformats.org/officeDocument/2006/relationships/slideLayout" Target="../slideLayouts/slideLayout277.xml"/><Relationship Id="rId54" Type="http://schemas.openxmlformats.org/officeDocument/2006/relationships/slideLayout" Target="../slideLayouts/slideLayout290.xml"/><Relationship Id="rId62" Type="http://schemas.openxmlformats.org/officeDocument/2006/relationships/slideLayout" Target="../slideLayouts/slideLayout298.xml"/><Relationship Id="rId70" Type="http://schemas.openxmlformats.org/officeDocument/2006/relationships/slideLayout" Target="../slideLayouts/slideLayout306.xml"/><Relationship Id="rId75" Type="http://schemas.openxmlformats.org/officeDocument/2006/relationships/slideLayout" Target="../slideLayouts/slideLayout311.xml"/><Relationship Id="rId83" Type="http://schemas.openxmlformats.org/officeDocument/2006/relationships/slideLayout" Target="../slideLayouts/slideLayout319.xml"/><Relationship Id="rId88" Type="http://schemas.openxmlformats.org/officeDocument/2006/relationships/slideLayout" Target="../slideLayouts/slideLayout324.xml"/><Relationship Id="rId91" Type="http://schemas.openxmlformats.org/officeDocument/2006/relationships/slideLayout" Target="../slideLayouts/slideLayout327.xml"/><Relationship Id="rId96" Type="http://schemas.openxmlformats.org/officeDocument/2006/relationships/slideLayout" Target="../slideLayouts/slideLayout332.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36" Type="http://schemas.openxmlformats.org/officeDocument/2006/relationships/slideLayout" Target="../slideLayouts/slideLayout272.xml"/><Relationship Id="rId49" Type="http://schemas.openxmlformats.org/officeDocument/2006/relationships/slideLayout" Target="../slideLayouts/slideLayout285.xml"/><Relationship Id="rId57" Type="http://schemas.openxmlformats.org/officeDocument/2006/relationships/slideLayout" Target="../slideLayouts/slideLayout293.xml"/><Relationship Id="rId10" Type="http://schemas.openxmlformats.org/officeDocument/2006/relationships/slideLayout" Target="../slideLayouts/slideLayout246.xml"/><Relationship Id="rId31" Type="http://schemas.openxmlformats.org/officeDocument/2006/relationships/slideLayout" Target="../slideLayouts/slideLayout267.xml"/><Relationship Id="rId44" Type="http://schemas.openxmlformats.org/officeDocument/2006/relationships/slideLayout" Target="../slideLayouts/slideLayout280.xml"/><Relationship Id="rId52" Type="http://schemas.openxmlformats.org/officeDocument/2006/relationships/slideLayout" Target="../slideLayouts/slideLayout288.xml"/><Relationship Id="rId60" Type="http://schemas.openxmlformats.org/officeDocument/2006/relationships/slideLayout" Target="../slideLayouts/slideLayout296.xml"/><Relationship Id="rId65" Type="http://schemas.openxmlformats.org/officeDocument/2006/relationships/slideLayout" Target="../slideLayouts/slideLayout301.xml"/><Relationship Id="rId73" Type="http://schemas.openxmlformats.org/officeDocument/2006/relationships/slideLayout" Target="../slideLayouts/slideLayout309.xml"/><Relationship Id="rId78" Type="http://schemas.openxmlformats.org/officeDocument/2006/relationships/slideLayout" Target="../slideLayouts/slideLayout314.xml"/><Relationship Id="rId81" Type="http://schemas.openxmlformats.org/officeDocument/2006/relationships/slideLayout" Target="../slideLayouts/slideLayout317.xml"/><Relationship Id="rId86" Type="http://schemas.openxmlformats.org/officeDocument/2006/relationships/slideLayout" Target="../slideLayouts/slideLayout322.xml"/><Relationship Id="rId94" Type="http://schemas.openxmlformats.org/officeDocument/2006/relationships/slideLayout" Target="../slideLayouts/slideLayout330.xml"/><Relationship Id="rId99" Type="http://schemas.openxmlformats.org/officeDocument/2006/relationships/slideLayout" Target="../slideLayouts/slideLayout335.xml"/><Relationship Id="rId101" Type="http://schemas.openxmlformats.org/officeDocument/2006/relationships/slideLayout" Target="../slideLayouts/slideLayout33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39" Type="http://schemas.openxmlformats.org/officeDocument/2006/relationships/slideLayout" Target="../slideLayouts/slideLayout275.xml"/><Relationship Id="rId34" Type="http://schemas.openxmlformats.org/officeDocument/2006/relationships/slideLayout" Target="../slideLayouts/slideLayout270.xml"/><Relationship Id="rId50" Type="http://schemas.openxmlformats.org/officeDocument/2006/relationships/slideLayout" Target="../slideLayouts/slideLayout286.xml"/><Relationship Id="rId55" Type="http://schemas.openxmlformats.org/officeDocument/2006/relationships/slideLayout" Target="../slideLayouts/slideLayout291.xml"/><Relationship Id="rId76" Type="http://schemas.openxmlformats.org/officeDocument/2006/relationships/slideLayout" Target="../slideLayouts/slideLayout312.xml"/><Relationship Id="rId97" Type="http://schemas.openxmlformats.org/officeDocument/2006/relationships/slideLayout" Target="../slideLayouts/slideLayout333.xml"/><Relationship Id="rId104" Type="http://schemas.openxmlformats.org/officeDocument/2006/relationships/slideLayout" Target="../slideLayouts/slideLayout340.xml"/><Relationship Id="rId7" Type="http://schemas.openxmlformats.org/officeDocument/2006/relationships/slideLayout" Target="../slideLayouts/slideLayout243.xml"/><Relationship Id="rId71" Type="http://schemas.openxmlformats.org/officeDocument/2006/relationships/slideLayout" Target="../slideLayouts/slideLayout307.xml"/><Relationship Id="rId92" Type="http://schemas.openxmlformats.org/officeDocument/2006/relationships/slideLayout" Target="../slideLayouts/slideLayout328.xml"/><Relationship Id="rId2" Type="http://schemas.openxmlformats.org/officeDocument/2006/relationships/slideLayout" Target="../slideLayouts/slideLayout238.xml"/><Relationship Id="rId29" Type="http://schemas.openxmlformats.org/officeDocument/2006/relationships/slideLayout" Target="../slideLayouts/slideLayout265.xml"/><Relationship Id="rId24" Type="http://schemas.openxmlformats.org/officeDocument/2006/relationships/slideLayout" Target="../slideLayouts/slideLayout260.xml"/><Relationship Id="rId40" Type="http://schemas.openxmlformats.org/officeDocument/2006/relationships/slideLayout" Target="../slideLayouts/slideLayout276.xml"/><Relationship Id="rId45" Type="http://schemas.openxmlformats.org/officeDocument/2006/relationships/slideLayout" Target="../slideLayouts/slideLayout281.xml"/><Relationship Id="rId66" Type="http://schemas.openxmlformats.org/officeDocument/2006/relationships/slideLayout" Target="../slideLayouts/slideLayout302.xml"/><Relationship Id="rId87" Type="http://schemas.openxmlformats.org/officeDocument/2006/relationships/slideLayout" Target="../slideLayouts/slideLayout323.xml"/><Relationship Id="rId61" Type="http://schemas.openxmlformats.org/officeDocument/2006/relationships/slideLayout" Target="../slideLayouts/slideLayout297.xml"/><Relationship Id="rId82" Type="http://schemas.openxmlformats.org/officeDocument/2006/relationships/slideLayout" Target="../slideLayouts/slideLayout318.xml"/><Relationship Id="rId19" Type="http://schemas.openxmlformats.org/officeDocument/2006/relationships/slideLayout" Target="../slideLayouts/slideLayout255.xml"/><Relationship Id="rId14" Type="http://schemas.openxmlformats.org/officeDocument/2006/relationships/slideLayout" Target="../slideLayouts/slideLayout250.xml"/><Relationship Id="rId30" Type="http://schemas.openxmlformats.org/officeDocument/2006/relationships/slideLayout" Target="../slideLayouts/slideLayout266.xml"/><Relationship Id="rId35" Type="http://schemas.openxmlformats.org/officeDocument/2006/relationships/slideLayout" Target="../slideLayouts/slideLayout271.xml"/><Relationship Id="rId56" Type="http://schemas.openxmlformats.org/officeDocument/2006/relationships/slideLayout" Target="../slideLayouts/slideLayout292.xml"/><Relationship Id="rId77" Type="http://schemas.openxmlformats.org/officeDocument/2006/relationships/slideLayout" Target="../slideLayouts/slideLayout313.xml"/><Relationship Id="rId100" Type="http://schemas.openxmlformats.org/officeDocument/2006/relationships/slideLayout" Target="../slideLayouts/slideLayout336.xml"/><Relationship Id="rId105" Type="http://schemas.openxmlformats.org/officeDocument/2006/relationships/theme" Target="../theme/theme5.xml"/><Relationship Id="rId8" Type="http://schemas.openxmlformats.org/officeDocument/2006/relationships/slideLayout" Target="../slideLayouts/slideLayout244.xml"/><Relationship Id="rId51" Type="http://schemas.openxmlformats.org/officeDocument/2006/relationships/slideLayout" Target="../slideLayouts/slideLayout287.xml"/><Relationship Id="rId72" Type="http://schemas.openxmlformats.org/officeDocument/2006/relationships/slideLayout" Target="../slideLayouts/slideLayout308.xml"/><Relationship Id="rId93" Type="http://schemas.openxmlformats.org/officeDocument/2006/relationships/slideLayout" Target="../slideLayouts/slideLayout329.xml"/><Relationship Id="rId98" Type="http://schemas.openxmlformats.org/officeDocument/2006/relationships/slideLayout" Target="../slideLayouts/slideLayout334.xml"/><Relationship Id="rId3" Type="http://schemas.openxmlformats.org/officeDocument/2006/relationships/slideLayout" Target="../slideLayouts/slideLayout239.xml"/><Relationship Id="rId25" Type="http://schemas.openxmlformats.org/officeDocument/2006/relationships/slideLayout" Target="../slideLayouts/slideLayout261.xml"/><Relationship Id="rId46" Type="http://schemas.openxmlformats.org/officeDocument/2006/relationships/slideLayout" Target="../slideLayouts/slideLayout282.xml"/><Relationship Id="rId67" Type="http://schemas.openxmlformats.org/officeDocument/2006/relationships/slideLayout" Target="../slideLayouts/slideLayout3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9"/>
            </p:custDataLst>
            <p:extLst>
              <p:ext uri="{D42A27DB-BD31-4B8C-83A1-F6EECF244321}">
                <p14:modId xmlns:p14="http://schemas.microsoft.com/office/powerpoint/2010/main" val="31328944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0" imgW="270" imgH="270" progId="TCLayout.ActiveDocument.1">
                  <p:embed/>
                </p:oleObj>
              </mc:Choice>
              <mc:Fallback>
                <p:oleObj name="think-cell Slide" r:id="rId50" imgW="270" imgH="270" progId="TCLayout.ActiveDocument.1">
                  <p:embed/>
                  <p:pic>
                    <p:nvPicPr>
                      <p:cNvPr id="2" name="Object 1" hidden="1"/>
                      <p:cNvPicPr/>
                      <p:nvPr/>
                    </p:nvPicPr>
                    <p:blipFill>
                      <a:blip r:embed="rId5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cs typeface="+mn-cs"/>
                <a:sym typeface="Arial" panose="020B0604020202020204" pitchFamily="34" charset="0"/>
              </a:defRPr>
            </a:lvl1pPr>
          </a:lstStyle>
          <a:p>
            <a:endParaRPr lang="en-US"/>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 </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446364243"/>
      </p:ext>
    </p:extLst>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 id="2147486369" r:id="rId12"/>
    <p:sldLayoutId id="2147486370" r:id="rId13"/>
    <p:sldLayoutId id="2147486371" r:id="rId14"/>
    <p:sldLayoutId id="2147486372" r:id="rId15"/>
    <p:sldLayoutId id="2147486373" r:id="rId16"/>
    <p:sldLayoutId id="2147486374" r:id="rId17"/>
    <p:sldLayoutId id="2147486375" r:id="rId18"/>
    <p:sldLayoutId id="2147486376" r:id="rId19"/>
    <p:sldLayoutId id="2147486377" r:id="rId20"/>
    <p:sldLayoutId id="2147486378" r:id="rId21"/>
    <p:sldLayoutId id="2147486379" r:id="rId22"/>
    <p:sldLayoutId id="2147486380" r:id="rId23"/>
    <p:sldLayoutId id="2147486381" r:id="rId24"/>
    <p:sldLayoutId id="2147486382" r:id="rId25"/>
    <p:sldLayoutId id="2147486383" r:id="rId26"/>
    <p:sldLayoutId id="2147486384" r:id="rId27"/>
    <p:sldLayoutId id="2147486385" r:id="rId28"/>
    <p:sldLayoutId id="2147486386" r:id="rId29"/>
    <p:sldLayoutId id="2147486387" r:id="rId30"/>
    <p:sldLayoutId id="2147486388" r:id="rId31"/>
    <p:sldLayoutId id="2147486389" r:id="rId32"/>
    <p:sldLayoutId id="2147486390" r:id="rId33"/>
    <p:sldLayoutId id="2147486391" r:id="rId34"/>
    <p:sldLayoutId id="2147486392" r:id="rId35"/>
    <p:sldLayoutId id="2147486393" r:id="rId36"/>
    <p:sldLayoutId id="2147486394" r:id="rId37"/>
    <p:sldLayoutId id="2147486395" r:id="rId38"/>
    <p:sldLayoutId id="2147486396" r:id="rId39"/>
    <p:sldLayoutId id="2147486397" r:id="rId40"/>
    <p:sldLayoutId id="2147486398" r:id="rId41"/>
    <p:sldLayoutId id="2147486399" r:id="rId42"/>
    <p:sldLayoutId id="2147486400" r:id="rId43"/>
    <p:sldLayoutId id="2147486401" r:id="rId44"/>
    <p:sldLayoutId id="2147486402" r:id="rId45"/>
    <p:sldLayoutId id="2147486403" r:id="rId46"/>
    <p:sldLayoutId id="2147486404" r:id="rId4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sym typeface="+mj-lt"/>
        </a:defRPr>
      </a:lvl1pPr>
    </p:titleStyle>
    <p:bodyStyle>
      <a:lvl1pPr marL="228600" indent="-219456" algn="l" defTabSz="914400" rtl="0" eaLnBrk="1" latinLnBrk="0" hangingPunct="1">
        <a:lnSpc>
          <a:spcPct val="110000"/>
        </a:lnSpc>
        <a:spcBef>
          <a:spcPts val="60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1pPr>
      <a:lvl2pPr marL="429768" indent="-182880"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2pPr>
      <a:lvl3pPr marL="649224" indent="-146304"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600" kern="1200">
          <a:solidFill>
            <a:schemeClr val="tx1"/>
          </a:solidFill>
          <a:latin typeface="Arial" panose="020B0604020202020204" pitchFamily="34" charset="0"/>
          <a:ea typeface="+mn-ea"/>
          <a:cs typeface="+mn-cs"/>
          <a:sym typeface="Arial" panose="020B0604020202020204" pitchFamily="34" charset="0"/>
        </a:defRPr>
      </a:lvl4pPr>
      <a:lvl5pPr marL="0" indent="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lang="en-US" sz="1600" b="1" kern="1200" smtClean="0">
          <a:solidFill>
            <a:schemeClr val="tx1"/>
          </a:solidFill>
          <a:latin typeface="Arial" panose="020B0604020202020204" pitchFamily="34" charset="0"/>
          <a:ea typeface="+mn-ea"/>
          <a:cs typeface="+mn-cs"/>
          <a:sym typeface="Arial" panose="020B0604020202020204" pitchFamily="34" charset="0"/>
        </a:defRPr>
      </a:lvl5pPr>
      <a:lvl6pPr marL="429768" indent="-182880" algn="l" defTabSz="914400" rtl="0" eaLnBrk="1" latinLnBrk="0" hangingPunct="1">
        <a:lnSpc>
          <a:spcPct val="90000"/>
        </a:lnSpc>
        <a:spcBef>
          <a:spcPts val="0"/>
        </a:spcBef>
        <a:spcAft>
          <a:spcPts val="600"/>
        </a:spcAft>
        <a:buClr>
          <a:schemeClr val="tx1"/>
        </a:buClr>
        <a:buFont typeface="Arial" panose="020B0604020202020204" pitchFamily="34" charset="0"/>
        <a:buChar char="–"/>
        <a:defRPr lang="en-US" sz="1600" kern="1200" smtClean="0">
          <a:solidFill>
            <a:schemeClr val="tx1"/>
          </a:solidFill>
          <a:latin typeface="Arial" panose="020B0604020202020204" pitchFamily="34" charset="0"/>
          <a:ea typeface="+mn-ea"/>
          <a:cs typeface="+mn-cs"/>
          <a:sym typeface="Arial" panose="020B0604020202020204" pitchFamily="34" charset="0"/>
        </a:defRPr>
      </a:lvl6pPr>
      <a:lvl7pPr marL="0" indent="0" algn="l" defTabSz="914400" rtl="0" eaLnBrk="1" latinLnBrk="0" hangingPunct="1">
        <a:lnSpc>
          <a:spcPct val="90000"/>
        </a:lnSpc>
        <a:spcBef>
          <a:spcPts val="900"/>
        </a:spcBef>
        <a:spcAft>
          <a:spcPts val="900"/>
        </a:spcAft>
        <a:buClr>
          <a:schemeClr val="tx1"/>
        </a:buClr>
        <a:buFont typeface="Arial" panose="020B0604020202020204" pitchFamily="34" charset="0"/>
        <a:buChar char="​"/>
        <a:defRPr lang="en-US" sz="4400" kern="1200" baseline="0" smtClean="0">
          <a:solidFill>
            <a:schemeClr val="tx1"/>
          </a:solidFill>
          <a:latin typeface="Arial" panose="020B0604020202020204" pitchFamily="34" charset="0"/>
          <a:ea typeface="+mn-ea"/>
          <a:cs typeface="+mn-cs"/>
          <a:sym typeface="Arial" panose="020B0604020202020204" pitchFamily="34" charset="0"/>
        </a:defRPr>
      </a:lvl7pPr>
      <a:lvl8pPr marL="0" indent="0" algn="l" defTabSz="914400" rtl="0" eaLnBrk="1" latinLnBrk="0" hangingPunct="1">
        <a:lnSpc>
          <a:spcPct val="90000"/>
        </a:lnSpc>
        <a:spcBef>
          <a:spcPts val="900"/>
        </a:spcBef>
        <a:spcAft>
          <a:spcPts val="0"/>
        </a:spcAft>
        <a:buClr>
          <a:schemeClr val="tx1"/>
        </a:buClr>
        <a:buFont typeface="Arial" panose="020B0604020202020204" pitchFamily="34" charset="0"/>
        <a:buChar char="​"/>
        <a:defRPr lang="en-US" sz="5400" kern="1200" baseline="0" smtClean="0">
          <a:solidFill>
            <a:schemeClr val="tx1"/>
          </a:solidFill>
          <a:latin typeface="Arial" panose="020B0604020202020204" pitchFamily="34" charset="0"/>
          <a:ea typeface="+mn-ea"/>
          <a:cs typeface="+mn-cs"/>
          <a:sym typeface="Arial" panose="020B0604020202020204" pitchFamily="34" charset="0"/>
        </a:defRPr>
      </a:lvl8pPr>
      <a:lvl9pPr marL="0" indent="0" algn="l" defTabSz="914400" rtl="0" eaLnBrk="1" latinLnBrk="0" hangingPunct="1">
        <a:lnSpc>
          <a:spcPct val="100000"/>
        </a:lnSpc>
        <a:spcBef>
          <a:spcPts val="0"/>
        </a:spcBef>
        <a:spcAft>
          <a:spcPts val="900"/>
        </a:spcAft>
        <a:buClr>
          <a:schemeClr val="tx1"/>
        </a:buClr>
        <a:buFont typeface="Arial" panose="020B0604020202020204" pitchFamily="34" charset="0"/>
        <a:buChar char="​"/>
        <a:defRPr lang="en-US" sz="2400" kern="1200" baseline="0" dirty="0">
          <a:solidFill>
            <a:schemeClr val="tx1"/>
          </a:solidFill>
          <a:latin typeface="Arial" panose="020B0604020202020204" pitchFamily="34" charset="0"/>
          <a:ea typeface="+mn-ea"/>
          <a:cs typeface="+mn-cs"/>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5" imgW="270" imgH="270" progId="TCLayout.ActiveDocument.1">
                  <p:embed/>
                </p:oleObj>
              </mc:Choice>
              <mc:Fallback>
                <p:oleObj name="think-cell Slide" r:id="rId65" imgW="270" imgH="270" progId="TCLayout.ActiveDocument.1">
                  <p:embed/>
                  <p:pic>
                    <p:nvPicPr>
                      <p:cNvPr id="2" name="Object 1" hidden="1"/>
                      <p:cNvPicPr/>
                      <p:nvPr/>
                    </p:nvPicPr>
                    <p:blipFill>
                      <a:blip r:embed="rId66"/>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 </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591630069"/>
      </p:ext>
    </p:extLst>
  </p:cSld>
  <p:clrMap bg1="lt1" tx1="dk1" bg2="lt2" tx2="dk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 id="2147486417" r:id="rId12"/>
    <p:sldLayoutId id="2147486418" r:id="rId13"/>
    <p:sldLayoutId id="2147486419" r:id="rId14"/>
    <p:sldLayoutId id="2147486420" r:id="rId15"/>
    <p:sldLayoutId id="2147486421" r:id="rId16"/>
    <p:sldLayoutId id="2147486422" r:id="rId17"/>
    <p:sldLayoutId id="2147486423" r:id="rId18"/>
    <p:sldLayoutId id="2147486424" r:id="rId19"/>
    <p:sldLayoutId id="2147486425" r:id="rId20"/>
    <p:sldLayoutId id="2147486426" r:id="rId21"/>
    <p:sldLayoutId id="2147486427" r:id="rId22"/>
    <p:sldLayoutId id="2147486428" r:id="rId23"/>
    <p:sldLayoutId id="2147486429" r:id="rId24"/>
    <p:sldLayoutId id="2147486430" r:id="rId25"/>
    <p:sldLayoutId id="2147486431" r:id="rId26"/>
    <p:sldLayoutId id="2147486432" r:id="rId27"/>
    <p:sldLayoutId id="2147486433" r:id="rId28"/>
    <p:sldLayoutId id="2147486434" r:id="rId29"/>
    <p:sldLayoutId id="2147486435" r:id="rId30"/>
    <p:sldLayoutId id="2147486436" r:id="rId31"/>
    <p:sldLayoutId id="2147486437" r:id="rId32"/>
    <p:sldLayoutId id="2147486438" r:id="rId33"/>
    <p:sldLayoutId id="2147486439" r:id="rId34"/>
    <p:sldLayoutId id="2147486440" r:id="rId35"/>
    <p:sldLayoutId id="2147486441" r:id="rId36"/>
    <p:sldLayoutId id="2147486442" r:id="rId37"/>
    <p:sldLayoutId id="2147486443" r:id="rId38"/>
    <p:sldLayoutId id="2147486444" r:id="rId39"/>
    <p:sldLayoutId id="2147486445" r:id="rId40"/>
    <p:sldLayoutId id="2147486446" r:id="rId41"/>
    <p:sldLayoutId id="2147486447" r:id="rId42"/>
    <p:sldLayoutId id="2147486448" r:id="rId43"/>
    <p:sldLayoutId id="2147486449" r:id="rId44"/>
    <p:sldLayoutId id="2147486450" r:id="rId45"/>
    <p:sldLayoutId id="2147486451" r:id="rId46"/>
    <p:sldLayoutId id="2147486452" r:id="rId47"/>
    <p:sldLayoutId id="2147486453" r:id="rId48"/>
    <p:sldLayoutId id="2147486454" r:id="rId49"/>
    <p:sldLayoutId id="2147486455" r:id="rId50"/>
    <p:sldLayoutId id="2147486456" r:id="rId51"/>
    <p:sldLayoutId id="2147486457" r:id="rId52"/>
    <p:sldLayoutId id="2147486458" r:id="rId53"/>
    <p:sldLayoutId id="2147486459" r:id="rId54"/>
    <p:sldLayoutId id="2147486460" r:id="rId55"/>
    <p:sldLayoutId id="2147486461" r:id="rId56"/>
    <p:sldLayoutId id="2147486462" r:id="rId57"/>
    <p:sldLayoutId id="2147486463" r:id="rId58"/>
    <p:sldLayoutId id="2147486464" r:id="rId59"/>
    <p:sldLayoutId id="2147486465" r:id="rId60"/>
    <p:sldLayoutId id="2147486466" r:id="rId61"/>
    <p:sldLayoutId id="2147486467" r:id="rId6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7"/>
            </p:custDataLst>
            <p:extLst>
              <p:ext uri="{D42A27DB-BD31-4B8C-83A1-F6EECF244321}">
                <p14:modId xmlns:p14="http://schemas.microsoft.com/office/powerpoint/2010/main" val="31666811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9" imgW="270" imgH="270" progId="TCLayout.ActiveDocument.1">
                  <p:embed/>
                </p:oleObj>
              </mc:Choice>
              <mc:Fallback>
                <p:oleObj name="think-cell Slide" r:id="rId99" imgW="270" imgH="270" progId="TCLayout.ActiveDocument.1">
                  <p:embed/>
                  <p:pic>
                    <p:nvPicPr>
                      <p:cNvPr id="2" name="Object 1" hidden="1"/>
                      <p:cNvPicPr/>
                      <p:nvPr/>
                    </p:nvPicPr>
                    <p:blipFill>
                      <a:blip r:embed="rId100"/>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98"/>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9" name="Title Placeholder 1"/>
          <p:cNvSpPr>
            <a:spLocks noGrp="1"/>
          </p:cNvSpPr>
          <p:nvPr>
            <p:ph type="title"/>
          </p:nvPr>
        </p:nvSpPr>
        <p:spPr>
          <a:xfrm>
            <a:off x="480000" y="378001"/>
            <a:ext cx="11222567" cy="619125"/>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480000" y="1825625"/>
            <a:ext cx="1122256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7" name="Freeform 6"/>
          <p:cNvSpPr>
            <a:spLocks noChangeAspect="1"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Tree>
    <p:extLst>
      <p:ext uri="{BB962C8B-B14F-4D97-AF65-F5344CB8AC3E}">
        <p14:creationId xmlns:p14="http://schemas.microsoft.com/office/powerpoint/2010/main" val="4047018098"/>
      </p:ext>
    </p:extLst>
  </p:cSld>
  <p:clrMap bg1="lt1" tx1="dk1" bg2="lt2" tx2="dk2" accent1="accent1" accent2="accent2" accent3="accent3" accent4="accent4" accent5="accent5" accent6="accent6" hlink="hlink" folHlink="folHlink"/>
  <p:sldLayoutIdLst>
    <p:sldLayoutId id="2147486502" r:id="rId1"/>
    <p:sldLayoutId id="2147486503" r:id="rId2"/>
    <p:sldLayoutId id="2147486504" r:id="rId3"/>
    <p:sldLayoutId id="2147486505" r:id="rId4"/>
    <p:sldLayoutId id="2147486506" r:id="rId5"/>
    <p:sldLayoutId id="2147486507" r:id="rId6"/>
    <p:sldLayoutId id="2147486508" r:id="rId7"/>
    <p:sldLayoutId id="2147486509" r:id="rId8"/>
    <p:sldLayoutId id="2147486510" r:id="rId9"/>
    <p:sldLayoutId id="2147486511" r:id="rId10"/>
    <p:sldLayoutId id="2147486512" r:id="rId11"/>
    <p:sldLayoutId id="2147486513" r:id="rId12"/>
    <p:sldLayoutId id="2147486514" r:id="rId13"/>
    <p:sldLayoutId id="2147486515" r:id="rId14"/>
    <p:sldLayoutId id="2147486516" r:id="rId15"/>
    <p:sldLayoutId id="2147486517" r:id="rId16"/>
    <p:sldLayoutId id="2147486518" r:id="rId17"/>
    <p:sldLayoutId id="2147486519" r:id="rId18"/>
    <p:sldLayoutId id="2147486520" r:id="rId19"/>
    <p:sldLayoutId id="2147486521" r:id="rId20"/>
    <p:sldLayoutId id="2147486522" r:id="rId21"/>
    <p:sldLayoutId id="2147486523" r:id="rId22"/>
    <p:sldLayoutId id="2147486524" r:id="rId23"/>
    <p:sldLayoutId id="2147486525" r:id="rId24"/>
    <p:sldLayoutId id="2147486526" r:id="rId25"/>
    <p:sldLayoutId id="2147486527" r:id="rId26"/>
    <p:sldLayoutId id="2147486528" r:id="rId27"/>
    <p:sldLayoutId id="2147486529" r:id="rId28"/>
    <p:sldLayoutId id="2147486530" r:id="rId29"/>
    <p:sldLayoutId id="2147486531" r:id="rId30"/>
    <p:sldLayoutId id="2147486532" r:id="rId31"/>
    <p:sldLayoutId id="2147486533" r:id="rId32"/>
    <p:sldLayoutId id="2147486534" r:id="rId33"/>
    <p:sldLayoutId id="2147486535" r:id="rId34"/>
    <p:sldLayoutId id="2147486536" r:id="rId35"/>
    <p:sldLayoutId id="2147486537" r:id="rId36"/>
    <p:sldLayoutId id="2147486538" r:id="rId37"/>
    <p:sldLayoutId id="2147486539" r:id="rId38"/>
    <p:sldLayoutId id="2147486540" r:id="rId39"/>
    <p:sldLayoutId id="2147486541" r:id="rId40"/>
    <p:sldLayoutId id="2147486542" r:id="rId41"/>
    <p:sldLayoutId id="2147486543" r:id="rId42"/>
    <p:sldLayoutId id="2147486544" r:id="rId43"/>
    <p:sldLayoutId id="2147486545" r:id="rId44"/>
    <p:sldLayoutId id="2147486546" r:id="rId45"/>
    <p:sldLayoutId id="2147486547" r:id="rId46"/>
    <p:sldLayoutId id="2147486548" r:id="rId47"/>
    <p:sldLayoutId id="2147486549" r:id="rId48"/>
    <p:sldLayoutId id="2147486550" r:id="rId49"/>
    <p:sldLayoutId id="2147486551" r:id="rId50"/>
    <p:sldLayoutId id="2147486552" r:id="rId51"/>
    <p:sldLayoutId id="2147486553" r:id="rId52"/>
    <p:sldLayoutId id="2147486554" r:id="rId53"/>
    <p:sldLayoutId id="2147486555" r:id="rId54"/>
    <p:sldLayoutId id="2147486556" r:id="rId55"/>
    <p:sldLayoutId id="2147486557" r:id="rId56"/>
    <p:sldLayoutId id="2147486558" r:id="rId57"/>
    <p:sldLayoutId id="2147486559" r:id="rId58"/>
    <p:sldLayoutId id="2147486560" r:id="rId59"/>
    <p:sldLayoutId id="2147486561" r:id="rId60"/>
    <p:sldLayoutId id="2147486562" r:id="rId61"/>
    <p:sldLayoutId id="2147486563" r:id="rId62"/>
    <p:sldLayoutId id="2147486564" r:id="rId63"/>
    <p:sldLayoutId id="2147486565" r:id="rId64"/>
    <p:sldLayoutId id="2147486566" r:id="rId65"/>
    <p:sldLayoutId id="2147486567" r:id="rId66"/>
    <p:sldLayoutId id="2147486568" r:id="rId67"/>
    <p:sldLayoutId id="2147486569" r:id="rId68"/>
    <p:sldLayoutId id="2147486570" r:id="rId69"/>
    <p:sldLayoutId id="2147486571" r:id="rId70"/>
    <p:sldLayoutId id="2147486572" r:id="rId71"/>
    <p:sldLayoutId id="2147486573" r:id="rId72"/>
    <p:sldLayoutId id="2147486574" r:id="rId73"/>
    <p:sldLayoutId id="2147486575" r:id="rId74"/>
    <p:sldLayoutId id="2147486576" r:id="rId75"/>
    <p:sldLayoutId id="2147486577" r:id="rId76"/>
    <p:sldLayoutId id="2147486578" r:id="rId77"/>
    <p:sldLayoutId id="2147486579" r:id="rId78"/>
    <p:sldLayoutId id="2147486580" r:id="rId79"/>
    <p:sldLayoutId id="2147486581" r:id="rId80"/>
    <p:sldLayoutId id="2147486582" r:id="rId81"/>
    <p:sldLayoutId id="2147486583" r:id="rId82"/>
    <p:sldLayoutId id="2147486584" r:id="rId83"/>
    <p:sldLayoutId id="2147486585" r:id="rId84"/>
    <p:sldLayoutId id="2147486586" r:id="rId85"/>
    <p:sldLayoutId id="2147486587" r:id="rId86"/>
    <p:sldLayoutId id="2147486588" r:id="rId87"/>
    <p:sldLayoutId id="2147486589" r:id="rId88"/>
    <p:sldLayoutId id="2147486590" r:id="rId89"/>
    <p:sldLayoutId id="2147486591" r:id="rId90"/>
    <p:sldLayoutId id="2147486592" r:id="rId91"/>
    <p:sldLayoutId id="2147486593" r:id="rId92"/>
    <p:sldLayoutId id="2147486594" r:id="rId93"/>
    <p:sldLayoutId id="2147486595" r:id="rId94"/>
    <p:sldLayoutId id="2147486596" r:id="rId9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rgbClr val="742068"/>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Clr>
          <a:srgbClr val="742068"/>
        </a:buClr>
        <a:buFont typeface="Arial" panose="020B0604020202020204" pitchFamily="34" charset="0"/>
        <a:buChar char="​"/>
        <a:defRPr lang="en-US" sz="1200" kern="1200">
          <a:solidFill>
            <a:srgbClr val="476475"/>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742068"/>
        </a:buClr>
        <a:buFont typeface="Arial" panose="020B0604020202020204" pitchFamily="34" charset="0"/>
        <a:buChar char="•"/>
        <a:defRPr lang="en-US" sz="1200" kern="1200">
          <a:solidFill>
            <a:srgbClr val="476475"/>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742068"/>
        </a:buClr>
        <a:buFont typeface="Trebuchet MS" panose="020B0603020202020204" pitchFamily="34" charset="0"/>
        <a:buChar char="–"/>
        <a:defRPr lang="en-US" sz="1200" kern="1200">
          <a:solidFill>
            <a:srgbClr val="476475"/>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742068"/>
        </a:buClr>
        <a:buFont typeface="Arial" panose="020B0604020202020204" pitchFamily="34" charset="0"/>
        <a:buChar char="​"/>
        <a:defRPr lang="en-US" sz="1600" kern="1200">
          <a:solidFill>
            <a:srgbClr val="742068"/>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742068"/>
        </a:buClr>
        <a:buFont typeface="Arial" panose="020B0604020202020204" pitchFamily="34" charset="0"/>
        <a:buChar char="​"/>
        <a:defRPr lang="en-US" sz="1600" b="1" kern="1200" smtClean="0">
          <a:solidFill>
            <a:srgbClr val="476475"/>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742068"/>
        </a:buClr>
        <a:buFont typeface="Arial" panose="020B0604020202020204" pitchFamily="34" charset="0"/>
        <a:buChar char="•"/>
        <a:defRPr lang="en-US" sz="1600" kern="1200" smtClean="0">
          <a:solidFill>
            <a:srgbClr val="476475"/>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742068"/>
        </a:buClr>
        <a:buFont typeface="Arial" panose="020B0604020202020204" pitchFamily="34" charset="0"/>
        <a:buChar char="​"/>
        <a:defRPr lang="en-US" sz="4400" kern="1200" baseline="0" smtClean="0">
          <a:solidFill>
            <a:srgbClr val="476475"/>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742068"/>
        </a:buClr>
        <a:buFont typeface="Arial" panose="020B0604020202020204" pitchFamily="34" charset="0"/>
        <a:buChar char="​"/>
        <a:defRPr lang="en-US" sz="5400" kern="1200" baseline="0" smtClean="0">
          <a:solidFill>
            <a:srgbClr val="742068"/>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742068"/>
        </a:buClr>
        <a:buFont typeface="Arial" panose="020B0604020202020204" pitchFamily="34" charset="0"/>
        <a:buChar char="​"/>
        <a:defRPr lang="en-US" sz="2400" kern="1200" baseline="0" dirty="0">
          <a:solidFill>
            <a:srgbClr val="742068"/>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D490F4D4-88A1-7D41-789B-825409097EDB}"/>
              </a:ext>
            </a:extLst>
          </p:cNvPr>
          <p:cNvSpPr>
            <a:spLocks noGrp="1"/>
          </p:cNvSpPr>
          <p:nvPr>
            <p:ph type="title"/>
          </p:nvPr>
        </p:nvSpPr>
        <p:spPr>
          <a:xfrm>
            <a:off x="521463" y="524871"/>
            <a:ext cx="11026965" cy="5311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77DF97-0846-ECA0-E565-C8E43A3B4512}"/>
              </a:ext>
            </a:extLst>
          </p:cNvPr>
          <p:cNvSpPr>
            <a:spLocks noGrp="1"/>
          </p:cNvSpPr>
          <p:nvPr>
            <p:ph type="body" idx="1"/>
          </p:nvPr>
        </p:nvSpPr>
        <p:spPr>
          <a:xfrm>
            <a:off x="535234" y="1440035"/>
            <a:ext cx="11013195" cy="306861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29F43B6-BC68-7018-51D5-E9769AC86C4E}"/>
              </a:ext>
            </a:extLst>
          </p:cNvPr>
          <p:cNvSpPr>
            <a:spLocks noGrp="1"/>
          </p:cNvSpPr>
          <p:nvPr>
            <p:ph type="dt" sz="half" idx="2"/>
          </p:nvPr>
        </p:nvSpPr>
        <p:spPr>
          <a:xfrm>
            <a:off x="4174933" y="6429531"/>
            <a:ext cx="701407" cy="288407"/>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13932355-C2D6-FB53-5F69-7099B765C4EA}"/>
              </a:ext>
            </a:extLst>
          </p:cNvPr>
          <p:cNvSpPr>
            <a:spLocks noGrp="1"/>
          </p:cNvSpPr>
          <p:nvPr>
            <p:ph type="ftr" sz="quarter" idx="3"/>
          </p:nvPr>
        </p:nvSpPr>
        <p:spPr>
          <a:xfrm>
            <a:off x="535234" y="6433068"/>
            <a:ext cx="3450118" cy="288407"/>
          </a:xfrm>
          <a:prstGeom prst="rect">
            <a:avLst/>
          </a:prstGeom>
        </p:spPr>
        <p:txBody>
          <a:bodyPr vert="horz" lIns="91440" tIns="45720" rIns="91440" bIns="45720" rtlCol="0" anchor="ctr"/>
          <a:lstStyle>
            <a:lvl1pPr algn="l">
              <a:lnSpc>
                <a:spcPts val="1200"/>
              </a:lnSpc>
              <a:defRPr sz="1000">
                <a:solidFill>
                  <a:schemeClr val="tx2"/>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81DAFF12-86AF-F23D-A807-03C13CB6307C}"/>
              </a:ext>
            </a:extLst>
          </p:cNvPr>
          <p:cNvSpPr>
            <a:spLocks noGrp="1"/>
          </p:cNvSpPr>
          <p:nvPr>
            <p:ph type="sldNum" sz="quarter" idx="4"/>
          </p:nvPr>
        </p:nvSpPr>
        <p:spPr>
          <a:xfrm>
            <a:off x="5767330" y="6433068"/>
            <a:ext cx="657340" cy="288407"/>
          </a:xfrm>
          <a:prstGeom prst="rect">
            <a:avLst/>
          </a:prstGeom>
        </p:spPr>
        <p:txBody>
          <a:bodyPr vert="horz" lIns="91440" tIns="45720" rIns="91440" bIns="45720" rtlCol="0" anchor="ctr"/>
          <a:lstStyle>
            <a:lvl1pPr algn="ctr">
              <a:defRPr sz="1000" b="1">
                <a:solidFill>
                  <a:schemeClr val="tx2"/>
                </a:solidFill>
              </a:defRPr>
            </a:lvl1pPr>
          </a:lstStyle>
          <a:p>
            <a:fld id="{3830CAAF-21A0-4241-92AC-0D55EFAA1541}" type="slidenum">
              <a:rPr lang="en-US" smtClean="0"/>
              <a:pPr/>
              <a:t>‹#›</a:t>
            </a:fld>
            <a:endParaRPr lang="en-US"/>
          </a:p>
        </p:txBody>
      </p:sp>
    </p:spTree>
    <p:extLst>
      <p:ext uri="{BB962C8B-B14F-4D97-AF65-F5344CB8AC3E}">
        <p14:creationId xmlns:p14="http://schemas.microsoft.com/office/powerpoint/2010/main" val="4913047"/>
      </p:ext>
    </p:extLst>
  </p:cSld>
  <p:clrMap bg1="lt1" tx1="dk1" bg2="lt2" tx2="dk2" accent1="accent1" accent2="accent2" accent3="accent3" accent4="accent4" accent5="accent5" accent6="accent6" hlink="hlink" folHlink="folHlink"/>
  <p:sldLayoutIdLst>
    <p:sldLayoutId id="2147486599" r:id="rId1"/>
    <p:sldLayoutId id="2147486600" r:id="rId2"/>
    <p:sldLayoutId id="2147486601" r:id="rId3"/>
    <p:sldLayoutId id="2147486602" r:id="rId4"/>
    <p:sldLayoutId id="2147486603" r:id="rId5"/>
    <p:sldLayoutId id="2147486604" r:id="rId6"/>
    <p:sldLayoutId id="2147486605" r:id="rId7"/>
    <p:sldLayoutId id="2147486606" r:id="rId8"/>
    <p:sldLayoutId id="2147486607" r:id="rId9"/>
    <p:sldLayoutId id="2147486608" r:id="rId10"/>
    <p:sldLayoutId id="2147486609" r:id="rId11"/>
    <p:sldLayoutId id="2147486610" r:id="rId12"/>
    <p:sldLayoutId id="2147486611" r:id="rId13"/>
    <p:sldLayoutId id="2147486612" r:id="rId14"/>
    <p:sldLayoutId id="2147486613" r:id="rId15"/>
    <p:sldLayoutId id="2147486614" r:id="rId16"/>
    <p:sldLayoutId id="2147486615" r:id="rId17"/>
    <p:sldLayoutId id="2147486616" r:id="rId18"/>
    <p:sldLayoutId id="2147486617" r:id="rId19"/>
    <p:sldLayoutId id="2147486618" r:id="rId20"/>
    <p:sldLayoutId id="2147486619" r:id="rId21"/>
    <p:sldLayoutId id="2147486620" r:id="rId22"/>
    <p:sldLayoutId id="2147486621" r:id="rId23"/>
    <p:sldLayoutId id="2147486622" r:id="rId24"/>
    <p:sldLayoutId id="2147486623" r:id="rId25"/>
    <p:sldLayoutId id="2147486624" r:id="rId26"/>
    <p:sldLayoutId id="2147486625" r:id="rId27"/>
    <p:sldLayoutId id="2147486626" r:id="rId28"/>
    <p:sldLayoutId id="2147486627" r:id="rId29"/>
    <p:sldLayoutId id="2147486628" r:id="rId30"/>
    <p:sldLayoutId id="2147486629" r:id="rId31"/>
    <p:sldLayoutId id="2147486630" r:id="rId32"/>
  </p:sldLayoutIdLst>
  <p:hf hdr="0" dt="0"/>
  <p:txStyles>
    <p:titleStyle>
      <a:lvl1pPr algn="l" defTabSz="914400" rtl="0" eaLnBrk="1" latinLnBrk="0" hangingPunct="1">
        <a:lnSpc>
          <a:spcPts val="3840"/>
        </a:lnSpc>
        <a:spcBef>
          <a:spcPct val="0"/>
        </a:spcBef>
        <a:buNone/>
        <a:defRPr sz="3200" b="1" kern="1200">
          <a:solidFill>
            <a:schemeClr val="accent1"/>
          </a:solidFill>
          <a:latin typeface="+mj-lt"/>
          <a:ea typeface="+mj-ea"/>
          <a:cs typeface="+mj-cs"/>
        </a:defRPr>
      </a:lvl1pPr>
    </p:titleStyle>
    <p:bodyStyle>
      <a:lvl1pPr marL="179388" indent="-179388"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ts val="2400"/>
        </a:lnSpc>
        <a:spcBef>
          <a:spcPts val="500"/>
        </a:spcBef>
        <a:buFont typeface="Courier New" panose="02070309020205020404" pitchFamily="49" charset="0"/>
        <a:buChar char="­"/>
        <a:tabLst>
          <a:tab pos="449263" algn="l"/>
        </a:tabLst>
        <a:defRPr sz="2000" kern="1200">
          <a:solidFill>
            <a:schemeClr val="tx1"/>
          </a:solidFill>
          <a:latin typeface="+mn-lt"/>
          <a:ea typeface="+mn-ea"/>
          <a:cs typeface="+mn-cs"/>
        </a:defRPr>
      </a:lvl2pPr>
      <a:lvl3pPr marL="719138" indent="-269875"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D490F4D4-88A1-7D41-789B-825409097EDB}"/>
              </a:ext>
            </a:extLst>
          </p:cNvPr>
          <p:cNvSpPr>
            <a:spLocks noGrp="1"/>
          </p:cNvSpPr>
          <p:nvPr>
            <p:ph type="title"/>
          </p:nvPr>
        </p:nvSpPr>
        <p:spPr>
          <a:xfrm>
            <a:off x="521463" y="524871"/>
            <a:ext cx="11026965" cy="5311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77DF97-0846-ECA0-E565-C8E43A3B4512}"/>
              </a:ext>
            </a:extLst>
          </p:cNvPr>
          <p:cNvSpPr>
            <a:spLocks noGrp="1"/>
          </p:cNvSpPr>
          <p:nvPr>
            <p:ph type="body" idx="1"/>
          </p:nvPr>
        </p:nvSpPr>
        <p:spPr>
          <a:xfrm>
            <a:off x="535234" y="1440035"/>
            <a:ext cx="11013195" cy="306861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29F43B6-BC68-7018-51D5-E9769AC86C4E}"/>
              </a:ext>
            </a:extLst>
          </p:cNvPr>
          <p:cNvSpPr>
            <a:spLocks noGrp="1"/>
          </p:cNvSpPr>
          <p:nvPr>
            <p:ph type="dt" sz="half" idx="2"/>
          </p:nvPr>
        </p:nvSpPr>
        <p:spPr>
          <a:xfrm>
            <a:off x="4174933" y="6429531"/>
            <a:ext cx="701407" cy="288407"/>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13932355-C2D6-FB53-5F69-7099B765C4EA}"/>
              </a:ext>
            </a:extLst>
          </p:cNvPr>
          <p:cNvSpPr>
            <a:spLocks noGrp="1"/>
          </p:cNvSpPr>
          <p:nvPr>
            <p:ph type="ftr" sz="quarter" idx="3"/>
          </p:nvPr>
        </p:nvSpPr>
        <p:spPr>
          <a:xfrm>
            <a:off x="535234" y="6433068"/>
            <a:ext cx="3450118" cy="288407"/>
          </a:xfrm>
          <a:prstGeom prst="rect">
            <a:avLst/>
          </a:prstGeom>
        </p:spPr>
        <p:txBody>
          <a:bodyPr vert="horz" lIns="91440" tIns="45720" rIns="91440" bIns="45720" rtlCol="0" anchor="ctr"/>
          <a:lstStyle>
            <a:lvl1pPr algn="l">
              <a:lnSpc>
                <a:spcPts val="1200"/>
              </a:lnSpc>
              <a:defRPr sz="1000">
                <a:solidFill>
                  <a:schemeClr val="tx2"/>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81DAFF12-86AF-F23D-A807-03C13CB6307C}"/>
              </a:ext>
            </a:extLst>
          </p:cNvPr>
          <p:cNvSpPr>
            <a:spLocks noGrp="1"/>
          </p:cNvSpPr>
          <p:nvPr>
            <p:ph type="sldNum" sz="quarter" idx="4"/>
          </p:nvPr>
        </p:nvSpPr>
        <p:spPr>
          <a:xfrm>
            <a:off x="5767330" y="6433068"/>
            <a:ext cx="657340" cy="288407"/>
          </a:xfrm>
          <a:prstGeom prst="rect">
            <a:avLst/>
          </a:prstGeom>
        </p:spPr>
        <p:txBody>
          <a:bodyPr vert="horz" lIns="91440" tIns="45720" rIns="91440" bIns="45720" rtlCol="0" anchor="ctr"/>
          <a:lstStyle>
            <a:lvl1pPr algn="ctr">
              <a:defRPr sz="1000" b="1">
                <a:solidFill>
                  <a:schemeClr val="tx2"/>
                </a:solidFill>
              </a:defRPr>
            </a:lvl1pPr>
          </a:lstStyle>
          <a:p>
            <a:fld id="{3830CAAF-21A0-4241-92AC-0D55EFAA1541}" type="slidenum">
              <a:rPr lang="en-US" smtClean="0"/>
              <a:pPr/>
              <a:t>‹#›</a:t>
            </a:fld>
            <a:endParaRPr lang="en-US"/>
          </a:p>
        </p:txBody>
      </p:sp>
    </p:spTree>
    <p:extLst>
      <p:ext uri="{BB962C8B-B14F-4D97-AF65-F5344CB8AC3E}">
        <p14:creationId xmlns:p14="http://schemas.microsoft.com/office/powerpoint/2010/main" val="354901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692" r:id="rId32"/>
    <p:sldLayoutId id="2147483729" r:id="rId33"/>
    <p:sldLayoutId id="2147483766" r:id="rId34"/>
    <p:sldLayoutId id="2147483767" r:id="rId35"/>
    <p:sldLayoutId id="2147483696" r:id="rId36"/>
    <p:sldLayoutId id="2147483697" r:id="rId37"/>
    <p:sldLayoutId id="2147483649" r:id="rId38"/>
    <p:sldLayoutId id="2147483660" r:id="rId39"/>
    <p:sldLayoutId id="2147483661" r:id="rId40"/>
    <p:sldLayoutId id="2147483650" r:id="rId41"/>
    <p:sldLayoutId id="2147483662" r:id="rId42"/>
    <p:sldLayoutId id="2147483663" r:id="rId43"/>
    <p:sldLayoutId id="2147483664" r:id="rId44"/>
    <p:sldLayoutId id="2147483665" r:id="rId45"/>
    <p:sldLayoutId id="2147483666" r:id="rId46"/>
    <p:sldLayoutId id="2147483668" r:id="rId47"/>
    <p:sldLayoutId id="2147483669" r:id="rId48"/>
    <p:sldLayoutId id="2147483670" r:id="rId49"/>
    <p:sldLayoutId id="2147483672" r:id="rId50"/>
    <p:sldLayoutId id="2147483671" r:id="rId51"/>
    <p:sldLayoutId id="2147483674" r:id="rId52"/>
    <p:sldLayoutId id="2147483675" r:id="rId53"/>
    <p:sldLayoutId id="2147483691" r:id="rId54"/>
    <p:sldLayoutId id="2147483678" r:id="rId55"/>
    <p:sldLayoutId id="2147483679" r:id="rId56"/>
    <p:sldLayoutId id="2147483680" r:id="rId57"/>
    <p:sldLayoutId id="2147483681" r:id="rId58"/>
    <p:sldLayoutId id="2147483682" r:id="rId59"/>
    <p:sldLayoutId id="2147483683" r:id="rId60"/>
    <p:sldLayoutId id="2147483684" r:id="rId61"/>
    <p:sldLayoutId id="2147483686" r:id="rId62"/>
    <p:sldLayoutId id="2147483685" r:id="rId63"/>
    <p:sldLayoutId id="2147483687" r:id="rId64"/>
    <p:sldLayoutId id="2147483688" r:id="rId65"/>
    <p:sldLayoutId id="2147483689" r:id="rId66"/>
    <p:sldLayoutId id="2147483690" r:id="rId67"/>
    <p:sldLayoutId id="2147483676" r:id="rId68"/>
    <p:sldLayoutId id="2147483693" r:id="rId69"/>
    <p:sldLayoutId id="2147483730" r:id="rId70"/>
    <p:sldLayoutId id="2147483731" r:id="rId71"/>
    <p:sldLayoutId id="2147486632" r:id="rId72"/>
    <p:sldLayoutId id="2147486633" r:id="rId73"/>
    <p:sldLayoutId id="2147486634" r:id="rId74"/>
    <p:sldLayoutId id="2147486635" r:id="rId75"/>
    <p:sldLayoutId id="2147486636" r:id="rId76"/>
    <p:sldLayoutId id="2147486637" r:id="rId77"/>
    <p:sldLayoutId id="2147486638" r:id="rId78"/>
    <p:sldLayoutId id="2147486639" r:id="rId79"/>
    <p:sldLayoutId id="2147486640" r:id="rId80"/>
    <p:sldLayoutId id="2147486641" r:id="rId81"/>
    <p:sldLayoutId id="2147486642" r:id="rId82"/>
    <p:sldLayoutId id="2147486643" r:id="rId83"/>
    <p:sldLayoutId id="2147486644" r:id="rId84"/>
    <p:sldLayoutId id="2147486645" r:id="rId85"/>
    <p:sldLayoutId id="2147486646" r:id="rId86"/>
    <p:sldLayoutId id="2147486647" r:id="rId87"/>
    <p:sldLayoutId id="2147486648" r:id="rId88"/>
    <p:sldLayoutId id="2147486649" r:id="rId89"/>
    <p:sldLayoutId id="2147486650" r:id="rId90"/>
    <p:sldLayoutId id="2147486651" r:id="rId91"/>
    <p:sldLayoutId id="2147486652" r:id="rId92"/>
    <p:sldLayoutId id="2147486653" r:id="rId93"/>
    <p:sldLayoutId id="2147486654" r:id="rId94"/>
    <p:sldLayoutId id="2147486655" r:id="rId95"/>
    <p:sldLayoutId id="2147486656" r:id="rId96"/>
    <p:sldLayoutId id="2147486657" r:id="rId97"/>
    <p:sldLayoutId id="2147486658" r:id="rId98"/>
    <p:sldLayoutId id="2147486659" r:id="rId99"/>
    <p:sldLayoutId id="2147486660" r:id="rId100"/>
    <p:sldLayoutId id="2147486661" r:id="rId101"/>
    <p:sldLayoutId id="2147486662" r:id="rId102"/>
    <p:sldLayoutId id="2147486663" r:id="rId103"/>
    <p:sldLayoutId id="2147486664" r:id="rId104"/>
  </p:sldLayoutIdLst>
  <p:hf hdr="0" dt="0"/>
  <p:txStyles>
    <p:titleStyle>
      <a:lvl1pPr algn="l" defTabSz="914400" rtl="0" eaLnBrk="1" latinLnBrk="0" hangingPunct="1">
        <a:lnSpc>
          <a:spcPts val="3840"/>
        </a:lnSpc>
        <a:spcBef>
          <a:spcPct val="0"/>
        </a:spcBef>
        <a:buNone/>
        <a:defRPr sz="3200" b="1" kern="1200">
          <a:solidFill>
            <a:schemeClr val="accent1"/>
          </a:solidFill>
          <a:latin typeface="+mj-lt"/>
          <a:ea typeface="+mj-ea"/>
          <a:cs typeface="+mj-cs"/>
        </a:defRPr>
      </a:lvl1pPr>
    </p:titleStyle>
    <p:bodyStyle>
      <a:lvl1pPr marL="179388" indent="-179388"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ts val="2400"/>
        </a:lnSpc>
        <a:spcBef>
          <a:spcPts val="500"/>
        </a:spcBef>
        <a:buFont typeface="Courier New" panose="02070309020205020404" pitchFamily="49" charset="0"/>
        <a:buChar char="­"/>
        <a:tabLst>
          <a:tab pos="449263" algn="l"/>
        </a:tabLst>
        <a:defRPr sz="2000" kern="1200">
          <a:solidFill>
            <a:schemeClr val="tx1"/>
          </a:solidFill>
          <a:latin typeface="+mn-lt"/>
          <a:ea typeface="+mn-ea"/>
          <a:cs typeface="+mn-cs"/>
        </a:defRPr>
      </a:lvl2pPr>
      <a:lvl3pPr marL="719138" indent="-269875"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229.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5.png"/><Relationship Id="rId5" Type="http://schemas.openxmlformats.org/officeDocument/2006/relationships/image" Target="../media/image103.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hyperlink" Target="mailto:SASH_Support@bhp.com" TargetMode="External"/><Relationship Id="rId2" Type="http://schemas.openxmlformats.org/officeDocument/2006/relationships/notesSlide" Target="../notesSlides/notesSlide13.xml"/><Relationship Id="rId1" Type="http://schemas.openxmlformats.org/officeDocument/2006/relationships/slideLayout" Target="../slideLayouts/slideLayout232.xml"/><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6.png"/><Relationship Id="rId5" Type="http://schemas.openxmlformats.org/officeDocument/2006/relationships/image" Target="../media/image103.jpe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hyperlink" Target="mailto:SASH_Support@bhp.com" TargetMode="External"/><Relationship Id="rId2" Type="http://schemas.openxmlformats.org/officeDocument/2006/relationships/notesSlide" Target="../notesSlides/notesSlide19.xml"/><Relationship Id="rId1" Type="http://schemas.openxmlformats.org/officeDocument/2006/relationships/slideLayout" Target="../slideLayouts/slideLayout2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5.xml"/></Relationships>
</file>

<file path=ppt/slides/_rels/slide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xml"/><Relationship Id="rId1" Type="http://schemas.openxmlformats.org/officeDocument/2006/relationships/slideLayout" Target="../slideLayouts/slideLayout232.xml"/></Relationships>
</file>

<file path=ppt/slides/_rels/slide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3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6C799-A601-4A82-AD03-2D3B87476685}"/>
              </a:ext>
            </a:extLst>
          </p:cNvPr>
          <p:cNvSpPr>
            <a:spLocks noGrp="1"/>
          </p:cNvSpPr>
          <p:nvPr>
            <p:ph type="title"/>
          </p:nvPr>
        </p:nvSpPr>
        <p:spPr>
          <a:xfrm>
            <a:off x="564614" y="703828"/>
            <a:ext cx="11062772" cy="488682"/>
          </a:xfrm>
        </p:spPr>
        <p:txBody>
          <a:bodyPr/>
          <a:lstStyle/>
          <a:p>
            <a:r>
              <a:rPr lang="en-AU" b="1" i="0" u="none" baseline="0" dirty="0" err="1"/>
              <a:t>Defensores</a:t>
            </a:r>
            <a:r>
              <a:rPr lang="x-es-XL" b="1" i="0" u="none" baseline="0" dirty="0"/>
              <a:t> Activos</a:t>
            </a:r>
            <a:endParaRPr lang="en-AU" dirty="0"/>
          </a:p>
        </p:txBody>
      </p:sp>
      <p:sp>
        <p:nvSpPr>
          <p:cNvPr id="6" name="Content Placeholder 5">
            <a:extLst>
              <a:ext uri="{FF2B5EF4-FFF2-40B4-BE49-F238E27FC236}">
                <a16:creationId xmlns:a16="http://schemas.microsoft.com/office/drawing/2014/main" id="{D7376065-BB33-480A-879E-286556197CA7}"/>
              </a:ext>
            </a:extLst>
          </p:cNvPr>
          <p:cNvSpPr>
            <a:spLocks noGrp="1"/>
          </p:cNvSpPr>
          <p:nvPr>
            <p:ph idx="1"/>
          </p:nvPr>
        </p:nvSpPr>
        <p:spPr>
          <a:xfrm>
            <a:off x="637072" y="2912999"/>
            <a:ext cx="3488877" cy="3094486"/>
          </a:xfrm>
        </p:spPr>
        <p:txBody>
          <a:bodyPr/>
          <a:lstStyle/>
          <a:p>
            <a:pPr marL="0" indent="0">
              <a:buNone/>
            </a:pPr>
            <a:r>
              <a:rPr lang="es-ES" sz="1600" dirty="0"/>
              <a:t>4 charlas informativas (10 minutos cada uno):</a:t>
            </a:r>
            <a:br>
              <a:rPr lang="es-ES" sz="1800" dirty="0"/>
            </a:br>
            <a:r>
              <a:rPr lang="en-AU" sz="1600" dirty="0">
                <a:sym typeface="Wingdings" panose="05000000000000000000" pitchFamily="2" charset="2"/>
              </a:rPr>
              <a:t> </a:t>
            </a:r>
            <a:r>
              <a:rPr lang="en-AU" sz="1600" dirty="0"/>
              <a:t>¿</a:t>
            </a:r>
            <a:r>
              <a:rPr lang="en-AU" sz="1600" dirty="0" err="1"/>
              <a:t>Qué</a:t>
            </a:r>
            <a:r>
              <a:rPr lang="en-AU" sz="1600" dirty="0"/>
              <a:t> </a:t>
            </a:r>
            <a:r>
              <a:rPr lang="en-AU" sz="1600" dirty="0" err="1"/>
              <a:t>nos</a:t>
            </a:r>
            <a:r>
              <a:rPr lang="en-AU" sz="1600" dirty="0"/>
              <a:t> </a:t>
            </a:r>
            <a:r>
              <a:rPr lang="en-AU" sz="1600" dirty="0" err="1"/>
              <a:t>impide</a:t>
            </a:r>
            <a:r>
              <a:rPr lang="en-AU" sz="1600" dirty="0"/>
              <a:t> </a:t>
            </a:r>
            <a:r>
              <a:rPr lang="en-AU" sz="1600" dirty="0" err="1"/>
              <a:t>intervenir</a:t>
            </a:r>
            <a:r>
              <a:rPr lang="en-AU" sz="1600" dirty="0"/>
              <a:t>?</a:t>
            </a:r>
          </a:p>
          <a:p>
            <a:pPr marL="0" indent="0">
              <a:buNone/>
            </a:pPr>
            <a:r>
              <a:rPr lang="es-ES" sz="1600" dirty="0">
                <a:sym typeface="Wingdings" panose="05000000000000000000" pitchFamily="2" charset="2"/>
              </a:rPr>
              <a:t> </a:t>
            </a:r>
            <a:r>
              <a:rPr lang="es-ES" sz="1600" dirty="0"/>
              <a:t>Impacto de nuestras respuestas en otras</a:t>
            </a:r>
          </a:p>
          <a:p>
            <a:pPr marL="0" indent="0">
              <a:buNone/>
            </a:pPr>
            <a:r>
              <a:rPr lang="en-AU" sz="1600" dirty="0">
                <a:sym typeface="Wingdings" panose="05000000000000000000" pitchFamily="2" charset="2"/>
              </a:rPr>
              <a:t> </a:t>
            </a:r>
            <a:r>
              <a:rPr lang="en-AU" sz="1600" dirty="0" err="1"/>
              <a:t>Cómo</a:t>
            </a:r>
            <a:r>
              <a:rPr lang="en-AU" sz="1600" dirty="0"/>
              <a:t> ser </a:t>
            </a:r>
            <a:r>
              <a:rPr lang="en-AU" sz="1600" dirty="0" err="1"/>
              <a:t>Defensores</a:t>
            </a:r>
            <a:r>
              <a:rPr lang="en-AU" sz="1600" dirty="0"/>
              <a:t> </a:t>
            </a:r>
            <a:r>
              <a:rPr lang="en-AU" sz="1600" dirty="0" err="1"/>
              <a:t>efectivos</a:t>
            </a:r>
            <a:r>
              <a:rPr lang="en-AU" sz="1600" dirty="0"/>
              <a:t>: </a:t>
            </a:r>
            <a:r>
              <a:rPr lang="en-AU" sz="1600" dirty="0" err="1"/>
              <a:t>dar</a:t>
            </a:r>
            <a:r>
              <a:rPr lang="en-AU" sz="1600" dirty="0"/>
              <a:t> </a:t>
            </a:r>
            <a:r>
              <a:rPr lang="en-AU" sz="1600" dirty="0" err="1"/>
              <a:t>retroalimentación</a:t>
            </a:r>
            <a:endParaRPr lang="en-AU" sz="1600" dirty="0"/>
          </a:p>
          <a:p>
            <a:pPr marL="0" indent="0">
              <a:buNone/>
            </a:pPr>
            <a:r>
              <a:rPr lang="es-ES" sz="1600" dirty="0">
                <a:sym typeface="Wingdings" panose="05000000000000000000" pitchFamily="2" charset="2"/>
              </a:rPr>
              <a:t> </a:t>
            </a:r>
            <a:r>
              <a:rPr lang="es-ES" sz="1600" dirty="0"/>
              <a:t>Cómo ser Defensores efectivos: hablar con seguridad</a:t>
            </a:r>
            <a:endParaRPr lang="en-AU" dirty="0"/>
          </a:p>
        </p:txBody>
      </p:sp>
      <p:sp>
        <p:nvSpPr>
          <p:cNvPr id="8" name="Content Placeholder 7">
            <a:extLst>
              <a:ext uri="{FF2B5EF4-FFF2-40B4-BE49-F238E27FC236}">
                <a16:creationId xmlns:a16="http://schemas.microsoft.com/office/drawing/2014/main" id="{5531D837-DA00-4F15-A258-70C26178C950}"/>
              </a:ext>
            </a:extLst>
          </p:cNvPr>
          <p:cNvSpPr>
            <a:spLocks noGrp="1"/>
          </p:cNvSpPr>
          <p:nvPr>
            <p:ph idx="15"/>
          </p:nvPr>
        </p:nvSpPr>
        <p:spPr>
          <a:xfrm>
            <a:off x="8286524" y="3120762"/>
            <a:ext cx="3070952" cy="1060796"/>
          </a:xfrm>
        </p:spPr>
        <p:txBody>
          <a:bodyPr vert="horz" lIns="91440" tIns="45720" rIns="91440" bIns="45720" rtlCol="0" anchor="t">
            <a:noAutofit/>
          </a:bodyPr>
          <a:lstStyle/>
          <a:p>
            <a:pPr marL="0" indent="0">
              <a:buNone/>
            </a:pPr>
            <a:r>
              <a:rPr lang="es-ES" dirty="0"/>
              <a:t>Proporcione 4 charlas informativas</a:t>
            </a:r>
            <a:endParaRPr lang="en-US" dirty="0"/>
          </a:p>
        </p:txBody>
      </p:sp>
      <p:sp>
        <p:nvSpPr>
          <p:cNvPr id="10" name="Content Placeholder 9">
            <a:extLst>
              <a:ext uri="{FF2B5EF4-FFF2-40B4-BE49-F238E27FC236}">
                <a16:creationId xmlns:a16="http://schemas.microsoft.com/office/drawing/2014/main" id="{C89C8825-9B65-4E58-9AC1-14214B746AB0}"/>
              </a:ext>
            </a:extLst>
          </p:cNvPr>
          <p:cNvSpPr>
            <a:spLocks noGrp="1"/>
          </p:cNvSpPr>
          <p:nvPr>
            <p:ph idx="17"/>
          </p:nvPr>
        </p:nvSpPr>
        <p:spPr>
          <a:xfrm>
            <a:off x="793191" y="1949214"/>
            <a:ext cx="3003933" cy="703252"/>
          </a:xfrm>
        </p:spPr>
        <p:txBody>
          <a:bodyPr/>
          <a:lstStyle/>
          <a:p>
            <a:r>
              <a:rPr lang="es-ES" sz="1600" dirty="0"/>
              <a:t>Que hay en este </a:t>
            </a:r>
            <a:br>
              <a:rPr lang="es-ES" sz="1600" dirty="0"/>
            </a:br>
            <a:r>
              <a:rPr lang="es-ES" sz="1600" dirty="0"/>
              <a:t>paquete</a:t>
            </a:r>
            <a:br>
              <a:rPr lang="en-AU" sz="1600" dirty="0"/>
            </a:br>
            <a:endParaRPr lang="en-AU" dirty="0"/>
          </a:p>
        </p:txBody>
      </p:sp>
      <p:sp>
        <p:nvSpPr>
          <p:cNvPr id="11" name="Content Placeholder 10">
            <a:extLst>
              <a:ext uri="{FF2B5EF4-FFF2-40B4-BE49-F238E27FC236}">
                <a16:creationId xmlns:a16="http://schemas.microsoft.com/office/drawing/2014/main" id="{C9D2CAC1-F345-41C9-BA14-053FD35BB582}"/>
              </a:ext>
            </a:extLst>
          </p:cNvPr>
          <p:cNvSpPr>
            <a:spLocks noGrp="1"/>
          </p:cNvSpPr>
          <p:nvPr>
            <p:ph idx="18"/>
          </p:nvPr>
        </p:nvSpPr>
        <p:spPr/>
        <p:txBody>
          <a:bodyPr/>
          <a:lstStyle/>
          <a:p>
            <a:r>
              <a:rPr lang="en-AU" sz="1600" dirty="0" err="1"/>
              <a:t>Cómo</a:t>
            </a:r>
            <a:r>
              <a:rPr lang="en-AU" sz="1600" dirty="0"/>
              <a:t> usar </a:t>
            </a:r>
            <a:r>
              <a:rPr lang="en-AU" sz="1600" dirty="0" err="1"/>
              <a:t>este</a:t>
            </a:r>
            <a:r>
              <a:rPr lang="en-AU" sz="1600" dirty="0"/>
              <a:t> </a:t>
            </a:r>
            <a:br>
              <a:rPr lang="en-AU" sz="1600" dirty="0"/>
            </a:br>
            <a:r>
              <a:rPr lang="en-AU" sz="1600" dirty="0" err="1"/>
              <a:t>paquete</a:t>
            </a:r>
            <a:endParaRPr lang="en-AU" sz="1600" dirty="0"/>
          </a:p>
        </p:txBody>
      </p:sp>
      <p:pic>
        <p:nvPicPr>
          <p:cNvPr id="3" name="Picture 2">
            <a:extLst>
              <a:ext uri="{FF2B5EF4-FFF2-40B4-BE49-F238E27FC236}">
                <a16:creationId xmlns:a16="http://schemas.microsoft.com/office/drawing/2014/main" id="{E820BB15-855C-4EC5-A58B-029F781A16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996680" y="4538034"/>
            <a:ext cx="1610360" cy="1571776"/>
          </a:xfrm>
          <a:prstGeom prst="rect">
            <a:avLst/>
          </a:prstGeom>
        </p:spPr>
      </p:pic>
    </p:spTree>
    <p:extLst>
      <p:ext uri="{BB962C8B-B14F-4D97-AF65-F5344CB8AC3E}">
        <p14:creationId xmlns:p14="http://schemas.microsoft.com/office/powerpoint/2010/main" val="139343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0814-637D-4FF5-B6D6-42697DE58D16}"/>
              </a:ext>
            </a:extLst>
          </p:cNvPr>
          <p:cNvSpPr>
            <a:spLocks noGrp="1"/>
          </p:cNvSpPr>
          <p:nvPr>
            <p:ph type="title"/>
          </p:nvPr>
        </p:nvSpPr>
        <p:spPr/>
        <p:txBody>
          <a:bodyPr/>
          <a:lstStyle/>
          <a:p>
            <a:pPr algn="l" rtl="0"/>
            <a:r>
              <a:rPr lang="x-es-XL" b="1" i="0" u="none" baseline="0"/>
              <a:t>Cómo utilizar esta charla informativa: notas para los líderes</a:t>
            </a:r>
          </a:p>
        </p:txBody>
      </p:sp>
      <p:sp>
        <p:nvSpPr>
          <p:cNvPr id="3" name="Content Placeholder 2">
            <a:extLst>
              <a:ext uri="{FF2B5EF4-FFF2-40B4-BE49-F238E27FC236}">
                <a16:creationId xmlns:a16="http://schemas.microsoft.com/office/drawing/2014/main" id="{02DE5529-93D2-4F26-BDDE-9DCF510280A5}"/>
              </a:ext>
            </a:extLst>
          </p:cNvPr>
          <p:cNvSpPr>
            <a:spLocks noGrp="1"/>
          </p:cNvSpPr>
          <p:nvPr>
            <p:ph idx="1"/>
          </p:nvPr>
        </p:nvSpPr>
        <p:spPr>
          <a:xfrm>
            <a:off x="803564" y="1539608"/>
            <a:ext cx="5292436" cy="2256440"/>
          </a:xfrm>
        </p:spPr>
        <p:txBody>
          <a:bodyPr/>
          <a:lstStyle/>
          <a:p>
            <a:pPr marL="0" indent="0" algn="ctr" rtl="0">
              <a:buNone/>
            </a:pPr>
            <a:r>
              <a:rPr lang="x-es-XL" sz="2400" b="1" i="0" u="none" baseline="0" dirty="0"/>
              <a:t>Objetivos de esta charla informativa</a:t>
            </a:r>
          </a:p>
          <a:p>
            <a:pPr marL="0" indent="0" algn="l" rtl="0">
              <a:buNone/>
            </a:pPr>
            <a:r>
              <a:rPr lang="x-es-XL" b="0" i="0" u="none" baseline="0" dirty="0"/>
              <a:t>Queremos empezar una conversación sobre cómo las situaciones pueden afectar e impactar a otros. </a:t>
            </a:r>
          </a:p>
          <a:p>
            <a:pPr marL="0" indent="0" algn="l" rtl="0">
              <a:buNone/>
            </a:pPr>
            <a:endParaRPr lang="x-es-XL" dirty="0"/>
          </a:p>
        </p:txBody>
      </p:sp>
      <p:sp>
        <p:nvSpPr>
          <p:cNvPr id="4" name="Content Placeholder 3">
            <a:extLst>
              <a:ext uri="{FF2B5EF4-FFF2-40B4-BE49-F238E27FC236}">
                <a16:creationId xmlns:a16="http://schemas.microsoft.com/office/drawing/2014/main" id="{C6CC7ECB-6943-4931-BA00-3A04B928DD6F}"/>
              </a:ext>
            </a:extLst>
          </p:cNvPr>
          <p:cNvSpPr>
            <a:spLocks noGrp="1"/>
          </p:cNvSpPr>
          <p:nvPr>
            <p:ph idx="13"/>
          </p:nvPr>
        </p:nvSpPr>
        <p:spPr>
          <a:xfrm>
            <a:off x="791381" y="3993766"/>
            <a:ext cx="5187660" cy="2256440"/>
          </a:xfrm>
        </p:spPr>
        <p:txBody>
          <a:bodyPr/>
          <a:lstStyle/>
          <a:p>
            <a:pPr marL="0" indent="0" algn="ctr" rtl="0">
              <a:buNone/>
            </a:pPr>
            <a:r>
              <a:rPr lang="x-es-XL" sz="2400" b="1" i="0" u="none" baseline="0" dirty="0"/>
              <a:t>Cómo se desarrollará la sesión</a:t>
            </a:r>
          </a:p>
          <a:p>
            <a:pPr marL="0" indent="0" algn="l" rtl="0">
              <a:buNone/>
            </a:pPr>
            <a:r>
              <a:rPr lang="x-es-XL" sz="2000" b="0" i="0" u="none" baseline="0" dirty="0"/>
              <a:t>La charla se desarrollará entre 5 a 10 minutos.</a:t>
            </a:r>
          </a:p>
          <a:p>
            <a:pPr marL="0" indent="0" algn="l" rtl="0">
              <a:buNone/>
            </a:pPr>
            <a:r>
              <a:rPr lang="x-es-XL" sz="2000" b="0" i="0" u="none" baseline="0" dirty="0"/>
              <a:t>El equipo recibirá preguntas para iniciar la conversación.</a:t>
            </a:r>
          </a:p>
          <a:p>
            <a:pPr marL="0" indent="0" algn="l" rtl="0">
              <a:buNone/>
            </a:pPr>
            <a:r>
              <a:rPr lang="x-es-XL" b="0" i="0" u="none" baseline="0" dirty="0"/>
              <a:t>En la sección de notas de la diapositiva encontrará los temas de conversación.</a:t>
            </a:r>
            <a:endParaRPr lang="x-es-XL" sz="2000" dirty="0"/>
          </a:p>
          <a:p>
            <a:pPr marL="0" indent="0" algn="l" rtl="0">
              <a:buNone/>
            </a:pPr>
            <a:endParaRPr lang="x-es-XL" dirty="0"/>
          </a:p>
        </p:txBody>
      </p:sp>
      <p:sp>
        <p:nvSpPr>
          <p:cNvPr id="5" name="Content Placeholder 4">
            <a:extLst>
              <a:ext uri="{FF2B5EF4-FFF2-40B4-BE49-F238E27FC236}">
                <a16:creationId xmlns:a16="http://schemas.microsoft.com/office/drawing/2014/main" id="{EA812653-79B0-4B2A-8883-673183A7E933}"/>
              </a:ext>
            </a:extLst>
          </p:cNvPr>
          <p:cNvSpPr>
            <a:spLocks noGrp="1"/>
          </p:cNvSpPr>
          <p:nvPr>
            <p:ph idx="14"/>
          </p:nvPr>
        </p:nvSpPr>
        <p:spPr>
          <a:xfrm>
            <a:off x="6223220" y="1704109"/>
            <a:ext cx="5292436" cy="2091939"/>
          </a:xfrm>
        </p:spPr>
        <p:txBody>
          <a:bodyPr/>
          <a:lstStyle/>
          <a:p>
            <a:pPr marL="0" indent="0" algn="ctr" rtl="0">
              <a:buNone/>
            </a:pPr>
            <a:r>
              <a:rPr lang="x-es-XL" sz="2400" b="1" i="0" u="none" baseline="0" dirty="0"/>
              <a:t>Qué incluye la sesión</a:t>
            </a:r>
          </a:p>
          <a:p>
            <a:pPr marL="0" indent="0" algn="l" rtl="0">
              <a:buNone/>
            </a:pPr>
            <a:r>
              <a:rPr lang="x-es-XL" sz="1800" b="0" i="0" u="none" baseline="0" dirty="0"/>
              <a:t>Reprodu</a:t>
            </a:r>
            <a:r>
              <a:rPr lang="es-419" sz="1800" b="0" i="0" u="none" baseline="0" dirty="0" err="1"/>
              <a:t>zca</a:t>
            </a:r>
            <a:r>
              <a:rPr lang="x-es-XL" sz="1800" b="0" i="0" u="none" baseline="0" dirty="0"/>
              <a:t> </a:t>
            </a:r>
            <a:r>
              <a:rPr lang="es-419" sz="1800" b="0" i="0" u="none" baseline="0" dirty="0"/>
              <a:t>el </a:t>
            </a:r>
            <a:r>
              <a:rPr lang="x-es-XL" sz="1800" b="0" i="0" u="none" baseline="0" dirty="0"/>
              <a:t>video sobre el escenario basado en un incidente de la vida real que ocurrió en BHP. El grupo recibirá preguntas abiertas para conversar en grupo. La sesión terminará con una llamada a la acción del equipo.</a:t>
            </a:r>
          </a:p>
          <a:p>
            <a:pPr marL="0" indent="0" algn="l" rtl="0">
              <a:buNone/>
            </a:pPr>
            <a:endParaRPr lang="x-es-XL" dirty="0"/>
          </a:p>
        </p:txBody>
      </p:sp>
      <p:pic>
        <p:nvPicPr>
          <p:cNvPr id="8" name="Picture 7" descr="Icon&#10;&#10;Description automatically generated">
            <a:extLst>
              <a:ext uri="{FF2B5EF4-FFF2-40B4-BE49-F238E27FC236}">
                <a16:creationId xmlns:a16="http://schemas.microsoft.com/office/drawing/2014/main" id="{700A88B9-92AB-44E6-AC0D-F0446A9E870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81757" y="3231494"/>
            <a:ext cx="3597009" cy="2906122"/>
          </a:xfrm>
          <a:prstGeom prst="rect">
            <a:avLst/>
          </a:prstGeom>
        </p:spPr>
      </p:pic>
    </p:spTree>
    <p:extLst>
      <p:ext uri="{BB962C8B-B14F-4D97-AF65-F5344CB8AC3E}">
        <p14:creationId xmlns:p14="http://schemas.microsoft.com/office/powerpoint/2010/main" val="158444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4" name="Slide Number Placeholder 3"/>
          <p:cNvSpPr>
            <a:spLocks noGrp="1"/>
          </p:cNvSpPr>
          <p:nvPr>
            <p:ph type="sldNum" sz="quarter" idx="12"/>
          </p:nvPr>
        </p:nvSpPr>
        <p:spPr/>
        <p:txBody>
          <a:bodyPr/>
          <a:lstStyle/>
          <a:p>
            <a:pPr rtl="0"/>
            <a:fld id="{3830CAAF-21A0-4241-92AC-0D55EFAA1541}" type="slidenum">
              <a:rPr/>
              <a:t>10</a:t>
            </a:fld>
            <a:endParaRPr lang="x-es-XL"/>
          </a:p>
        </p:txBody>
      </p:sp>
      <p:sp>
        <p:nvSpPr>
          <p:cNvPr id="5" name="Title 4"/>
          <p:cNvSpPr>
            <a:spLocks noGrp="1"/>
          </p:cNvSpPr>
          <p:nvPr>
            <p:ph type="title"/>
          </p:nvPr>
        </p:nvSpPr>
        <p:spPr/>
        <p:txBody>
          <a:bodyPr/>
          <a:lstStyle/>
          <a:p>
            <a:pPr algn="l" rtl="0"/>
            <a:r>
              <a:rPr lang="x-es-XL" b="1" i="0" u="none" baseline="0"/>
              <a:t>Reproduzca el video</a:t>
            </a:r>
          </a:p>
        </p:txBody>
      </p:sp>
      <p:pic>
        <p:nvPicPr>
          <p:cNvPr id="8" name="Toolbox talk - Impact of our responses">
            <a:hlinkClick r:id="" action="ppaction://media"/>
            <a:extLst>
              <a:ext uri="{FF2B5EF4-FFF2-40B4-BE49-F238E27FC236}">
                <a16:creationId xmlns:a16="http://schemas.microsoft.com/office/drawing/2014/main" id="{987C3D79-A7B7-49CC-871E-C63A05696C2D}"/>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397620" y="1186879"/>
            <a:ext cx="8833818" cy="4969446"/>
          </a:xfrm>
        </p:spPr>
      </p:pic>
    </p:spTree>
    <p:extLst>
      <p:ext uri="{BB962C8B-B14F-4D97-AF65-F5344CB8AC3E}">
        <p14:creationId xmlns:p14="http://schemas.microsoft.com/office/powerpoint/2010/main" val="4254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B95410-4218-4E7B-8C33-611F084F05DB}"/>
              </a:ext>
            </a:extLst>
          </p:cNvPr>
          <p:cNvSpPr>
            <a:spLocks noGrp="1"/>
          </p:cNvSpPr>
          <p:nvPr>
            <p:ph type="body" sz="quarter" idx="13"/>
          </p:nvPr>
        </p:nvSpPr>
        <p:spPr>
          <a:xfrm>
            <a:off x="2443795" y="734494"/>
            <a:ext cx="9214805" cy="2290011"/>
          </a:xfrm>
        </p:spPr>
        <p:txBody>
          <a:bodyPr/>
          <a:lstStyle/>
          <a:p>
            <a:pPr marL="0" indent="0" rtl="0">
              <a:lnSpc>
                <a:spcPct val="100000"/>
              </a:lnSpc>
              <a:buNone/>
            </a:pPr>
            <a:r>
              <a:rPr lang="x-es-XL" sz="2400" b="0" i="0" u="none" baseline="0" dirty="0"/>
              <a:t>Cuando no hacemos nada, ¿qué mensaje enviamos a la fuente que origina la falta de respeto, </a:t>
            </a:r>
          </a:p>
          <a:p>
            <a:pPr marL="0" indent="0" rtl="0">
              <a:lnSpc>
                <a:spcPct val="100000"/>
              </a:lnSpc>
              <a:buNone/>
            </a:pPr>
            <a:r>
              <a:rPr lang="x-es-XL" sz="2400" b="0" i="0" u="none" baseline="0" dirty="0"/>
              <a:t>a la persona afectada y a los demás </a:t>
            </a:r>
            <a:r>
              <a:rPr lang="en-AU" sz="2400" b="0" i="0" u="none" baseline="0" dirty="0" err="1"/>
              <a:t>Defensores</a:t>
            </a:r>
            <a:r>
              <a:rPr lang="x-es-XL" sz="2400" b="0" i="0" u="none" baseline="0" dirty="0"/>
              <a:t>?</a:t>
            </a:r>
            <a:br>
              <a:rPr lang="x-es-XL" sz="2400" b="0" dirty="0"/>
            </a:br>
            <a:endParaRPr lang="x-es-XL" sz="2400" dirty="0"/>
          </a:p>
          <a:p>
            <a:pPr rtl="0"/>
            <a:r>
              <a:rPr lang="x-es-XL" sz="2400" b="0" i="0" u="none" baseline="0" dirty="0"/>
              <a:t>¿Cuáles son los efectos a corto y largo plazo de no hacer nada?</a:t>
            </a:r>
          </a:p>
          <a:p>
            <a:pPr marL="0" indent="0" rtl="0">
              <a:buNone/>
            </a:pPr>
            <a:endParaRPr lang="x-es-XL" dirty="0"/>
          </a:p>
        </p:txBody>
      </p:sp>
      <p:sp>
        <p:nvSpPr>
          <p:cNvPr id="6" name="Text Placeholder 5">
            <a:extLst>
              <a:ext uri="{FF2B5EF4-FFF2-40B4-BE49-F238E27FC236}">
                <a16:creationId xmlns:a16="http://schemas.microsoft.com/office/drawing/2014/main" id="{75AD6EE7-A162-4A19-9BF0-F718DF2741FC}"/>
              </a:ext>
            </a:extLst>
          </p:cNvPr>
          <p:cNvSpPr>
            <a:spLocks noGrp="1"/>
          </p:cNvSpPr>
          <p:nvPr>
            <p:ph type="body" sz="quarter" idx="14"/>
          </p:nvPr>
        </p:nvSpPr>
        <p:spPr/>
        <p:txBody>
          <a:bodyPr/>
          <a:lstStyle/>
          <a:p>
            <a:pPr rtl="0"/>
            <a:r>
              <a:rPr lang="x-es-XL" b="0" i="0" u="none" baseline="0"/>
              <a:t>Su impacto</a:t>
            </a:r>
          </a:p>
        </p:txBody>
      </p:sp>
      <p:sp>
        <p:nvSpPr>
          <p:cNvPr id="7" name="TextBox 6">
            <a:extLst>
              <a:ext uri="{FF2B5EF4-FFF2-40B4-BE49-F238E27FC236}">
                <a16:creationId xmlns:a16="http://schemas.microsoft.com/office/drawing/2014/main" id="{61142EF7-57C5-4BD6-8A37-FDDDD86588B4}"/>
              </a:ext>
            </a:extLst>
          </p:cNvPr>
          <p:cNvSpPr txBox="1"/>
          <p:nvPr/>
        </p:nvSpPr>
        <p:spPr>
          <a:xfrm>
            <a:off x="3048000" y="4199811"/>
            <a:ext cx="6664960" cy="2215991"/>
          </a:xfrm>
          <a:prstGeom prst="rect">
            <a:avLst/>
          </a:prstGeom>
          <a:noFill/>
        </p:spPr>
        <p:txBody>
          <a:bodyPr wrap="square">
            <a:spAutoFit/>
          </a:bodyPr>
          <a:lstStyle/>
          <a:p>
            <a:pPr algn="ctr" rtl="0"/>
            <a:r>
              <a:rPr lang="x-es-XL" sz="2400" b="1" i="0" u="none" baseline="0" dirty="0">
                <a:solidFill>
                  <a:srgbClr val="F67B2F"/>
                </a:solidFill>
              </a:rPr>
              <a:t>¿Qué podríamos hacer como equipo?</a:t>
            </a:r>
          </a:p>
          <a:p>
            <a:pPr algn="ctr" rtl="0"/>
            <a:endParaRPr lang="x-es-XL" sz="2400" dirty="0">
              <a:solidFill>
                <a:schemeClr val="tx2"/>
              </a:solidFill>
            </a:endParaRPr>
          </a:p>
          <a:p>
            <a:pPr algn="ctr" rtl="0"/>
            <a:r>
              <a:rPr lang="x-es-XL" sz="2400" b="0" i="0" u="none" baseline="0" dirty="0">
                <a:solidFill>
                  <a:schemeClr val="tx2"/>
                </a:solidFill>
              </a:rPr>
              <a:t>¿Qué medidas podríamos adoptar para hacer frente a los comportamientos irrespetuosos en nuestro equipo?</a:t>
            </a:r>
          </a:p>
          <a:p>
            <a:endParaRPr lang="x-es-XL" dirty="0"/>
          </a:p>
        </p:txBody>
      </p:sp>
      <p:pic>
        <p:nvPicPr>
          <p:cNvPr id="8" name="Picture 7">
            <a:extLst>
              <a:ext uri="{FF2B5EF4-FFF2-40B4-BE49-F238E27FC236}">
                <a16:creationId xmlns:a16="http://schemas.microsoft.com/office/drawing/2014/main" id="{52F0E01A-733B-4AA0-B3BD-28FC4C02ADD2}"/>
              </a:ext>
            </a:extLst>
          </p:cNvPr>
          <p:cNvPicPr>
            <a:picLocks noChangeAspect="1"/>
          </p:cNvPicPr>
          <p:nvPr/>
        </p:nvPicPr>
        <p:blipFill>
          <a:blip r:embed="rId3">
            <a:clrChange>
              <a:clrFrom>
                <a:srgbClr val="FFFFFF"/>
              </a:clrFrom>
              <a:clrTo>
                <a:srgbClr val="FFFFFF">
                  <a:alpha val="0"/>
                </a:srgbClr>
              </a:clrTo>
            </a:clrChange>
            <a:alphaModFix amt="50000"/>
          </a:blip>
          <a:stretch>
            <a:fillRect/>
          </a:stretch>
        </p:blipFill>
        <p:spPr>
          <a:xfrm>
            <a:off x="621607" y="3737903"/>
            <a:ext cx="2678583" cy="2614405"/>
          </a:xfrm>
          <a:prstGeom prst="rect">
            <a:avLst/>
          </a:prstGeom>
        </p:spPr>
      </p:pic>
    </p:spTree>
    <p:extLst>
      <p:ext uri="{BB962C8B-B14F-4D97-AF65-F5344CB8AC3E}">
        <p14:creationId xmlns:p14="http://schemas.microsoft.com/office/powerpoint/2010/main" val="3247571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rtl="0">
              <a:lnSpc>
                <a:spcPct val="150000"/>
              </a:lnSpc>
              <a:buNone/>
            </a:pPr>
            <a:r>
              <a:rPr lang="x-es-XL" sz="3200" b="0" i="0" u="none" baseline="0">
                <a:solidFill>
                  <a:srgbClr val="476475"/>
                </a:solidFill>
              </a:rPr>
              <a:t>¿Le ha pasado esto antes? </a:t>
            </a:r>
          </a:p>
          <a:p>
            <a:pPr marL="0" indent="0" algn="ctr" rtl="0">
              <a:lnSpc>
                <a:spcPct val="150000"/>
              </a:lnSpc>
              <a:buNone/>
            </a:pPr>
            <a:r>
              <a:rPr lang="x-es-XL" sz="3200" b="0" i="0" u="none" baseline="0">
                <a:solidFill>
                  <a:srgbClr val="476475"/>
                </a:solidFill>
              </a:rPr>
              <a:t>De ser así, ¿qué hizo? </a:t>
            </a:r>
          </a:p>
          <a:p>
            <a:pPr marL="0" indent="0" algn="ctr" rtl="0">
              <a:lnSpc>
                <a:spcPct val="150000"/>
              </a:lnSpc>
              <a:buNone/>
            </a:pPr>
            <a:r>
              <a:rPr lang="x-es-XL" sz="3200" b="0" i="0" u="none" baseline="0">
                <a:solidFill>
                  <a:srgbClr val="476475"/>
                </a:solidFill>
              </a:rPr>
              <a:t>De lo contrario, ¿qué cree que haría? </a:t>
            </a:r>
          </a:p>
          <a:p>
            <a:pPr marL="0" indent="0" algn="l" rtl="0">
              <a:buNone/>
            </a:pPr>
            <a:endParaRPr lang="x-es-XL"/>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pPr algn="l" rtl="0"/>
            <a:r>
              <a:rPr lang="x-es-XL" sz="3200" b="1" i="0" u="none" baseline="0"/>
              <a:t>Pregunta de reflexión</a:t>
            </a:r>
            <a:br>
              <a:rPr lang="x-es-XL" sz="3200" b="0">
                <a:solidFill>
                  <a:srgbClr val="476475"/>
                </a:solidFill>
              </a:rPr>
            </a:br>
            <a:endParaRPr lang="x-es-XL"/>
          </a:p>
        </p:txBody>
      </p:sp>
    </p:spTree>
    <p:extLst>
      <p:ext uri="{BB962C8B-B14F-4D97-AF65-F5344CB8AC3E}">
        <p14:creationId xmlns:p14="http://schemas.microsoft.com/office/powerpoint/2010/main" val="107017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x-es-XL" dirty="0"/>
              <a:t>¿Necesita apoyo adicional?</a:t>
            </a:r>
            <a:endParaRPr lang="es-ES_tradnl" dirty="0"/>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_tradnl" sz="1000" b="0" i="0" u="none" strike="noStrike" kern="1200" cap="none" spc="0" normalizeH="0" baseline="0" dirty="0">
                <a:ln>
                  <a:noFill/>
                </a:ln>
                <a:solidFill>
                  <a:srgbClr val="476472"/>
                </a:solidFill>
                <a:effectLst/>
                <a:uLnTx/>
                <a:uFillTx/>
                <a:latin typeface="Arial" panose="020B0604020202020204"/>
                <a:ea typeface="+mn-ea"/>
                <a:cs typeface="+mn-cs"/>
              </a:rPr>
              <a:t>Defensores Activos Módulo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s-ES_tradnl" sz="1000" b="1" i="0" u="none" strike="noStrike" kern="1200" cap="none" spc="0" normalizeH="0" baseline="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s-ES_tradnl" sz="1000" b="1" i="0" u="none" strike="noStrike" kern="1200" cap="none" spc="0" normalizeH="0" baseline="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s-ES_tradnl"/>
              <a:t>Su Líder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a:xfrm>
            <a:off x="172821" y="1224968"/>
            <a:ext cx="7703782" cy="383762"/>
          </a:xfrm>
        </p:spPr>
        <p:txBody>
          <a:bodyPr/>
          <a:lstStyle/>
          <a:p>
            <a:r>
              <a:rPr lang="es-ES_tradnl" sz="1800" dirty="0"/>
              <a:t>Comuníquese con una persona de confianza de su red de contactos</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s-ES_tradnl"/>
              <a:t>Su Líder 2-Up</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s-ES_tradnl"/>
              <a:t>Recursos Humanos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s-ES_tradnl"/>
              <a:t>Alguien de su confianza</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s-ES_tradnl"/>
              <a:t>EthicsPoint </a:t>
            </a:r>
            <a:br>
              <a:rPr lang="es-ES_tradnl"/>
            </a:br>
            <a:r>
              <a:rPr lang="es-ES_tradnl"/>
              <a:t>anónimo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s-ES_tradnl"/>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662183"/>
            <a:ext cx="3386309" cy="1293101"/>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Dueño de Contrato (CO), Representante del CO Dueño de la Orden de Servicio</a:t>
            </a:r>
          </a:p>
        </p:txBody>
      </p:sp>
    </p:spTree>
    <p:extLst>
      <p:ext uri="{BB962C8B-B14F-4D97-AF65-F5344CB8AC3E}">
        <p14:creationId xmlns:p14="http://schemas.microsoft.com/office/powerpoint/2010/main" val="152859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60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1217131"/>
            <a:ext cx="11060944" cy="1795749"/>
          </a:xfrm>
        </p:spPr>
        <p:txBody>
          <a:bodyPr/>
          <a:lstStyle/>
          <a:p>
            <a:pPr algn="l" rtl="0"/>
            <a:r>
              <a:rPr lang="en-AU" b="1" i="0" u="none" baseline="0" dirty="0" err="1"/>
              <a:t>Defensores</a:t>
            </a:r>
            <a:r>
              <a:rPr lang="x-es-XL" b="1" i="0" u="none" baseline="0" dirty="0"/>
              <a:t> </a:t>
            </a:r>
            <a:r>
              <a:rPr lang="es-419" b="1" i="0" u="none" baseline="0" dirty="0"/>
              <a:t>A</a:t>
            </a:r>
            <a:r>
              <a:rPr lang="x-es-XL" b="1" i="0" u="none" baseline="0" dirty="0"/>
              <a:t>ctivos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65528" y="3012880"/>
            <a:ext cx="11071038" cy="311704"/>
          </a:xfrm>
        </p:spPr>
        <p:txBody>
          <a:bodyPr/>
          <a:lstStyle/>
          <a:p>
            <a:pPr algn="l" rtl="0"/>
            <a:r>
              <a:rPr lang="x-es-XL" b="1" i="0" u="none" baseline="0" dirty="0"/>
              <a:t>Charla informativa </a:t>
            </a:r>
            <a:endParaRPr lang="en-AU" b="1" i="0" u="none" baseline="0" dirty="0"/>
          </a:p>
          <a:p>
            <a:pPr algn="l" rtl="0"/>
            <a:r>
              <a:rPr lang="en-AU" sz="2800" dirty="0">
                <a:sym typeface="Wingdings" panose="05000000000000000000" pitchFamily="2" charset="2"/>
              </a:rPr>
              <a:t></a:t>
            </a:r>
            <a:r>
              <a:rPr lang="en-AU" sz="1800" dirty="0">
                <a:sym typeface="Wingdings" panose="05000000000000000000" pitchFamily="2" charset="2"/>
              </a:rPr>
              <a:t> </a:t>
            </a:r>
            <a:r>
              <a:rPr lang="en-AU" sz="1800" dirty="0" err="1"/>
              <a:t>Cómo</a:t>
            </a:r>
            <a:r>
              <a:rPr lang="en-AU" sz="1800" dirty="0"/>
              <a:t> ser </a:t>
            </a:r>
            <a:r>
              <a:rPr lang="en-AU" sz="1800" dirty="0" err="1"/>
              <a:t>Defensores</a:t>
            </a:r>
            <a:r>
              <a:rPr lang="en-AU" sz="1800" dirty="0"/>
              <a:t> </a:t>
            </a:r>
            <a:r>
              <a:rPr lang="en-AU" sz="1800" dirty="0" err="1"/>
              <a:t>efectivos</a:t>
            </a:r>
            <a:r>
              <a:rPr lang="en-AU" sz="1800" dirty="0"/>
              <a:t>: </a:t>
            </a:r>
            <a:r>
              <a:rPr lang="en-AU" sz="1800" dirty="0" err="1"/>
              <a:t>dar</a:t>
            </a:r>
            <a:r>
              <a:rPr lang="en-AU" sz="1800" dirty="0"/>
              <a:t> </a:t>
            </a:r>
            <a:r>
              <a:rPr lang="en-AU" sz="1800" dirty="0" err="1"/>
              <a:t>retroalimentación</a:t>
            </a:r>
            <a:endParaRPr lang="en-AU" sz="1800" dirty="0"/>
          </a:p>
          <a:p>
            <a:endParaRPr lang="en-AU" sz="1800" dirty="0"/>
          </a:p>
        </p:txBody>
      </p:sp>
    </p:spTree>
    <p:extLst>
      <p:ext uri="{BB962C8B-B14F-4D97-AF65-F5344CB8AC3E}">
        <p14:creationId xmlns:p14="http://schemas.microsoft.com/office/powerpoint/2010/main" val="3436924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67F76-A0E4-43C0-8AE5-BEE42509AB38}"/>
              </a:ext>
            </a:extLst>
          </p:cNvPr>
          <p:cNvSpPr>
            <a:spLocks noGrp="1"/>
          </p:cNvSpPr>
          <p:nvPr>
            <p:ph idx="1"/>
          </p:nvPr>
        </p:nvSpPr>
        <p:spPr>
          <a:xfrm>
            <a:off x="669073" y="1260539"/>
            <a:ext cx="5322152" cy="2256440"/>
          </a:xfrm>
        </p:spPr>
        <p:txBody>
          <a:bodyPr/>
          <a:lstStyle/>
          <a:p>
            <a:pPr marL="0" indent="0" algn="ctr" rtl="0">
              <a:buNone/>
            </a:pPr>
            <a:r>
              <a:rPr lang="x-es-XL" b="1" i="0" u="none" baseline="0" dirty="0"/>
              <a:t>Objetivos de la charla informativa</a:t>
            </a:r>
            <a:endParaRPr lang="x-es-XL" sz="1800" b="0" dirty="0"/>
          </a:p>
          <a:p>
            <a:pPr marL="0" indent="0" algn="l" rtl="0">
              <a:buNone/>
            </a:pPr>
            <a:endParaRPr lang="en-AU" sz="1600" b="0" i="0" u="none" baseline="0" dirty="0"/>
          </a:p>
          <a:p>
            <a:pPr marL="0" indent="0" algn="l" rtl="0">
              <a:buNone/>
            </a:pPr>
            <a:r>
              <a:rPr lang="x-es-XL" sz="1600" b="0" i="0" u="none" baseline="0" dirty="0"/>
              <a:t>El propósito de esta charla es empezar la conversación sobre formas de dar feedback o abordar un comportamiento irrespetuoso. </a:t>
            </a:r>
            <a:endParaRPr lang="x-es-XL" sz="1600" b="0" dirty="0">
              <a:cs typeface="Arial"/>
            </a:endParaRPr>
          </a:p>
        </p:txBody>
      </p:sp>
      <p:sp>
        <p:nvSpPr>
          <p:cNvPr id="4" name="Content Placeholder 3">
            <a:extLst>
              <a:ext uri="{FF2B5EF4-FFF2-40B4-BE49-F238E27FC236}">
                <a16:creationId xmlns:a16="http://schemas.microsoft.com/office/drawing/2014/main" id="{70DDCE7C-7FE0-41D7-96AA-33447AE167F2}"/>
              </a:ext>
            </a:extLst>
          </p:cNvPr>
          <p:cNvSpPr>
            <a:spLocks noGrp="1"/>
          </p:cNvSpPr>
          <p:nvPr>
            <p:ph idx="13"/>
          </p:nvPr>
        </p:nvSpPr>
        <p:spPr>
          <a:xfrm>
            <a:off x="669073" y="3985610"/>
            <a:ext cx="5531704" cy="2256440"/>
          </a:xfrm>
        </p:spPr>
        <p:txBody>
          <a:bodyPr/>
          <a:lstStyle/>
          <a:p>
            <a:pPr marL="0" indent="0" algn="ctr" rtl="0">
              <a:buNone/>
            </a:pPr>
            <a:r>
              <a:rPr lang="x-es-XL" b="1" i="0" u="none" baseline="0" dirty="0"/>
              <a:t>Cómo se desarrollará la sesión</a:t>
            </a:r>
          </a:p>
          <a:p>
            <a:pPr marL="0" indent="0" algn="l" rtl="0">
              <a:buNone/>
            </a:pPr>
            <a:r>
              <a:rPr lang="x-es-XL" sz="1600" b="0" i="0" u="none" baseline="0" dirty="0"/>
              <a:t>La charla se desarrollará entre 5 a 10 minutos. </a:t>
            </a:r>
          </a:p>
          <a:p>
            <a:pPr marL="0" indent="0" algn="l" rtl="0">
              <a:buNone/>
            </a:pPr>
            <a:r>
              <a:rPr lang="x-es-XL" sz="1600" b="0" i="0" u="none" baseline="0" dirty="0"/>
              <a:t>Reproduzca el video sobre el escenario basado en un incidente de la vida real que ocurrió en BHP</a:t>
            </a:r>
            <a:r>
              <a:rPr lang="x-es-XL" sz="1800" b="0" i="0" u="none" baseline="0" dirty="0"/>
              <a:t>. </a:t>
            </a:r>
            <a:endParaRPr lang="x-es-XL" sz="1600" b="0" dirty="0"/>
          </a:p>
          <a:p>
            <a:pPr marL="0" indent="0" algn="l" rtl="0">
              <a:buNone/>
            </a:pPr>
            <a:r>
              <a:rPr lang="x-es-XL" sz="1600" b="0" i="0" u="none" baseline="0" dirty="0"/>
              <a:t>Si no tiene conexión, el guion está disponible en la sección de notas de esta charla informativa.</a:t>
            </a:r>
          </a:p>
          <a:p>
            <a:pPr marL="0" indent="0" algn="l" rtl="0">
              <a:buNone/>
            </a:pPr>
            <a:r>
              <a:rPr lang="x-es-XL" sz="1600" b="0" i="0" u="none" baseline="0" dirty="0"/>
              <a:t>El equipo recibirá preguntas para iniciar la conversación.</a:t>
            </a:r>
          </a:p>
          <a:p>
            <a:pPr marL="179070" indent="-179070" algn="l" rtl="0"/>
            <a:endParaRPr lang="x-es-XL" dirty="0">
              <a:cs typeface="Arial" panose="020B0604020202020204"/>
            </a:endParaRPr>
          </a:p>
        </p:txBody>
      </p:sp>
      <p:sp>
        <p:nvSpPr>
          <p:cNvPr id="5" name="Content Placeholder 4">
            <a:extLst>
              <a:ext uri="{FF2B5EF4-FFF2-40B4-BE49-F238E27FC236}">
                <a16:creationId xmlns:a16="http://schemas.microsoft.com/office/drawing/2014/main" id="{C73B2364-B976-4EC1-85C2-D6E0DBB8C2A1}"/>
              </a:ext>
            </a:extLst>
          </p:cNvPr>
          <p:cNvSpPr>
            <a:spLocks noGrp="1"/>
          </p:cNvSpPr>
          <p:nvPr>
            <p:ph idx="14"/>
          </p:nvPr>
        </p:nvSpPr>
        <p:spPr>
          <a:xfrm>
            <a:off x="6200777" y="1539608"/>
            <a:ext cx="5322150" cy="2256440"/>
          </a:xfrm>
        </p:spPr>
        <p:txBody>
          <a:bodyPr/>
          <a:lstStyle/>
          <a:p>
            <a:pPr marL="0" indent="0" algn="ctr" rtl="0">
              <a:buNone/>
            </a:pPr>
            <a:r>
              <a:rPr lang="x-es-XL" b="1" i="0" u="none" baseline="0" dirty="0"/>
              <a:t>Qué incluye la sesión</a:t>
            </a:r>
          </a:p>
          <a:p>
            <a:pPr marL="0" indent="0" algn="l" rtl="0">
              <a:buNone/>
            </a:pPr>
            <a:endParaRPr lang="en-AU" sz="1600" b="0" i="0" u="none" baseline="0" dirty="0"/>
          </a:p>
          <a:p>
            <a:pPr marL="0" indent="0" algn="l" rtl="0">
              <a:buNone/>
            </a:pPr>
            <a:r>
              <a:rPr lang="x-es-XL" sz="1600" b="0" i="0" u="none" baseline="0" dirty="0"/>
              <a:t>El grupo verá un video breve. </a:t>
            </a:r>
          </a:p>
          <a:p>
            <a:pPr marL="0" indent="0" algn="l" rtl="0">
              <a:buNone/>
            </a:pPr>
            <a:r>
              <a:rPr lang="x-es-XL" sz="1600" b="0" i="0" u="none" baseline="0" dirty="0"/>
              <a:t>A continuación, el grupo recibirá preguntas abiertas para conversar en equipo.</a:t>
            </a:r>
          </a:p>
          <a:p>
            <a:pPr marL="0" indent="0" algn="l" rtl="0">
              <a:buNone/>
            </a:pPr>
            <a:r>
              <a:rPr lang="x-es-XL" sz="1600" b="0" i="0" u="none" baseline="0" dirty="0"/>
              <a:t>La sesión terminará con preguntas de reflexión y un llamado a la acción del equipo.</a:t>
            </a:r>
          </a:p>
        </p:txBody>
      </p:sp>
      <p:sp>
        <p:nvSpPr>
          <p:cNvPr id="2" name="Title 1">
            <a:extLst>
              <a:ext uri="{FF2B5EF4-FFF2-40B4-BE49-F238E27FC236}">
                <a16:creationId xmlns:a16="http://schemas.microsoft.com/office/drawing/2014/main" id="{E03461E9-56AE-4C14-8154-EE1FEA93E614}"/>
              </a:ext>
            </a:extLst>
          </p:cNvPr>
          <p:cNvSpPr>
            <a:spLocks noGrp="1"/>
          </p:cNvSpPr>
          <p:nvPr>
            <p:ph type="title"/>
          </p:nvPr>
        </p:nvSpPr>
        <p:spPr>
          <a:xfrm>
            <a:off x="274356" y="781883"/>
            <a:ext cx="11062772" cy="488682"/>
          </a:xfrm>
        </p:spPr>
        <p:txBody>
          <a:bodyPr/>
          <a:lstStyle/>
          <a:p>
            <a:pPr algn="l" rtl="0"/>
            <a:r>
              <a:rPr lang="x-es-XL" sz="3200" b="1" i="0" u="none" spc="-27" baseline="0" dirty="0">
                <a:solidFill>
                  <a:srgbClr val="E65400"/>
                </a:solidFill>
                <a:latin typeface="Arial"/>
                <a:ea typeface="Arial"/>
                <a:cs typeface="Arial"/>
                <a:sym typeface="Arial" panose="020B0604020202020204" pitchFamily="34" charset="0"/>
              </a:rPr>
              <a:t>Cómo utilizar esta charla informativa: notas para los líderes</a:t>
            </a:r>
            <a:br>
              <a:rPr lang="x-es-XL" sz="3200" spc="-27" dirty="0">
                <a:solidFill>
                  <a:srgbClr val="E65400"/>
                </a:solidFill>
                <a:cs typeface="Arial"/>
                <a:sym typeface="Arial" panose="020B0604020202020204" pitchFamily="34" charset="0"/>
              </a:rPr>
            </a:br>
            <a:endParaRPr lang="x-es-XL" dirty="0"/>
          </a:p>
        </p:txBody>
      </p:sp>
      <p:pic>
        <p:nvPicPr>
          <p:cNvPr id="14" name="Picture Placeholder 13" descr="Icon&#10;&#10;Description automatically generated">
            <a:extLst>
              <a:ext uri="{FF2B5EF4-FFF2-40B4-BE49-F238E27FC236}">
                <a16:creationId xmlns:a16="http://schemas.microsoft.com/office/drawing/2014/main" id="{87009BCD-E138-4373-AF73-7DCAF3C5793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23389" b="23389"/>
          <a:stretch/>
        </p:blipFill>
        <p:spPr>
          <a:xfrm>
            <a:off x="6479905" y="3884924"/>
            <a:ext cx="4763894" cy="2049458"/>
          </a:xfrm>
          <a:prstGeom prst="rect">
            <a:avLst/>
          </a:prstGeom>
        </p:spPr>
      </p:pic>
    </p:spTree>
    <p:extLst>
      <p:ext uri="{BB962C8B-B14F-4D97-AF65-F5344CB8AC3E}">
        <p14:creationId xmlns:p14="http://schemas.microsoft.com/office/powerpoint/2010/main" val="19505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5" name="Title 4"/>
          <p:cNvSpPr>
            <a:spLocks noGrp="1"/>
          </p:cNvSpPr>
          <p:nvPr>
            <p:ph type="title"/>
          </p:nvPr>
        </p:nvSpPr>
        <p:spPr/>
        <p:txBody>
          <a:bodyPr/>
          <a:lstStyle/>
          <a:p>
            <a:pPr algn="l" rtl="0"/>
            <a:r>
              <a:rPr lang="x-es-XL" b="1" i="0" u="none" baseline="0">
                <a:solidFill>
                  <a:srgbClr val="E65400"/>
                </a:solidFill>
              </a:rPr>
              <a:t>Reproduzca el video</a:t>
            </a:r>
          </a:p>
        </p:txBody>
      </p:sp>
      <p:pic>
        <p:nvPicPr>
          <p:cNvPr id="4" name="Toolbox Talk - How to be effective bystanders">
            <a:hlinkClick r:id="" action="ppaction://media"/>
            <a:extLst>
              <a:ext uri="{FF2B5EF4-FFF2-40B4-BE49-F238E27FC236}">
                <a16:creationId xmlns:a16="http://schemas.microsoft.com/office/drawing/2014/main" id="{747A6959-2799-4BB0-823A-CD1DC2ADEDF3}"/>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237129" y="1096595"/>
            <a:ext cx="8994309" cy="5059730"/>
          </a:xfrm>
        </p:spPr>
      </p:pic>
    </p:spTree>
    <p:extLst>
      <p:ext uri="{BB962C8B-B14F-4D97-AF65-F5344CB8AC3E}">
        <p14:creationId xmlns:p14="http://schemas.microsoft.com/office/powerpoint/2010/main" val="31127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E00E0-A0EB-5B40-B6AB-7ABCB15D6A67}"/>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x-es-XL" sz="1200">
              <a:solidFill>
                <a:schemeClr val="bg1"/>
              </a:solidFill>
            </a:endParaRPr>
          </a:p>
        </p:txBody>
      </p:sp>
      <p:sp>
        <p:nvSpPr>
          <p:cNvPr id="3" name="Rectangle 2">
            <a:hlinkClick r:id="rId3"/>
            <a:extLst>
              <a:ext uri="{FF2B5EF4-FFF2-40B4-BE49-F238E27FC236}">
                <a16:creationId xmlns:a16="http://schemas.microsoft.com/office/drawing/2014/main" id="{7258A36E-1F12-2941-B446-A3B5CF7B3B45}"/>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x-es-XL" sz="1200">
              <a:solidFill>
                <a:schemeClr val="bg1"/>
              </a:solidFill>
            </a:endParaRPr>
          </a:p>
        </p:txBody>
      </p:sp>
      <p:sp>
        <p:nvSpPr>
          <p:cNvPr id="11" name="TextBox 10"/>
          <p:cNvSpPr txBox="1"/>
          <p:nvPr/>
        </p:nvSpPr>
        <p:spPr>
          <a:xfrm>
            <a:off x="6718041" y="5971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0"/>
            <a:endParaRPr lang="x-es-XL" err="1">
              <a:solidFill>
                <a:schemeClr val="tx1"/>
              </a:solidFill>
            </a:endParaRPr>
          </a:p>
        </p:txBody>
      </p:sp>
      <p:sp>
        <p:nvSpPr>
          <p:cNvPr id="4" name="Title 3">
            <a:extLst>
              <a:ext uri="{FF2B5EF4-FFF2-40B4-BE49-F238E27FC236}">
                <a16:creationId xmlns:a16="http://schemas.microsoft.com/office/drawing/2014/main" id="{CAC3E162-5A04-4584-801C-D573E1BD5AA9}"/>
              </a:ext>
            </a:extLst>
          </p:cNvPr>
          <p:cNvSpPr>
            <a:spLocks noGrp="1"/>
          </p:cNvSpPr>
          <p:nvPr>
            <p:ph type="title"/>
          </p:nvPr>
        </p:nvSpPr>
        <p:spPr>
          <a:xfrm>
            <a:off x="956732" y="5325474"/>
            <a:ext cx="10724322" cy="1532526"/>
          </a:xfrm>
        </p:spPr>
        <p:txBody>
          <a:bodyPr/>
          <a:lstStyle/>
          <a:p>
            <a:pPr rtl="0"/>
            <a:br>
              <a:rPr lang="x-es-XL" sz="2000">
                <a:solidFill>
                  <a:srgbClr val="476475"/>
                </a:solidFill>
              </a:rPr>
            </a:br>
            <a:r>
              <a:rPr lang="x-es-XL" sz="2000" b="0" i="0" u="none" baseline="0">
                <a:solidFill>
                  <a:srgbClr val="476475"/>
                </a:solidFill>
              </a:rPr>
              <a:t> </a:t>
            </a:r>
            <a:br>
              <a:rPr lang="x-es-XL" sz="2000">
                <a:solidFill>
                  <a:srgbClr val="476475"/>
                </a:solidFill>
              </a:rPr>
            </a:br>
            <a:br>
              <a:rPr lang="x-es-XL" sz="1800">
                <a:solidFill>
                  <a:srgbClr val="37373A"/>
                </a:solidFill>
              </a:rPr>
            </a:br>
            <a:br>
              <a:rPr lang="x-es-XL" sz="1800">
                <a:solidFill>
                  <a:srgbClr val="37373A"/>
                </a:solidFill>
              </a:rPr>
            </a:br>
            <a:endParaRPr lang="x-es-XL" sz="1800"/>
          </a:p>
        </p:txBody>
      </p:sp>
      <p:sp>
        <p:nvSpPr>
          <p:cNvPr id="5" name="Text Placeholder 4">
            <a:extLst>
              <a:ext uri="{FF2B5EF4-FFF2-40B4-BE49-F238E27FC236}">
                <a16:creationId xmlns:a16="http://schemas.microsoft.com/office/drawing/2014/main" id="{E80AE7C6-A8D0-4B09-99ED-A34F79C8563D}"/>
              </a:ext>
            </a:extLst>
          </p:cNvPr>
          <p:cNvSpPr>
            <a:spLocks noGrp="1"/>
          </p:cNvSpPr>
          <p:nvPr>
            <p:ph type="body" sz="quarter" idx="13"/>
          </p:nvPr>
        </p:nvSpPr>
        <p:spPr>
          <a:xfrm>
            <a:off x="1757464" y="712679"/>
            <a:ext cx="9488006" cy="1636176"/>
          </a:xfrm>
        </p:spPr>
        <p:txBody>
          <a:bodyPr/>
          <a:lstStyle/>
          <a:p>
            <a:pPr rtl="0"/>
            <a:r>
              <a:rPr lang="x-es-XL" sz="2400" b="0" i="0" u="none" baseline="0">
                <a:solidFill>
                  <a:srgbClr val="476475"/>
                </a:solidFill>
              </a:rPr>
              <a:t>¿Por qué cree que el empleado en el video no dijo nada? </a:t>
            </a:r>
          </a:p>
          <a:p>
            <a:pPr rtl="0"/>
            <a:r>
              <a:rPr lang="x-es-XL" sz="2400" b="0" i="0" u="none" baseline="0">
                <a:solidFill>
                  <a:srgbClr val="476475"/>
                </a:solidFill>
              </a:rPr>
              <a:t>¿Cómo superaría los obstáculos que enfrentó la persona?</a:t>
            </a:r>
          </a:p>
          <a:p>
            <a:pPr rtl="0"/>
            <a:r>
              <a:rPr lang="x-es-XL" sz="2400" b="0" i="0" u="none" baseline="0">
                <a:solidFill>
                  <a:srgbClr val="476475"/>
                </a:solidFill>
              </a:rPr>
              <a:t>Si usted fuera la persona del video, </a:t>
            </a:r>
            <a:br>
              <a:rPr lang="x-es-XL" sz="2400">
                <a:solidFill>
                  <a:srgbClr val="476475"/>
                </a:solidFill>
              </a:rPr>
            </a:br>
            <a:r>
              <a:rPr lang="x-es-XL" sz="2400" b="0" i="0" u="none" baseline="0">
                <a:solidFill>
                  <a:srgbClr val="476475"/>
                </a:solidFill>
              </a:rPr>
              <a:t>¿qué diría o haría?</a:t>
            </a:r>
          </a:p>
        </p:txBody>
      </p:sp>
      <p:sp>
        <p:nvSpPr>
          <p:cNvPr id="15" name="Rectangle: Rounded Corners 14">
            <a:extLst>
              <a:ext uri="{FF2B5EF4-FFF2-40B4-BE49-F238E27FC236}">
                <a16:creationId xmlns:a16="http://schemas.microsoft.com/office/drawing/2014/main" id="{C78119F4-FAF4-4ACA-8420-E4C117002B68}"/>
              </a:ext>
            </a:extLst>
          </p:cNvPr>
          <p:cNvSpPr/>
          <p:nvPr/>
        </p:nvSpPr>
        <p:spPr>
          <a:xfrm>
            <a:off x="3868614" y="2859911"/>
            <a:ext cx="4700955" cy="1154528"/>
          </a:xfrm>
          <a:prstGeom prst="roundRect">
            <a:avLst/>
          </a:prstGeom>
          <a:solidFill>
            <a:srgbClr val="476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4" name="Text Placeholder 13">
            <a:extLst>
              <a:ext uri="{FF2B5EF4-FFF2-40B4-BE49-F238E27FC236}">
                <a16:creationId xmlns:a16="http://schemas.microsoft.com/office/drawing/2014/main" id="{94BCC79F-EEDA-49BB-86ED-99FFA8928AC8}"/>
              </a:ext>
            </a:extLst>
          </p:cNvPr>
          <p:cNvSpPr>
            <a:spLocks noGrp="1"/>
          </p:cNvSpPr>
          <p:nvPr>
            <p:ph type="body" sz="quarter" idx="14"/>
          </p:nvPr>
        </p:nvSpPr>
        <p:spPr>
          <a:xfrm>
            <a:off x="2783962" y="3170133"/>
            <a:ext cx="6869627" cy="875035"/>
          </a:xfrm>
        </p:spPr>
        <p:txBody>
          <a:bodyPr/>
          <a:lstStyle/>
          <a:p>
            <a:pPr rtl="0">
              <a:lnSpc>
                <a:spcPct val="100000"/>
              </a:lnSpc>
            </a:pPr>
            <a:r>
              <a:rPr lang="x-es-XL" sz="2400" b="0" i="0" u="none" baseline="0">
                <a:latin typeface="Arial"/>
                <a:ea typeface="Arial"/>
                <a:cs typeface="Arial"/>
              </a:rPr>
              <a:t>Cómo ser un espectador efectivo </a:t>
            </a:r>
            <a:br>
              <a:rPr lang="x-es-XL" sz="2400" b="0">
                <a:latin typeface="Arial"/>
              </a:rPr>
            </a:br>
            <a:r>
              <a:rPr lang="x-es-XL" sz="2400" b="0" i="0" u="none" baseline="0">
                <a:latin typeface="Arial"/>
                <a:ea typeface="Arial"/>
                <a:cs typeface="Arial"/>
              </a:rPr>
              <a:t>Dar feedback</a:t>
            </a:r>
          </a:p>
          <a:p>
            <a:endParaRPr lang="x-es-XL"/>
          </a:p>
        </p:txBody>
      </p:sp>
      <p:sp>
        <p:nvSpPr>
          <p:cNvPr id="13" name="TextBox 12">
            <a:extLst>
              <a:ext uri="{FF2B5EF4-FFF2-40B4-BE49-F238E27FC236}">
                <a16:creationId xmlns:a16="http://schemas.microsoft.com/office/drawing/2014/main" id="{DCC0A0A2-A508-4BD2-BD23-CBBC2A380E05}"/>
              </a:ext>
            </a:extLst>
          </p:cNvPr>
          <p:cNvSpPr txBox="1"/>
          <p:nvPr/>
        </p:nvSpPr>
        <p:spPr>
          <a:xfrm>
            <a:off x="2988629" y="4045168"/>
            <a:ext cx="6664960" cy="2215991"/>
          </a:xfrm>
          <a:prstGeom prst="rect">
            <a:avLst/>
          </a:prstGeom>
          <a:noFill/>
        </p:spPr>
        <p:txBody>
          <a:bodyPr wrap="square" lIns="91440" tIns="45720" rIns="91440" bIns="45720" anchor="t">
            <a:spAutoFit/>
          </a:bodyPr>
          <a:lstStyle/>
          <a:p>
            <a:pPr algn="ctr" rtl="0"/>
            <a:r>
              <a:rPr lang="x-es-XL" sz="2400" b="1" i="0" u="none" baseline="0">
                <a:solidFill>
                  <a:srgbClr val="E65400"/>
                </a:solidFill>
              </a:rPr>
              <a:t>¿Qué podríamos hacer como equipo?</a:t>
            </a:r>
          </a:p>
          <a:p>
            <a:pPr algn="ctr" rtl="0"/>
            <a:endParaRPr lang="x-es-XL" sz="2400">
              <a:solidFill>
                <a:srgbClr val="50544D"/>
              </a:solidFill>
            </a:endParaRPr>
          </a:p>
          <a:p>
            <a:pPr algn="ctr" rtl="0"/>
            <a:r>
              <a:rPr lang="x-es-XL" sz="2400" b="0" i="0" u="none" baseline="0">
                <a:solidFill>
                  <a:srgbClr val="476475"/>
                </a:solidFill>
              </a:rPr>
              <a:t>¿Cuáles son algunas formas en que nuestro equipo puede abordar este tipo de comportamientos irrespetuosos en un entorno seguro? </a:t>
            </a:r>
          </a:p>
          <a:p>
            <a:endParaRPr lang="x-es-XL"/>
          </a:p>
        </p:txBody>
      </p:sp>
      <p:pic>
        <p:nvPicPr>
          <p:cNvPr id="16" name="Picture 15">
            <a:extLst>
              <a:ext uri="{FF2B5EF4-FFF2-40B4-BE49-F238E27FC236}">
                <a16:creationId xmlns:a16="http://schemas.microsoft.com/office/drawing/2014/main" id="{44547B98-C2E2-4AD3-9B31-99CEC826FDEA}"/>
              </a:ext>
            </a:extLst>
          </p:cNvPr>
          <p:cNvPicPr>
            <a:picLocks noChangeAspect="1"/>
          </p:cNvPicPr>
          <p:nvPr/>
        </p:nvPicPr>
        <p:blipFill>
          <a:blip r:embed="rId4">
            <a:clrChange>
              <a:clrFrom>
                <a:srgbClr val="FFFFFF"/>
              </a:clrFrom>
              <a:clrTo>
                <a:srgbClr val="FFFFFF">
                  <a:alpha val="0"/>
                </a:srgbClr>
              </a:clrTo>
            </a:clrChange>
            <a:alphaModFix amt="50000"/>
          </a:blip>
          <a:stretch>
            <a:fillRect/>
          </a:stretch>
        </p:blipFill>
        <p:spPr>
          <a:xfrm>
            <a:off x="603309" y="3744999"/>
            <a:ext cx="2577927" cy="2516160"/>
          </a:xfrm>
          <a:prstGeom prst="rect">
            <a:avLst/>
          </a:prstGeom>
        </p:spPr>
      </p:pic>
    </p:spTree>
    <p:extLst>
      <p:ext uri="{BB962C8B-B14F-4D97-AF65-F5344CB8AC3E}">
        <p14:creationId xmlns:p14="http://schemas.microsoft.com/office/powerpoint/2010/main" val="92923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p:txBody>
          <a:bodyPr/>
          <a:lstStyle/>
          <a:p>
            <a:pPr algn="l" rtl="0"/>
            <a:r>
              <a:rPr lang="en-AU" b="1" i="0" u="none" baseline="0" dirty="0" err="1"/>
              <a:t>Defensores</a:t>
            </a:r>
            <a:r>
              <a:rPr lang="x-es-XL" b="1" i="0" u="none" baseline="0" dirty="0"/>
              <a:t> Activos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p:txBody>
          <a:bodyPr/>
          <a:lstStyle/>
          <a:p>
            <a:pPr algn="l" rtl="0"/>
            <a:r>
              <a:rPr lang="x-es-XL" b="1" i="0" u="none" baseline="0" dirty="0"/>
              <a:t>Charla </a:t>
            </a:r>
            <a:r>
              <a:rPr lang="es-419" b="1" i="0" u="none" baseline="0" dirty="0"/>
              <a:t>i</a:t>
            </a:r>
            <a:r>
              <a:rPr lang="x-es-XL" b="1" i="0" u="none" baseline="0" dirty="0"/>
              <a:t>nformativa</a:t>
            </a:r>
            <a:r>
              <a:rPr lang="en-AU" b="1" i="0" u="none" baseline="0" dirty="0"/>
              <a:t>s</a:t>
            </a:r>
          </a:p>
          <a:p>
            <a:r>
              <a:rPr lang="en-AU" sz="2800" dirty="0">
                <a:sym typeface="Wingdings" panose="05000000000000000000" pitchFamily="2" charset="2"/>
              </a:rPr>
              <a:t></a:t>
            </a:r>
            <a:r>
              <a:rPr lang="en-AU" dirty="0"/>
              <a:t>¿</a:t>
            </a:r>
            <a:r>
              <a:rPr lang="en-AU" dirty="0" err="1"/>
              <a:t>Qué</a:t>
            </a:r>
            <a:r>
              <a:rPr lang="en-AU" dirty="0"/>
              <a:t> </a:t>
            </a:r>
            <a:r>
              <a:rPr lang="en-AU" dirty="0" err="1"/>
              <a:t>nos</a:t>
            </a:r>
            <a:r>
              <a:rPr lang="en-AU" dirty="0"/>
              <a:t> </a:t>
            </a:r>
            <a:r>
              <a:rPr lang="en-AU" dirty="0" err="1"/>
              <a:t>impide</a:t>
            </a:r>
            <a:r>
              <a:rPr lang="en-AU" dirty="0"/>
              <a:t> </a:t>
            </a:r>
            <a:r>
              <a:rPr lang="en-AU" dirty="0" err="1"/>
              <a:t>intervenir</a:t>
            </a:r>
            <a:r>
              <a:rPr lang="en-AU" dirty="0"/>
              <a:t>?</a:t>
            </a:r>
          </a:p>
        </p:txBody>
      </p:sp>
    </p:spTree>
    <p:extLst>
      <p:ext uri="{BB962C8B-B14F-4D97-AF65-F5344CB8AC3E}">
        <p14:creationId xmlns:p14="http://schemas.microsoft.com/office/powerpoint/2010/main" val="199799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rtl="0">
              <a:lnSpc>
                <a:spcPct val="150000"/>
              </a:lnSpc>
              <a:buNone/>
            </a:pPr>
            <a:r>
              <a:rPr lang="x-es-XL" sz="2800" b="0" i="0" u="none" baseline="0">
                <a:solidFill>
                  <a:srgbClr val="476475"/>
                </a:solidFill>
              </a:rPr>
              <a:t>¿Le ha ocurrido algo similar? </a:t>
            </a:r>
            <a:endParaRPr lang="x-es-XL"/>
          </a:p>
          <a:p>
            <a:pPr marL="0" indent="0" algn="ctr" rtl="0">
              <a:lnSpc>
                <a:spcPct val="150000"/>
              </a:lnSpc>
              <a:buNone/>
            </a:pPr>
            <a:r>
              <a:rPr lang="x-es-XL" sz="2800" b="0" i="0" u="none" baseline="0">
                <a:solidFill>
                  <a:srgbClr val="476475"/>
                </a:solidFill>
              </a:rPr>
              <a:t>De ser así, ¿qué hizo? </a:t>
            </a:r>
            <a:endParaRPr lang="x-es-XL">
              <a:solidFill>
                <a:srgbClr val="E65400"/>
              </a:solidFill>
            </a:endParaRPr>
          </a:p>
          <a:p>
            <a:pPr marL="0" indent="0" algn="ctr" rtl="0">
              <a:lnSpc>
                <a:spcPct val="150000"/>
              </a:lnSpc>
              <a:buNone/>
            </a:pPr>
            <a:r>
              <a:rPr lang="x-es-XL" sz="2800" b="0" i="0" u="none" baseline="0">
                <a:solidFill>
                  <a:srgbClr val="476475"/>
                </a:solidFill>
              </a:rPr>
              <a:t>De lo contrario, ¿qué cree que haría? </a:t>
            </a:r>
            <a:endParaRPr lang="x-es-XL">
              <a:cs typeface="Arial"/>
            </a:endParaRPr>
          </a:p>
          <a:p>
            <a:pPr marL="0" indent="0" algn="l" rtl="0">
              <a:buNone/>
            </a:pPr>
            <a:endParaRPr lang="x-es-XL"/>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pPr algn="l" rtl="0"/>
            <a:r>
              <a:rPr lang="x-es-XL" sz="3200" b="1" i="0" u="none" baseline="0"/>
              <a:t>Pregunta de reflexión</a:t>
            </a:r>
            <a:br>
              <a:rPr lang="x-es-XL" sz="3200" b="0">
                <a:solidFill>
                  <a:srgbClr val="476475"/>
                </a:solidFill>
              </a:rPr>
            </a:br>
            <a:endParaRPr lang="x-es-XL"/>
          </a:p>
        </p:txBody>
      </p:sp>
    </p:spTree>
    <p:extLst>
      <p:ext uri="{BB962C8B-B14F-4D97-AF65-F5344CB8AC3E}">
        <p14:creationId xmlns:p14="http://schemas.microsoft.com/office/powerpoint/2010/main" val="190423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x-es-XL" dirty="0"/>
              <a:t>¿Necesita apoyo adicional?</a:t>
            </a:r>
            <a:endParaRPr lang="es-ES_tradnl" dirty="0"/>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_tradnl" sz="1000" b="0" i="0" u="none" strike="noStrike" kern="1200" cap="none" spc="0" normalizeH="0" baseline="0" dirty="0">
                <a:ln>
                  <a:noFill/>
                </a:ln>
                <a:solidFill>
                  <a:srgbClr val="476472"/>
                </a:solidFill>
                <a:effectLst/>
                <a:uLnTx/>
                <a:uFillTx/>
                <a:latin typeface="Arial" panose="020B0604020202020204"/>
                <a:ea typeface="+mn-ea"/>
                <a:cs typeface="+mn-cs"/>
              </a:rPr>
              <a:t>Defensores Activos Módulo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s-ES_tradnl" sz="1000" b="1" i="0" u="none" strike="noStrike" kern="1200" cap="none" spc="0" normalizeH="0" baseline="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s-ES_tradnl" sz="1000" b="1" i="0" u="none" strike="noStrike" kern="1200" cap="none" spc="0" normalizeH="0" baseline="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s-ES_tradnl"/>
              <a:t>Su Líder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a:xfrm>
            <a:off x="172821" y="1224968"/>
            <a:ext cx="7703782" cy="383762"/>
          </a:xfrm>
        </p:spPr>
        <p:txBody>
          <a:bodyPr/>
          <a:lstStyle/>
          <a:p>
            <a:r>
              <a:rPr lang="es-ES_tradnl" sz="1800" dirty="0"/>
              <a:t>Comuníquese con una persona de confianza de su red de contactos</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s-ES_tradnl"/>
              <a:t>Su Líder 2-Up</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s-ES_tradnl"/>
              <a:t>Recursos Humanos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s-ES_tradnl"/>
              <a:t>Alguien de su confianza</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s-ES_tradnl"/>
              <a:t>EthicsPoint </a:t>
            </a:r>
            <a:br>
              <a:rPr lang="es-ES_tradnl"/>
            </a:br>
            <a:r>
              <a:rPr lang="es-ES_tradnl"/>
              <a:t>anónimo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s-ES_tradnl"/>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662183"/>
            <a:ext cx="3386309" cy="1293101"/>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Dueño de Contrato (CO), Representante del CO Dueño de la Orden de Servicio</a:t>
            </a:r>
          </a:p>
        </p:txBody>
      </p:sp>
    </p:spTree>
    <p:extLst>
      <p:ext uri="{BB962C8B-B14F-4D97-AF65-F5344CB8AC3E}">
        <p14:creationId xmlns:p14="http://schemas.microsoft.com/office/powerpoint/2010/main" val="396154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805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1209382"/>
            <a:ext cx="11060944" cy="1795749"/>
          </a:xfrm>
        </p:spPr>
        <p:txBody>
          <a:bodyPr/>
          <a:lstStyle/>
          <a:p>
            <a:pPr algn="l" rtl="0"/>
            <a:r>
              <a:rPr lang="en-AU" b="1" i="0" u="none" baseline="0" dirty="0" err="1"/>
              <a:t>Defensores</a:t>
            </a:r>
            <a:r>
              <a:rPr lang="x-es-XL" b="1" i="0" u="none" baseline="0" dirty="0"/>
              <a:t> Activos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65528" y="3005131"/>
            <a:ext cx="11071038" cy="311704"/>
          </a:xfrm>
        </p:spPr>
        <p:txBody>
          <a:bodyPr/>
          <a:lstStyle/>
          <a:p>
            <a:pPr algn="l" rtl="0"/>
            <a:r>
              <a:rPr lang="x-es-XL" b="1" i="0" u="none" baseline="0" dirty="0"/>
              <a:t>Charla informativa para líderes</a:t>
            </a:r>
            <a:endParaRPr lang="en-AU" b="1" i="0" u="none" baseline="0" dirty="0"/>
          </a:p>
          <a:p>
            <a:r>
              <a:rPr lang="es-ES" sz="2800" dirty="0">
                <a:sym typeface="Wingdings" panose="05000000000000000000" pitchFamily="2" charset="2"/>
              </a:rPr>
              <a:t></a:t>
            </a:r>
            <a:r>
              <a:rPr lang="es-ES" sz="1800" dirty="0"/>
              <a:t> Cómo ser Defensores efectivos: hablar con seguridad</a:t>
            </a:r>
            <a:endParaRPr lang="x-es-XL" b="1" i="0" u="none" baseline="0" dirty="0"/>
          </a:p>
        </p:txBody>
      </p:sp>
    </p:spTree>
    <p:extLst>
      <p:ext uri="{BB962C8B-B14F-4D97-AF65-F5344CB8AC3E}">
        <p14:creationId xmlns:p14="http://schemas.microsoft.com/office/powerpoint/2010/main" val="956313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67F76-A0E4-43C0-8AE5-BEE42509AB38}"/>
              </a:ext>
            </a:extLst>
          </p:cNvPr>
          <p:cNvSpPr>
            <a:spLocks noGrp="1"/>
          </p:cNvSpPr>
          <p:nvPr>
            <p:ph idx="1"/>
          </p:nvPr>
        </p:nvSpPr>
        <p:spPr>
          <a:xfrm>
            <a:off x="669073" y="1260539"/>
            <a:ext cx="5322152" cy="2256440"/>
          </a:xfrm>
        </p:spPr>
        <p:txBody>
          <a:bodyPr/>
          <a:lstStyle/>
          <a:p>
            <a:pPr marL="0" indent="0" algn="ctr" rtl="0">
              <a:buNone/>
            </a:pPr>
            <a:r>
              <a:rPr lang="x-es-XL" b="1" i="0" u="none" baseline="0" dirty="0"/>
              <a:t>Propósito de esta charla informativa</a:t>
            </a:r>
            <a:endParaRPr lang="x-es-XL" sz="1800" b="0" dirty="0"/>
          </a:p>
          <a:p>
            <a:pPr marL="0" indent="0" algn="l" rtl="0">
              <a:buNone/>
            </a:pPr>
            <a:endParaRPr lang="en-AU" sz="1600" b="0" i="0" u="none" baseline="0" dirty="0"/>
          </a:p>
          <a:p>
            <a:pPr marL="0" indent="0" algn="l" rtl="0">
              <a:buNone/>
            </a:pPr>
            <a:r>
              <a:rPr lang="x-es-XL" sz="1600" b="0" i="0" u="none" baseline="0" dirty="0"/>
              <a:t>El propósito es iniciar la conversación sobre las formas de responder si la intervención no funciona según lo previsto.</a:t>
            </a:r>
          </a:p>
        </p:txBody>
      </p:sp>
      <p:sp>
        <p:nvSpPr>
          <p:cNvPr id="4" name="Content Placeholder 3">
            <a:extLst>
              <a:ext uri="{FF2B5EF4-FFF2-40B4-BE49-F238E27FC236}">
                <a16:creationId xmlns:a16="http://schemas.microsoft.com/office/drawing/2014/main" id="{70DDCE7C-7FE0-41D7-96AA-33447AE167F2}"/>
              </a:ext>
            </a:extLst>
          </p:cNvPr>
          <p:cNvSpPr>
            <a:spLocks noGrp="1"/>
          </p:cNvSpPr>
          <p:nvPr>
            <p:ph idx="13"/>
          </p:nvPr>
        </p:nvSpPr>
        <p:spPr>
          <a:xfrm>
            <a:off x="669073" y="3985610"/>
            <a:ext cx="5531704" cy="2256440"/>
          </a:xfrm>
        </p:spPr>
        <p:txBody>
          <a:bodyPr/>
          <a:lstStyle/>
          <a:p>
            <a:pPr marL="0" indent="0" algn="ctr" rtl="0">
              <a:buNone/>
            </a:pPr>
            <a:r>
              <a:rPr lang="x-es-XL" b="1" i="0" u="none" baseline="0" dirty="0"/>
              <a:t>Cómo se desarrollará la sesión</a:t>
            </a:r>
          </a:p>
          <a:p>
            <a:pPr marL="0" indent="0" algn="l" rtl="0">
              <a:buNone/>
            </a:pPr>
            <a:r>
              <a:rPr lang="x-es-XL" sz="1400" b="0" i="0" u="none" baseline="0" dirty="0"/>
              <a:t>La charla informativa se desarrollará durante 5 a 10 minutos. </a:t>
            </a:r>
          </a:p>
          <a:p>
            <a:pPr marL="0" indent="0" algn="l" rtl="0">
              <a:buNone/>
            </a:pPr>
            <a:r>
              <a:rPr lang="x-es-XL" sz="1400" b="0" i="0" u="none" baseline="0" dirty="0"/>
              <a:t>Reproducirá un escenario en video basado en un incidente de la vida real que ocurrió en BHP</a:t>
            </a:r>
            <a:r>
              <a:rPr lang="x-es-XL" sz="1600" b="0" i="0" u="none" baseline="0" dirty="0"/>
              <a:t>. </a:t>
            </a:r>
            <a:endParaRPr lang="x-es-XL" sz="1400" b="0" dirty="0"/>
          </a:p>
          <a:p>
            <a:pPr marL="0" indent="0" algn="l" rtl="0">
              <a:buNone/>
            </a:pPr>
            <a:r>
              <a:rPr lang="x-es-XL" sz="1400" b="0" i="0" u="none" baseline="0" dirty="0"/>
              <a:t>Si no tiene conexión, el guion está disponible en la sección de notas de esta charla informativa.</a:t>
            </a:r>
          </a:p>
          <a:p>
            <a:pPr marL="0" indent="0" algn="l" rtl="0">
              <a:buNone/>
            </a:pPr>
            <a:r>
              <a:rPr lang="x-es-XL" sz="1400" b="0" i="0" u="none" baseline="0" dirty="0"/>
              <a:t>Se le proporcionan preguntas para iniciar la conversación.</a:t>
            </a:r>
          </a:p>
          <a:p>
            <a:endParaRPr lang="x-es-XL" dirty="0"/>
          </a:p>
        </p:txBody>
      </p:sp>
      <p:sp>
        <p:nvSpPr>
          <p:cNvPr id="5" name="Content Placeholder 4">
            <a:extLst>
              <a:ext uri="{FF2B5EF4-FFF2-40B4-BE49-F238E27FC236}">
                <a16:creationId xmlns:a16="http://schemas.microsoft.com/office/drawing/2014/main" id="{C73B2364-B976-4EC1-85C2-D6E0DBB8C2A1}"/>
              </a:ext>
            </a:extLst>
          </p:cNvPr>
          <p:cNvSpPr>
            <a:spLocks noGrp="1"/>
          </p:cNvSpPr>
          <p:nvPr>
            <p:ph idx="14"/>
          </p:nvPr>
        </p:nvSpPr>
        <p:spPr>
          <a:xfrm>
            <a:off x="6200777" y="1539608"/>
            <a:ext cx="5322150" cy="2256440"/>
          </a:xfrm>
        </p:spPr>
        <p:txBody>
          <a:bodyPr/>
          <a:lstStyle/>
          <a:p>
            <a:pPr marL="0" indent="0" algn="ctr" rtl="0">
              <a:buNone/>
            </a:pPr>
            <a:r>
              <a:rPr lang="x-es-XL" b="1" i="0" u="none" baseline="0" dirty="0"/>
              <a:t>Qué incluye la sesión</a:t>
            </a:r>
          </a:p>
          <a:p>
            <a:pPr marL="0" indent="0" algn="l" rtl="0">
              <a:buNone/>
            </a:pPr>
            <a:endParaRPr lang="en-AU" sz="1600" b="0" i="0" u="none" baseline="0" dirty="0"/>
          </a:p>
          <a:p>
            <a:pPr marL="0" indent="0" algn="l" rtl="0">
              <a:buNone/>
            </a:pPr>
            <a:r>
              <a:rPr lang="x-es-XL" sz="1600" b="0" i="0" u="none" baseline="0" dirty="0"/>
              <a:t>El grupo recibirá un breve video para ver. </a:t>
            </a:r>
          </a:p>
          <a:p>
            <a:pPr marL="0" indent="0" algn="l" rtl="0">
              <a:buNone/>
            </a:pPr>
            <a:r>
              <a:rPr lang="x-es-XL" sz="1600" b="0" i="0" u="none" baseline="0" dirty="0"/>
              <a:t>A continuación, el grupo recibirá preguntas abiertas para conversar en equipo.</a:t>
            </a:r>
          </a:p>
          <a:p>
            <a:pPr marL="0" indent="0" algn="l" rtl="0">
              <a:buNone/>
            </a:pPr>
            <a:r>
              <a:rPr lang="x-es-XL" sz="1600" b="0" i="0" u="none" baseline="0" dirty="0"/>
              <a:t>La sesión terminará con preguntas de reflexión para concluir y una llamada a la acción para el equipo.</a:t>
            </a:r>
          </a:p>
        </p:txBody>
      </p:sp>
      <p:sp>
        <p:nvSpPr>
          <p:cNvPr id="2" name="Title 1">
            <a:extLst>
              <a:ext uri="{FF2B5EF4-FFF2-40B4-BE49-F238E27FC236}">
                <a16:creationId xmlns:a16="http://schemas.microsoft.com/office/drawing/2014/main" id="{E03461E9-56AE-4C14-8154-EE1FEA93E614}"/>
              </a:ext>
            </a:extLst>
          </p:cNvPr>
          <p:cNvSpPr>
            <a:spLocks noGrp="1"/>
          </p:cNvSpPr>
          <p:nvPr>
            <p:ph type="title"/>
          </p:nvPr>
        </p:nvSpPr>
        <p:spPr>
          <a:xfrm>
            <a:off x="274356" y="781883"/>
            <a:ext cx="11062772" cy="488682"/>
          </a:xfrm>
        </p:spPr>
        <p:txBody>
          <a:bodyPr/>
          <a:lstStyle/>
          <a:p>
            <a:pPr algn="l" rtl="0"/>
            <a:r>
              <a:rPr lang="x-es-XL" sz="3200" b="1" i="0" u="none" spc="-27" baseline="0">
                <a:solidFill>
                  <a:srgbClr val="E65400"/>
                </a:solidFill>
                <a:latin typeface="Arial"/>
                <a:ea typeface="Arial"/>
                <a:cs typeface="Arial"/>
                <a:sym typeface="Arial" panose="020B0604020202020204" pitchFamily="34" charset="0"/>
              </a:rPr>
              <a:t>Uso de esta charla informativa: notas para los líderes</a:t>
            </a:r>
            <a:br>
              <a:rPr lang="x-es-XL" sz="3200" spc="-27">
                <a:solidFill>
                  <a:srgbClr val="E65400"/>
                </a:solidFill>
                <a:cs typeface="Arial"/>
                <a:sym typeface="Arial" panose="020B0604020202020204" pitchFamily="34" charset="0"/>
              </a:rPr>
            </a:br>
            <a:endParaRPr lang="x-es-XL" dirty="0"/>
          </a:p>
        </p:txBody>
      </p:sp>
      <p:pic>
        <p:nvPicPr>
          <p:cNvPr id="14" name="Picture Placeholder 13" descr="Icon&#10;&#10;Description automatically generated">
            <a:extLst>
              <a:ext uri="{FF2B5EF4-FFF2-40B4-BE49-F238E27FC236}">
                <a16:creationId xmlns:a16="http://schemas.microsoft.com/office/drawing/2014/main" id="{87009BCD-E138-4373-AF73-7DCAF3C5793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23389" b="23389"/>
          <a:stretch/>
        </p:blipFill>
        <p:spPr>
          <a:xfrm>
            <a:off x="6479905" y="3884924"/>
            <a:ext cx="4763894" cy="2049458"/>
          </a:xfrm>
          <a:prstGeom prst="rect">
            <a:avLst/>
          </a:prstGeom>
        </p:spPr>
      </p:pic>
    </p:spTree>
    <p:extLst>
      <p:ext uri="{BB962C8B-B14F-4D97-AF65-F5344CB8AC3E}">
        <p14:creationId xmlns:p14="http://schemas.microsoft.com/office/powerpoint/2010/main" val="2637019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5" name="Title 4"/>
          <p:cNvSpPr>
            <a:spLocks noGrp="1"/>
          </p:cNvSpPr>
          <p:nvPr>
            <p:ph type="title"/>
          </p:nvPr>
        </p:nvSpPr>
        <p:spPr/>
        <p:txBody>
          <a:bodyPr/>
          <a:lstStyle/>
          <a:p>
            <a:pPr algn="l" rtl="0"/>
            <a:r>
              <a:rPr lang="x-es-XL" b="1" i="0" u="none" baseline="0"/>
              <a:t>Reproduzca el video</a:t>
            </a:r>
          </a:p>
        </p:txBody>
      </p:sp>
      <p:pic>
        <p:nvPicPr>
          <p:cNvPr id="4" name="Toolbox talk – How to be effective bystanders Safe to be speak up">
            <a:hlinkClick r:id="" action="ppaction://media"/>
            <a:extLst>
              <a:ext uri="{FF2B5EF4-FFF2-40B4-BE49-F238E27FC236}">
                <a16:creationId xmlns:a16="http://schemas.microsoft.com/office/drawing/2014/main" id="{CC2BD92F-6684-4BDC-9CDB-906F79CBA0E0}"/>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305289" y="1134938"/>
            <a:ext cx="8926149" cy="5021387"/>
          </a:xfrm>
        </p:spPr>
      </p:pic>
    </p:spTree>
    <p:extLst>
      <p:ext uri="{BB962C8B-B14F-4D97-AF65-F5344CB8AC3E}">
        <p14:creationId xmlns:p14="http://schemas.microsoft.com/office/powerpoint/2010/main" val="297382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2">
            <a:extLst>
              <a:ext uri="{FF2B5EF4-FFF2-40B4-BE49-F238E27FC236}">
                <a16:creationId xmlns:a16="http://schemas.microsoft.com/office/drawing/2014/main" id="{E174580D-F48A-402B-8A86-A333974D08F6}"/>
              </a:ext>
            </a:extLst>
          </p:cNvPr>
          <p:cNvGrpSpPr>
            <a:grpSpLocks noChangeAspect="1"/>
          </p:cNvGrpSpPr>
          <p:nvPr/>
        </p:nvGrpSpPr>
        <p:grpSpPr bwMode="auto">
          <a:xfrm>
            <a:off x="11668007" y="100898"/>
            <a:ext cx="395462" cy="395462"/>
            <a:chOff x="378" y="713"/>
            <a:chExt cx="340" cy="340"/>
          </a:xfrm>
          <a:solidFill>
            <a:schemeClr val="bg1"/>
          </a:solidFill>
        </p:grpSpPr>
        <p:sp>
          <p:nvSpPr>
            <p:cNvPr id="8" name="Freeform 193">
              <a:extLst>
                <a:ext uri="{FF2B5EF4-FFF2-40B4-BE49-F238E27FC236}">
                  <a16:creationId xmlns:a16="http://schemas.microsoft.com/office/drawing/2014/main" id="{0359DF33-0FB9-4E4E-BA1E-70709BCD56D9}"/>
                </a:ext>
              </a:extLst>
            </p:cNvPr>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srgbClr val="476475"/>
                </a:solidFill>
                <a:effectLst/>
                <a:uLnTx/>
                <a:uFillTx/>
                <a:latin typeface="Arial" panose="020B0604020202020204"/>
                <a:ea typeface="+mn-ea"/>
                <a:cs typeface="+mn-cs"/>
              </a:endParaRPr>
            </a:p>
          </p:txBody>
        </p:sp>
        <p:sp>
          <p:nvSpPr>
            <p:cNvPr id="9" name="Freeform 194">
              <a:extLst>
                <a:ext uri="{FF2B5EF4-FFF2-40B4-BE49-F238E27FC236}">
                  <a16:creationId xmlns:a16="http://schemas.microsoft.com/office/drawing/2014/main" id="{4BE4B9C5-026E-4D3E-BB66-62833DC92BDE}"/>
                </a:ext>
              </a:extLst>
            </p:cNvPr>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srgbClr val="476475"/>
                </a:solidFill>
                <a:effectLst/>
                <a:uLnTx/>
                <a:uFillTx/>
                <a:latin typeface="Arial" panose="020B0604020202020204"/>
                <a:ea typeface="+mn-ea"/>
                <a:cs typeface="+mn-cs"/>
              </a:endParaRPr>
            </a:p>
          </p:txBody>
        </p:sp>
      </p:grpSp>
      <p:sp>
        <p:nvSpPr>
          <p:cNvPr id="2" name="Rectangle 1">
            <a:extLst>
              <a:ext uri="{FF2B5EF4-FFF2-40B4-BE49-F238E27FC236}">
                <a16:creationId xmlns:a16="http://schemas.microsoft.com/office/drawing/2014/main" id="{4BDE00E0-A0EB-5B40-B6AB-7ABCB15D6A67}"/>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x-es-XL" sz="1200">
              <a:solidFill>
                <a:schemeClr val="bg1"/>
              </a:solidFill>
            </a:endParaRPr>
          </a:p>
        </p:txBody>
      </p:sp>
      <p:sp>
        <p:nvSpPr>
          <p:cNvPr id="3" name="Rectangle 2">
            <a:hlinkClick r:id="rId3"/>
            <a:extLst>
              <a:ext uri="{FF2B5EF4-FFF2-40B4-BE49-F238E27FC236}">
                <a16:creationId xmlns:a16="http://schemas.microsoft.com/office/drawing/2014/main" id="{7258A36E-1F12-2941-B446-A3B5CF7B3B45}"/>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x-es-XL" sz="1200">
              <a:solidFill>
                <a:schemeClr val="bg1"/>
              </a:solidFill>
            </a:endParaRPr>
          </a:p>
        </p:txBody>
      </p:sp>
      <p:sp>
        <p:nvSpPr>
          <p:cNvPr id="11" name="TextBox 10"/>
          <p:cNvSpPr txBox="1"/>
          <p:nvPr/>
        </p:nvSpPr>
        <p:spPr>
          <a:xfrm>
            <a:off x="6718041" y="5971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0"/>
            <a:endParaRPr lang="x-es-XL" err="1">
              <a:solidFill>
                <a:schemeClr val="tx1"/>
              </a:solidFill>
            </a:endParaRPr>
          </a:p>
        </p:txBody>
      </p:sp>
      <p:sp>
        <p:nvSpPr>
          <p:cNvPr id="5" name="Title 4">
            <a:extLst>
              <a:ext uri="{FF2B5EF4-FFF2-40B4-BE49-F238E27FC236}">
                <a16:creationId xmlns:a16="http://schemas.microsoft.com/office/drawing/2014/main" id="{4CC6FB9D-9D4D-4E9A-A034-EC08DD2407E3}"/>
              </a:ext>
            </a:extLst>
          </p:cNvPr>
          <p:cNvSpPr>
            <a:spLocks noGrp="1"/>
          </p:cNvSpPr>
          <p:nvPr>
            <p:ph type="title"/>
          </p:nvPr>
        </p:nvSpPr>
        <p:spPr>
          <a:xfrm>
            <a:off x="2549699" y="745347"/>
            <a:ext cx="7962412" cy="1776537"/>
          </a:xfrm>
        </p:spPr>
        <p:txBody>
          <a:bodyPr/>
          <a:lstStyle/>
          <a:p>
            <a:pPr rtl="0"/>
            <a:br>
              <a:rPr lang="x-es-XL" sz="2400">
                <a:solidFill>
                  <a:schemeClr val="tx1"/>
                </a:solidFill>
              </a:rPr>
            </a:br>
            <a:r>
              <a:rPr lang="x-es-XL" sz="2400" b="0" i="0" u="none" baseline="0">
                <a:solidFill>
                  <a:srgbClr val="476475"/>
                </a:solidFill>
              </a:rPr>
              <a:t>¿Qué pasaría si interviniera y no funcionara según lo previsto? </a:t>
            </a:r>
            <a:br>
              <a:rPr lang="x-es-XL" sz="2400">
                <a:solidFill>
                  <a:srgbClr val="476475"/>
                </a:solidFill>
              </a:rPr>
            </a:br>
            <a:r>
              <a:rPr lang="x-es-XL" sz="2400" b="0" i="0" u="none" baseline="0">
                <a:solidFill>
                  <a:srgbClr val="476475"/>
                </a:solidFill>
              </a:rPr>
              <a:t>¿O si no tuviera el impacto deseado?</a:t>
            </a:r>
            <a:br>
              <a:rPr lang="x-es-XL" sz="2400">
                <a:solidFill>
                  <a:srgbClr val="476475"/>
                </a:solidFill>
              </a:rPr>
            </a:br>
            <a:r>
              <a:rPr lang="x-es-XL" sz="2400" b="0" i="0" u="none" baseline="0">
                <a:solidFill>
                  <a:srgbClr val="476475"/>
                </a:solidFill>
              </a:rPr>
              <a:t>¿Cómo le gustaría que se dirigieran a usted si fuera la fuente de la falta de respeto?</a:t>
            </a:r>
            <a:br>
              <a:rPr lang="x-es-XL">
                <a:solidFill>
                  <a:srgbClr val="50544D"/>
                </a:solidFill>
              </a:rPr>
            </a:br>
            <a:endParaRPr lang="x-es-XL" dirty="0">
              <a:solidFill>
                <a:srgbClr val="50544D"/>
              </a:solidFill>
            </a:endParaRPr>
          </a:p>
        </p:txBody>
      </p:sp>
      <p:sp>
        <p:nvSpPr>
          <p:cNvPr id="12" name="Text Placeholder 11">
            <a:extLst>
              <a:ext uri="{FF2B5EF4-FFF2-40B4-BE49-F238E27FC236}">
                <a16:creationId xmlns:a16="http://schemas.microsoft.com/office/drawing/2014/main" id="{608D1381-81A5-490B-ABC9-DCD67C0D8944}"/>
              </a:ext>
            </a:extLst>
          </p:cNvPr>
          <p:cNvSpPr>
            <a:spLocks noGrp="1"/>
          </p:cNvSpPr>
          <p:nvPr>
            <p:ph type="body" sz="quarter" idx="13"/>
          </p:nvPr>
        </p:nvSpPr>
        <p:spPr>
          <a:xfrm>
            <a:off x="952113" y="4363484"/>
            <a:ext cx="8080375" cy="1636176"/>
          </a:xfrm>
        </p:spPr>
        <p:txBody>
          <a:bodyPr/>
          <a:lstStyle/>
          <a:p>
            <a:pPr rtl="0"/>
            <a:br>
              <a:rPr lang="x-es-XL">
                <a:solidFill>
                  <a:schemeClr val="tx1"/>
                </a:solidFill>
              </a:rPr>
            </a:br>
            <a:endParaRPr lang="x-es-XL" dirty="0"/>
          </a:p>
        </p:txBody>
      </p:sp>
      <p:sp>
        <p:nvSpPr>
          <p:cNvPr id="14" name="Rectangle: Rounded Corners 13">
            <a:extLst>
              <a:ext uri="{FF2B5EF4-FFF2-40B4-BE49-F238E27FC236}">
                <a16:creationId xmlns:a16="http://schemas.microsoft.com/office/drawing/2014/main" id="{5E77C420-BD99-4604-8B58-68A90A7529B4}"/>
              </a:ext>
            </a:extLst>
          </p:cNvPr>
          <p:cNvSpPr/>
          <p:nvPr/>
        </p:nvSpPr>
        <p:spPr>
          <a:xfrm>
            <a:off x="4514128" y="2843600"/>
            <a:ext cx="3657599" cy="1170839"/>
          </a:xfrm>
          <a:prstGeom prst="roundRect">
            <a:avLst/>
          </a:prstGeom>
          <a:solidFill>
            <a:srgbClr val="476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3" name="Text Placeholder 12">
            <a:extLst>
              <a:ext uri="{FF2B5EF4-FFF2-40B4-BE49-F238E27FC236}">
                <a16:creationId xmlns:a16="http://schemas.microsoft.com/office/drawing/2014/main" id="{02BDC12C-934F-4251-A679-763948778D9F}"/>
              </a:ext>
            </a:extLst>
          </p:cNvPr>
          <p:cNvSpPr>
            <a:spLocks noGrp="1"/>
          </p:cNvSpPr>
          <p:nvPr>
            <p:ph type="body" sz="quarter" idx="14"/>
          </p:nvPr>
        </p:nvSpPr>
        <p:spPr>
          <a:xfrm>
            <a:off x="2386702" y="3192645"/>
            <a:ext cx="7860928" cy="926726"/>
          </a:xfrm>
        </p:spPr>
        <p:txBody>
          <a:bodyPr/>
          <a:lstStyle/>
          <a:p>
            <a:pPr rtl="0"/>
            <a:r>
              <a:rPr lang="x-es-XL" sz="2400" b="1" i="0" u="none" baseline="0">
                <a:latin typeface="Arial"/>
                <a:ea typeface="Arial"/>
                <a:cs typeface="Arial"/>
              </a:rPr>
              <a:t>¿Qué pasaría si la intervención </a:t>
            </a:r>
          </a:p>
          <a:p>
            <a:pPr rtl="0"/>
            <a:r>
              <a:rPr lang="x-es-XL" sz="2400" b="1" i="0" u="none" baseline="0">
                <a:latin typeface="Arial"/>
                <a:ea typeface="Arial"/>
                <a:cs typeface="Arial"/>
              </a:rPr>
              <a:t>no funcionara?</a:t>
            </a:r>
          </a:p>
          <a:p>
            <a:endParaRPr lang="x-es-XL" dirty="0"/>
          </a:p>
        </p:txBody>
      </p:sp>
      <p:sp>
        <p:nvSpPr>
          <p:cNvPr id="15" name="TextBox 14">
            <a:extLst>
              <a:ext uri="{FF2B5EF4-FFF2-40B4-BE49-F238E27FC236}">
                <a16:creationId xmlns:a16="http://schemas.microsoft.com/office/drawing/2014/main" id="{9E57ADAD-D700-406B-817B-94825D8533F5}"/>
              </a:ext>
            </a:extLst>
          </p:cNvPr>
          <p:cNvSpPr txBox="1"/>
          <p:nvPr/>
        </p:nvSpPr>
        <p:spPr>
          <a:xfrm>
            <a:off x="2984686" y="4240582"/>
            <a:ext cx="6664960" cy="1831271"/>
          </a:xfrm>
          <a:prstGeom prst="rect">
            <a:avLst/>
          </a:prstGeom>
          <a:noFill/>
        </p:spPr>
        <p:txBody>
          <a:bodyPr wrap="square">
            <a:spAutoFit/>
          </a:bodyPr>
          <a:lstStyle/>
          <a:p>
            <a:pPr algn="ctr" rtl="0">
              <a:lnSpc>
                <a:spcPts val="3840"/>
              </a:lnSpc>
            </a:pPr>
            <a:r>
              <a:rPr lang="x-es-XL" sz="2400" b="1" i="0" u="none" baseline="0">
                <a:solidFill>
                  <a:srgbClr val="E65400"/>
                </a:solidFill>
              </a:rPr>
              <a:t>¿Qué podríamos hacer como equipo?</a:t>
            </a:r>
          </a:p>
          <a:p>
            <a:pPr marL="0" indent="0" algn="ctr" rtl="0">
              <a:lnSpc>
                <a:spcPts val="3840"/>
              </a:lnSpc>
              <a:buNone/>
            </a:pPr>
            <a:r>
              <a:rPr lang="x-es-XL" sz="2400" b="0" i="0" u="none" baseline="0">
                <a:solidFill>
                  <a:srgbClr val="476475"/>
                </a:solidFill>
                <a:latin typeface="+mj-lt"/>
                <a:ea typeface="+mj-ea"/>
                <a:cs typeface="+mj-cs"/>
              </a:rPr>
              <a:t>¿Qué podríamos hacer como equipo </a:t>
            </a:r>
          </a:p>
          <a:p>
            <a:pPr marL="0" indent="0" algn="ctr" rtl="0">
              <a:lnSpc>
                <a:spcPts val="3840"/>
              </a:lnSpc>
              <a:buNone/>
            </a:pPr>
            <a:r>
              <a:rPr lang="x-es-XL" sz="2400" b="0" i="0" u="none" baseline="0">
                <a:solidFill>
                  <a:srgbClr val="476475"/>
                </a:solidFill>
                <a:latin typeface="+mj-lt"/>
                <a:ea typeface="+mj-ea"/>
                <a:cs typeface="+mj-cs"/>
              </a:rPr>
              <a:t>a fin de crear un entorno seguro para expresarse?</a:t>
            </a:r>
          </a:p>
          <a:p>
            <a:endParaRPr lang="x-es-XL" dirty="0"/>
          </a:p>
        </p:txBody>
      </p:sp>
    </p:spTree>
    <p:extLst>
      <p:ext uri="{BB962C8B-B14F-4D97-AF65-F5344CB8AC3E}">
        <p14:creationId xmlns:p14="http://schemas.microsoft.com/office/powerpoint/2010/main" val="120764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rtl="0">
              <a:lnSpc>
                <a:spcPct val="150000"/>
              </a:lnSpc>
              <a:buNone/>
            </a:pPr>
            <a:r>
              <a:rPr lang="x-es-XL" sz="2800" b="0" i="0" u="none" baseline="0">
                <a:solidFill>
                  <a:srgbClr val="476475"/>
                </a:solidFill>
              </a:rPr>
              <a:t>¿Cómo respondería si alguien se dirigiera a usted </a:t>
            </a:r>
          </a:p>
          <a:p>
            <a:pPr marL="0" indent="0" algn="ctr" rtl="0">
              <a:lnSpc>
                <a:spcPct val="150000"/>
              </a:lnSpc>
              <a:buNone/>
            </a:pPr>
            <a:r>
              <a:rPr lang="x-es-XL" sz="2800" b="0" i="0" u="none" baseline="0">
                <a:solidFill>
                  <a:srgbClr val="476475"/>
                </a:solidFill>
              </a:rPr>
              <a:t>para abordar su comportamiento irrespetuoso?</a:t>
            </a:r>
            <a:endParaRPr lang="x-es-XL" sz="2800" dirty="0">
              <a:solidFill>
                <a:srgbClr val="476475"/>
              </a:solidFill>
            </a:endParaRPr>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pPr algn="l" rtl="0"/>
            <a:r>
              <a:rPr lang="x-es-XL" sz="3200" b="1" i="0" u="none" baseline="0"/>
              <a:t>Reflection questions</a:t>
            </a:r>
            <a:br>
              <a:rPr lang="x-es-XL" sz="3200" b="0">
                <a:solidFill>
                  <a:srgbClr val="476475"/>
                </a:solidFill>
              </a:rPr>
            </a:br>
            <a:endParaRPr lang="x-es-XL" dirty="0"/>
          </a:p>
        </p:txBody>
      </p:sp>
    </p:spTree>
    <p:extLst>
      <p:ext uri="{BB962C8B-B14F-4D97-AF65-F5344CB8AC3E}">
        <p14:creationId xmlns:p14="http://schemas.microsoft.com/office/powerpoint/2010/main" val="1507169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x-es-XL" dirty="0"/>
              <a:t>¿Necesita apoyo adicional?</a:t>
            </a:r>
            <a:endParaRPr lang="es-ES_tradnl" dirty="0"/>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_tradnl" sz="1000" b="0" i="0" u="none" strike="noStrike" kern="1200" cap="none" spc="0" normalizeH="0" baseline="0" dirty="0">
                <a:ln>
                  <a:noFill/>
                </a:ln>
                <a:solidFill>
                  <a:srgbClr val="476472"/>
                </a:solidFill>
                <a:effectLst/>
                <a:uLnTx/>
                <a:uFillTx/>
                <a:latin typeface="Arial" panose="020B0604020202020204"/>
                <a:ea typeface="+mn-ea"/>
                <a:cs typeface="+mn-cs"/>
              </a:rPr>
              <a:t>Defensores Activos Módulo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s-ES_tradnl" sz="1000" b="1" i="0" u="none" strike="noStrike" kern="1200" cap="none" spc="0" normalizeH="0" baseline="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s-ES_tradnl" sz="1000" b="1" i="0" u="none" strike="noStrike" kern="1200" cap="none" spc="0" normalizeH="0" baseline="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s-ES_tradnl"/>
              <a:t>Su Líder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a:xfrm>
            <a:off x="172821" y="1224968"/>
            <a:ext cx="7703782" cy="383762"/>
          </a:xfrm>
        </p:spPr>
        <p:txBody>
          <a:bodyPr/>
          <a:lstStyle/>
          <a:p>
            <a:r>
              <a:rPr lang="es-ES_tradnl" sz="1800" dirty="0"/>
              <a:t>Comuníquese con una persona de confianza de su red de contactos</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s-ES_tradnl"/>
              <a:t>Su Líder 2-Up</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s-ES_tradnl"/>
              <a:t>Recursos Humanos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s-ES_tradnl"/>
              <a:t>Alguien de su confianza</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s-ES_tradnl"/>
              <a:t>EthicsPoint </a:t>
            </a:r>
            <a:br>
              <a:rPr lang="es-ES_tradnl"/>
            </a:br>
            <a:r>
              <a:rPr lang="es-ES_tradnl"/>
              <a:t>anónimo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s-ES_tradnl"/>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662183"/>
            <a:ext cx="3386309" cy="1293101"/>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Dueño de Contrato (CO), Representante del CO Dueño de la Orden de Servicio</a:t>
            </a:r>
          </a:p>
        </p:txBody>
      </p:sp>
    </p:spTree>
    <p:extLst>
      <p:ext uri="{BB962C8B-B14F-4D97-AF65-F5344CB8AC3E}">
        <p14:creationId xmlns:p14="http://schemas.microsoft.com/office/powerpoint/2010/main" val="2455688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3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4BEC52D-BC9C-44AA-B23A-16B615384913}"/>
              </a:ext>
            </a:extLst>
          </p:cNvPr>
          <p:cNvSpPr>
            <a:spLocks noGrp="1"/>
          </p:cNvSpPr>
          <p:nvPr>
            <p:ph idx="1"/>
          </p:nvPr>
        </p:nvSpPr>
        <p:spPr>
          <a:xfrm>
            <a:off x="660483" y="1454477"/>
            <a:ext cx="5382322" cy="2256440"/>
          </a:xfrm>
        </p:spPr>
        <p:txBody>
          <a:bodyPr/>
          <a:lstStyle/>
          <a:p>
            <a:pPr marL="0" indent="0" algn="ctr" rtl="0">
              <a:buNone/>
            </a:pPr>
            <a:r>
              <a:rPr lang="x-es-XL" b="1" i="0" u="none" baseline="0" dirty="0"/>
              <a:t>Objetivo de esta charla informativa</a:t>
            </a:r>
            <a:br>
              <a:rPr lang="x-es-XL" b="1" dirty="0"/>
            </a:br>
            <a:endParaRPr lang="en-AU" b="1" dirty="0"/>
          </a:p>
          <a:p>
            <a:pPr marL="0" indent="0" rtl="0">
              <a:buNone/>
            </a:pPr>
            <a:r>
              <a:rPr lang="x-es-XL" sz="1800" b="0" i="0" u="none" baseline="0" dirty="0"/>
              <a:t>El objetivo </a:t>
            </a:r>
            <a:r>
              <a:rPr lang="es-419" sz="1800" b="0" i="0" u="none" baseline="0" dirty="0"/>
              <a:t>de esta </a:t>
            </a:r>
            <a:r>
              <a:rPr lang="x-es-XL" sz="1800" b="0" i="0" u="none" baseline="0" dirty="0"/>
              <a:t>es poner a su equipo a pensar en diferentes maneras de reaccionar ante el daño tanto físico como no físico, desde la perspectiva del espectador. </a:t>
            </a:r>
            <a:endParaRPr lang="x-es-XL" sz="3200" dirty="0">
              <a:cs typeface="Arial"/>
            </a:endParaRPr>
          </a:p>
        </p:txBody>
      </p:sp>
      <p:sp>
        <p:nvSpPr>
          <p:cNvPr id="2" name="Slide Number Placeholder 1">
            <a:extLst>
              <a:ext uri="{FF2B5EF4-FFF2-40B4-BE49-F238E27FC236}">
                <a16:creationId xmlns:a16="http://schemas.microsoft.com/office/drawing/2014/main" id="{DD371057-43AD-4F2D-8735-59959177E22C}"/>
              </a:ext>
            </a:extLst>
          </p:cNvPr>
          <p:cNvSpPr>
            <a:spLocks noGrp="1"/>
          </p:cNvSpPr>
          <p:nvPr>
            <p:ph type="sldNum" sz="quarter" idx="12"/>
          </p:nvPr>
        </p:nvSpPr>
        <p:spPr/>
        <p:txBody>
          <a:bodyPr/>
          <a:lstStyle/>
          <a:p>
            <a:pPr rtl="0"/>
            <a:fld id="{3830CAAF-21A0-4241-92AC-0D55EFAA1541}" type="slidenum">
              <a:rPr/>
              <a:t>2</a:t>
            </a:fld>
            <a:endParaRPr lang="x-es-XL"/>
          </a:p>
        </p:txBody>
      </p:sp>
      <p:sp>
        <p:nvSpPr>
          <p:cNvPr id="10" name="Content Placeholder 9">
            <a:extLst>
              <a:ext uri="{FF2B5EF4-FFF2-40B4-BE49-F238E27FC236}">
                <a16:creationId xmlns:a16="http://schemas.microsoft.com/office/drawing/2014/main" id="{E15D3236-F605-4364-AC66-7DFA25A98DA0}"/>
              </a:ext>
            </a:extLst>
          </p:cNvPr>
          <p:cNvSpPr>
            <a:spLocks noGrp="1"/>
          </p:cNvSpPr>
          <p:nvPr>
            <p:ph idx="13"/>
          </p:nvPr>
        </p:nvSpPr>
        <p:spPr>
          <a:xfrm>
            <a:off x="608903" y="3841366"/>
            <a:ext cx="5485482" cy="2256440"/>
          </a:xfrm>
        </p:spPr>
        <p:txBody>
          <a:bodyPr/>
          <a:lstStyle/>
          <a:p>
            <a:pPr marL="0" indent="0" algn="ctr" rtl="0">
              <a:buNone/>
            </a:pPr>
            <a:r>
              <a:rPr lang="x-es-XL" b="1" i="0" u="none" baseline="0" dirty="0"/>
              <a:t>Qué incluye la sesión</a:t>
            </a:r>
          </a:p>
          <a:p>
            <a:pPr marL="0" indent="0" algn="l" rtl="0">
              <a:buNone/>
            </a:pPr>
            <a:r>
              <a:rPr lang="x-es-XL" sz="1800" b="0" i="0" u="none" baseline="0" dirty="0"/>
              <a:t>En esta sesión se usan imágenes y material visual que tienen preguntas abiertas para </a:t>
            </a:r>
            <a:r>
              <a:rPr lang="es-419" sz="1800" b="0" i="0" u="none" baseline="0" dirty="0"/>
              <a:t>conversar</a:t>
            </a:r>
            <a:r>
              <a:rPr lang="x-es-XL" sz="1800" b="0" i="0" u="none" baseline="0" dirty="0"/>
              <a:t> con su equipo. </a:t>
            </a:r>
          </a:p>
          <a:p>
            <a:pPr marL="0" indent="0" algn="l" rtl="0">
              <a:buNone/>
            </a:pPr>
            <a:r>
              <a:rPr lang="x-es-XL" sz="1800" b="0" i="0" u="none" baseline="0" dirty="0"/>
              <a:t>El final de la sesión tiene preguntas de reflexión para que su equipo reflexione después de la charla.</a:t>
            </a:r>
          </a:p>
          <a:p>
            <a:endParaRPr lang="x-es-XL" dirty="0"/>
          </a:p>
        </p:txBody>
      </p:sp>
      <p:sp>
        <p:nvSpPr>
          <p:cNvPr id="11" name="Content Placeholder 10">
            <a:extLst>
              <a:ext uri="{FF2B5EF4-FFF2-40B4-BE49-F238E27FC236}">
                <a16:creationId xmlns:a16="http://schemas.microsoft.com/office/drawing/2014/main" id="{E7E834AB-452F-477C-A745-4DFF4AB04762}"/>
              </a:ext>
            </a:extLst>
          </p:cNvPr>
          <p:cNvSpPr>
            <a:spLocks noGrp="1"/>
          </p:cNvSpPr>
          <p:nvPr>
            <p:ph idx="14"/>
          </p:nvPr>
        </p:nvSpPr>
        <p:spPr>
          <a:xfrm>
            <a:off x="6149197" y="1324029"/>
            <a:ext cx="5432285" cy="2446730"/>
          </a:xfrm>
        </p:spPr>
        <p:txBody>
          <a:bodyPr/>
          <a:lstStyle/>
          <a:p>
            <a:pPr marL="0" indent="0" algn="ctr" rtl="0">
              <a:buNone/>
            </a:pPr>
            <a:r>
              <a:rPr lang="x-es-XL" b="1" i="0" u="none" baseline="0" dirty="0"/>
              <a:t>Cómo se desarrollará la sesión</a:t>
            </a:r>
          </a:p>
          <a:p>
            <a:pPr marL="0" indent="0" algn="l" rtl="0">
              <a:buNone/>
            </a:pPr>
            <a:r>
              <a:rPr lang="x-es-XL" sz="1600" b="0" i="0" u="none" baseline="0" dirty="0"/>
              <a:t>La charla </a:t>
            </a:r>
            <a:r>
              <a:rPr lang="es-419" sz="1600" b="0" i="0" u="none" baseline="0" dirty="0"/>
              <a:t>se desarrollará entre </a:t>
            </a:r>
            <a:r>
              <a:rPr lang="x-es-XL" sz="1600" b="0" i="0" u="none" baseline="0" dirty="0"/>
              <a:t>5 a 10 minutos.</a:t>
            </a:r>
            <a:endParaRPr lang="x-es-XL" sz="1600" dirty="0">
              <a:cs typeface="Arial"/>
            </a:endParaRPr>
          </a:p>
          <a:p>
            <a:pPr marL="0" indent="0" algn="l" rtl="0">
              <a:buNone/>
            </a:pPr>
            <a:r>
              <a:rPr lang="x-es-XL" sz="1600" b="0" i="0" u="none" baseline="0" dirty="0"/>
              <a:t>El equipo recibirá preguntas para iniciar la conversación.</a:t>
            </a:r>
            <a:br>
              <a:rPr lang="x-es-XL" sz="1600" dirty="0"/>
            </a:br>
            <a:r>
              <a:rPr lang="x-es-XL" sz="1600" b="0" i="0" u="none" baseline="0" dirty="0"/>
              <a:t>Genere una </a:t>
            </a:r>
            <a:r>
              <a:rPr lang="es-419" sz="1600" b="0" i="0" u="none" baseline="0" dirty="0"/>
              <a:t>conversación</a:t>
            </a:r>
            <a:r>
              <a:rPr lang="x-es-XL" sz="1600" b="0" i="0" u="none" baseline="0" dirty="0"/>
              <a:t> sobre dónde podrían ubicarse ciertos comportamientos en la parte superior e inferior del gráfico. Motive a su equipo a que </a:t>
            </a:r>
            <a:r>
              <a:rPr lang="es-419" sz="1600" b="0" i="0" u="none" baseline="0" dirty="0"/>
              <a:t>converse sobre</a:t>
            </a:r>
            <a:r>
              <a:rPr lang="x-es-XL" sz="1600" b="0" i="0" u="none" baseline="0" dirty="0"/>
              <a:t> el tema.</a:t>
            </a:r>
            <a:endParaRPr lang="x-es-XL" sz="1600" dirty="0"/>
          </a:p>
        </p:txBody>
      </p:sp>
      <p:sp>
        <p:nvSpPr>
          <p:cNvPr id="8" name="Title 7">
            <a:extLst>
              <a:ext uri="{FF2B5EF4-FFF2-40B4-BE49-F238E27FC236}">
                <a16:creationId xmlns:a16="http://schemas.microsoft.com/office/drawing/2014/main" id="{AAFB0777-ED49-40DB-A262-844D82D87034}"/>
              </a:ext>
            </a:extLst>
          </p:cNvPr>
          <p:cNvSpPr>
            <a:spLocks noGrp="1"/>
          </p:cNvSpPr>
          <p:nvPr>
            <p:ph type="title"/>
          </p:nvPr>
        </p:nvSpPr>
        <p:spPr/>
        <p:txBody>
          <a:bodyPr/>
          <a:lstStyle/>
          <a:p>
            <a:pPr algn="l" rtl="0"/>
            <a:r>
              <a:rPr lang="x-es-XL" b="1" i="0" u="none" baseline="0"/>
              <a:t>Cómo utilizar esta charla informativa: notas para los líderes</a:t>
            </a:r>
          </a:p>
        </p:txBody>
      </p:sp>
      <p:pic>
        <p:nvPicPr>
          <p:cNvPr id="13" name="Picture 12" descr="Icon&#10;&#10;Description automatically generated">
            <a:extLst>
              <a:ext uri="{FF2B5EF4-FFF2-40B4-BE49-F238E27FC236}">
                <a16:creationId xmlns:a16="http://schemas.microsoft.com/office/drawing/2014/main" id="{DD6933BE-FA98-4561-A9A4-D6BDFF68C75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981757" y="3231494"/>
            <a:ext cx="3597009" cy="2906122"/>
          </a:xfrm>
          <a:prstGeom prst="rect">
            <a:avLst/>
          </a:prstGeom>
        </p:spPr>
      </p:pic>
    </p:spTree>
    <p:extLst>
      <p:ext uri="{BB962C8B-B14F-4D97-AF65-F5344CB8AC3E}">
        <p14:creationId xmlns:p14="http://schemas.microsoft.com/office/powerpoint/2010/main" val="270061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786FED-790E-4CE8-97B9-FA73FC8E0119}"/>
              </a:ext>
            </a:extLst>
          </p:cNvPr>
          <p:cNvSpPr>
            <a:spLocks noGrp="1"/>
          </p:cNvSpPr>
          <p:nvPr>
            <p:ph type="title"/>
          </p:nvPr>
        </p:nvSpPr>
        <p:spPr>
          <a:xfrm>
            <a:off x="2506980" y="992670"/>
            <a:ext cx="6256020" cy="1776537"/>
          </a:xfrm>
        </p:spPr>
        <p:txBody>
          <a:bodyPr/>
          <a:lstStyle/>
          <a:p>
            <a:pPr rtl="0"/>
            <a:r>
              <a:rPr lang="x-es-XL" sz="2800" b="0" i="0" u="none" baseline="0" dirty="0">
                <a:latin typeface="Calibri"/>
                <a:cs typeface="Times New Roman"/>
              </a:rPr>
              <a:t>¿Qué es lo primero que hacemos cuando vemos humo? Humo que es posiblemente un incendio y reconocemos que es un riesgo inmediato para nuestra seguridad física. </a:t>
            </a:r>
            <a:br>
              <a:rPr lang="x-es-XL" sz="3200" dirty="0">
                <a:cs typeface="Arial"/>
              </a:rPr>
            </a:br>
            <a:endParaRPr lang="x-es-XL" dirty="0"/>
          </a:p>
        </p:txBody>
      </p:sp>
      <p:sp>
        <p:nvSpPr>
          <p:cNvPr id="10" name="Text Placeholder 9">
            <a:extLst>
              <a:ext uri="{FF2B5EF4-FFF2-40B4-BE49-F238E27FC236}">
                <a16:creationId xmlns:a16="http://schemas.microsoft.com/office/drawing/2014/main" id="{B672A569-E99E-44D5-8849-9569E058BED1}"/>
              </a:ext>
            </a:extLst>
          </p:cNvPr>
          <p:cNvSpPr>
            <a:spLocks noGrp="1"/>
          </p:cNvSpPr>
          <p:nvPr>
            <p:ph type="body" sz="quarter" idx="13"/>
          </p:nvPr>
        </p:nvSpPr>
        <p:spPr>
          <a:xfrm>
            <a:off x="573405" y="4463808"/>
            <a:ext cx="9114395" cy="1779611"/>
          </a:xfrm>
        </p:spPr>
        <p:txBody>
          <a:bodyPr/>
          <a:lstStyle/>
          <a:p>
            <a:pPr marL="0" indent="0" rtl="0">
              <a:lnSpc>
                <a:spcPct val="107000"/>
              </a:lnSpc>
              <a:spcAft>
                <a:spcPts val="800"/>
              </a:spcAft>
              <a:buNone/>
            </a:pPr>
            <a:r>
              <a:rPr lang="x-es-XL" sz="2800" b="0" i="0" u="none" baseline="0" dirty="0">
                <a:latin typeface="Calibri"/>
                <a:ea typeface="Calibri" panose="020F0502020204030204" pitchFamily="34" charset="0"/>
                <a:cs typeface="Times New Roman"/>
              </a:rPr>
              <a:t>Entonces,</a:t>
            </a:r>
            <a:r>
              <a:rPr lang="x-es-XL" sz="2800" b="0" i="0" u="none" baseline="0" dirty="0">
                <a:effectLst/>
                <a:latin typeface="Calibri"/>
                <a:ea typeface="Calibri" panose="020F0502020204030204" pitchFamily="34" charset="0"/>
                <a:cs typeface="Times New Roman"/>
              </a:rPr>
              <a:t> sabemos exactamente qué debemos hacer cuando nuestra seguridad física</a:t>
            </a:r>
            <a:r>
              <a:rPr lang="x-es-XL" sz="2800" b="0" i="0" u="none" baseline="0" dirty="0">
                <a:latin typeface="Calibri"/>
                <a:ea typeface="Calibri" panose="020F0502020204030204" pitchFamily="34" charset="0"/>
                <a:cs typeface="Times New Roman"/>
              </a:rPr>
              <a:t> </a:t>
            </a:r>
            <a:r>
              <a:rPr lang="x-es-XL" sz="2800" b="0" i="0" u="none" baseline="0" dirty="0">
                <a:effectLst/>
                <a:latin typeface="Calibri"/>
                <a:ea typeface="Calibri" panose="020F0502020204030204" pitchFamily="34" charset="0"/>
                <a:cs typeface="Times New Roman"/>
              </a:rPr>
              <a:t>está en riesgo</a:t>
            </a:r>
            <a:r>
              <a:rPr lang="x-es-XL" sz="2800" b="0" i="0" u="none" baseline="0" dirty="0">
                <a:latin typeface="Calibri"/>
                <a:ea typeface="Calibri" panose="020F0502020204030204" pitchFamily="34" charset="0"/>
                <a:cs typeface="Times New Roman"/>
              </a:rPr>
              <a:t>. </a:t>
            </a:r>
          </a:p>
          <a:p>
            <a:pPr marL="0" indent="0" rtl="0">
              <a:lnSpc>
                <a:spcPct val="107000"/>
              </a:lnSpc>
              <a:spcAft>
                <a:spcPts val="800"/>
              </a:spcAft>
              <a:buNone/>
            </a:pPr>
            <a:r>
              <a:rPr lang="x-es-XL" sz="2800" b="0" i="0" u="none" baseline="0" dirty="0">
                <a:latin typeface="Calibri"/>
                <a:ea typeface="Calibri" panose="020F0502020204030204" pitchFamily="34" charset="0"/>
                <a:cs typeface="Times New Roman"/>
              </a:rPr>
              <a:t>¿Qué sucede cuando el riesgo no es físico (p. ej. insultos)?</a:t>
            </a:r>
          </a:p>
          <a:p>
            <a:pPr marL="0" indent="0" rtl="0">
              <a:lnSpc>
                <a:spcPct val="107000"/>
              </a:lnSpc>
              <a:spcAft>
                <a:spcPts val="800"/>
              </a:spcAft>
              <a:buNone/>
            </a:pPr>
            <a:r>
              <a:rPr lang="x-es-XL" sz="2800" b="0" i="0" u="none" baseline="0" dirty="0">
                <a:latin typeface="Calibri"/>
                <a:ea typeface="Calibri" panose="020F0502020204030204" pitchFamily="34" charset="0"/>
                <a:cs typeface="Times New Roman"/>
              </a:rPr>
              <a:t>¿Qué haría si fuera testigo de esto?</a:t>
            </a:r>
          </a:p>
          <a:p>
            <a:endParaRPr lang="x-es-XL" dirty="0"/>
          </a:p>
        </p:txBody>
      </p:sp>
      <p:sp>
        <p:nvSpPr>
          <p:cNvPr id="11" name="Text Placeholder 10">
            <a:extLst>
              <a:ext uri="{FF2B5EF4-FFF2-40B4-BE49-F238E27FC236}">
                <a16:creationId xmlns:a16="http://schemas.microsoft.com/office/drawing/2014/main" id="{2A748C8C-21F6-472E-ADB8-8C31C50E07EE}"/>
              </a:ext>
            </a:extLst>
          </p:cNvPr>
          <p:cNvSpPr>
            <a:spLocks noGrp="1"/>
          </p:cNvSpPr>
          <p:nvPr>
            <p:ph type="body" sz="quarter" idx="14"/>
          </p:nvPr>
        </p:nvSpPr>
        <p:spPr>
          <a:xfrm>
            <a:off x="5035867" y="3079596"/>
            <a:ext cx="2120265" cy="441272"/>
          </a:xfrm>
        </p:spPr>
        <p:txBody>
          <a:bodyPr/>
          <a:lstStyle/>
          <a:p>
            <a:pPr rtl="0">
              <a:lnSpc>
                <a:spcPct val="100000"/>
              </a:lnSpc>
            </a:pPr>
            <a:r>
              <a:rPr lang="es-419" sz="2400" b="0" i="0" u="none" baseline="0" dirty="0"/>
              <a:t>Inicio de la conversación</a:t>
            </a:r>
            <a:endParaRPr lang="x-es-XL" sz="2400" b="0" i="0" u="none" baseline="0" dirty="0"/>
          </a:p>
        </p:txBody>
      </p:sp>
      <p:sp>
        <p:nvSpPr>
          <p:cNvPr id="3" name="Footer Placeholder 2">
            <a:extLst>
              <a:ext uri="{FF2B5EF4-FFF2-40B4-BE49-F238E27FC236}">
                <a16:creationId xmlns:a16="http://schemas.microsoft.com/office/drawing/2014/main" id="{D9CCCF4D-CFD2-4050-B8FD-0A8E22E4BDFD}"/>
              </a:ext>
            </a:extLst>
          </p:cNvPr>
          <p:cNvSpPr>
            <a:spLocks noGrp="1"/>
          </p:cNvSpPr>
          <p:nvPr>
            <p:ph type="ftr" sz="quarter" idx="4294967295"/>
          </p:nvPr>
        </p:nvSpPr>
        <p:spPr>
          <a:xfrm>
            <a:off x="0" y="6432550"/>
            <a:ext cx="3449638" cy="288925"/>
          </a:xfrm>
        </p:spPr>
        <p:txBody>
          <a:bodyPr/>
          <a:lstStyle/>
          <a:p>
            <a:pPr algn="l" rtl="0"/>
            <a:r>
              <a:rPr lang="en-AU" b="0" i="0" u="none" baseline="0" dirty="0" err="1"/>
              <a:t>Defensores</a:t>
            </a:r>
            <a:r>
              <a:rPr lang="x-es-XL" b="0" i="0" u="none" baseline="0" dirty="0"/>
              <a:t> Activos Módulo 1</a:t>
            </a:r>
          </a:p>
        </p:txBody>
      </p:sp>
      <p:sp>
        <p:nvSpPr>
          <p:cNvPr id="4" name="Slide Number Placeholder 3">
            <a:extLst>
              <a:ext uri="{FF2B5EF4-FFF2-40B4-BE49-F238E27FC236}">
                <a16:creationId xmlns:a16="http://schemas.microsoft.com/office/drawing/2014/main" id="{7375F341-71D9-4DEA-BE33-ED22A8382B82}"/>
              </a:ext>
            </a:extLst>
          </p:cNvPr>
          <p:cNvSpPr>
            <a:spLocks noGrp="1"/>
          </p:cNvSpPr>
          <p:nvPr>
            <p:ph type="sldNum" sz="quarter" idx="4294967295"/>
          </p:nvPr>
        </p:nvSpPr>
        <p:spPr>
          <a:xfrm>
            <a:off x="0" y="6432550"/>
            <a:ext cx="657225" cy="288925"/>
          </a:xfrm>
        </p:spPr>
        <p:txBody>
          <a:bodyPr/>
          <a:lstStyle/>
          <a:p>
            <a:pPr rtl="0"/>
            <a:fld id="{3830CAAF-21A0-4241-92AC-0D55EFAA1541}" type="slidenum">
              <a:rPr/>
              <a:t>3</a:t>
            </a:fld>
            <a:endParaRPr lang="x-es-XL"/>
          </a:p>
        </p:txBody>
      </p:sp>
      <p:pic>
        <p:nvPicPr>
          <p:cNvPr id="5" name="Picture 4">
            <a:extLst>
              <a:ext uri="{FF2B5EF4-FFF2-40B4-BE49-F238E27FC236}">
                <a16:creationId xmlns:a16="http://schemas.microsoft.com/office/drawing/2014/main" id="{0C26E47F-AF1B-48A4-90E8-419AD8609821}"/>
              </a:ext>
            </a:extLst>
          </p:cNvPr>
          <p:cNvPicPr>
            <a:picLocks noChangeAspect="1"/>
          </p:cNvPicPr>
          <p:nvPr/>
        </p:nvPicPr>
        <p:blipFill>
          <a:blip r:embed="rId3"/>
          <a:stretch>
            <a:fillRect/>
          </a:stretch>
        </p:blipFill>
        <p:spPr>
          <a:xfrm>
            <a:off x="8956990" y="631511"/>
            <a:ext cx="2644024" cy="1762682"/>
          </a:xfrm>
          <a:prstGeom prst="rect">
            <a:avLst/>
          </a:prstGeom>
        </p:spPr>
      </p:pic>
    </p:spTree>
    <p:extLst>
      <p:ext uri="{BB962C8B-B14F-4D97-AF65-F5344CB8AC3E}">
        <p14:creationId xmlns:p14="http://schemas.microsoft.com/office/powerpoint/2010/main" val="274354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A5C09-6AE6-D0EE-4250-5CCFF56EE2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sz="1000" b="1" i="0" u="none" strike="noStrike" kern="1200" cap="none" spc="0" normalizeH="0" baseline="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x-es-XL"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AB8BC195-C0AC-7F36-48B1-2403C6761644}"/>
              </a:ext>
            </a:extLst>
          </p:cNvPr>
          <p:cNvSpPr>
            <a:spLocks noGrp="1"/>
          </p:cNvSpPr>
          <p:nvPr>
            <p:ph idx="16"/>
          </p:nvPr>
        </p:nvSpPr>
        <p:spPr>
          <a:xfrm>
            <a:off x="2726676" y="2341154"/>
            <a:ext cx="6797406" cy="288408"/>
          </a:xfrm>
        </p:spPr>
        <p:txBody>
          <a:bodyPr/>
          <a:lstStyle/>
          <a:p>
            <a:pPr algn="ctr" rtl="0"/>
            <a:r>
              <a:rPr lang="x-es-XL" sz="1400" b="1" i="0" u="none" baseline="0">
                <a:solidFill>
                  <a:srgbClr val="50544D"/>
                </a:solidFill>
              </a:rPr>
              <a:t>Dar un sobrenombre a alguien</a:t>
            </a:r>
          </a:p>
        </p:txBody>
      </p:sp>
      <p:sp>
        <p:nvSpPr>
          <p:cNvPr id="5" name="Content Placeholder 4">
            <a:extLst>
              <a:ext uri="{FF2B5EF4-FFF2-40B4-BE49-F238E27FC236}">
                <a16:creationId xmlns:a16="http://schemas.microsoft.com/office/drawing/2014/main" id="{C0954E97-42A6-97C9-B552-EBC969F136F6}"/>
              </a:ext>
            </a:extLst>
          </p:cNvPr>
          <p:cNvSpPr>
            <a:spLocks noGrp="1"/>
          </p:cNvSpPr>
          <p:nvPr>
            <p:ph idx="25"/>
          </p:nvPr>
        </p:nvSpPr>
        <p:spPr>
          <a:xfrm>
            <a:off x="2958115" y="3424944"/>
            <a:ext cx="6775373" cy="288408"/>
          </a:xfrm>
        </p:spPr>
        <p:txBody>
          <a:bodyPr/>
          <a:lstStyle/>
          <a:p>
            <a:pPr algn="ctr" rtl="0"/>
            <a:r>
              <a:rPr lang="x-es-XL" sz="1400" b="1" i="0" u="none" baseline="0">
                <a:solidFill>
                  <a:srgbClr val="50544D"/>
                </a:solidFill>
              </a:rPr>
              <a:t>Decir inmediatamente después de un comentario sexista: "Solo estoy bromeando; lo sabes, ¿verdad?" </a:t>
            </a:r>
            <a:endParaRPr lang="x-es-XL" sz="1400" dirty="0">
              <a:solidFill>
                <a:srgbClr val="50544D"/>
              </a:solidFill>
              <a:cs typeface="Arial"/>
            </a:endParaRPr>
          </a:p>
        </p:txBody>
      </p:sp>
      <p:sp>
        <p:nvSpPr>
          <p:cNvPr id="6" name="Content Placeholder 5">
            <a:extLst>
              <a:ext uri="{FF2B5EF4-FFF2-40B4-BE49-F238E27FC236}">
                <a16:creationId xmlns:a16="http://schemas.microsoft.com/office/drawing/2014/main" id="{06513759-B019-2B81-FC62-2FD914FF901C}"/>
              </a:ext>
            </a:extLst>
          </p:cNvPr>
          <p:cNvSpPr>
            <a:spLocks noGrp="1"/>
          </p:cNvSpPr>
          <p:nvPr>
            <p:ph idx="26"/>
          </p:nvPr>
        </p:nvSpPr>
        <p:spPr>
          <a:xfrm>
            <a:off x="2874352" y="4602243"/>
            <a:ext cx="6775373" cy="288408"/>
          </a:xfrm>
        </p:spPr>
        <p:txBody>
          <a:bodyPr/>
          <a:lstStyle/>
          <a:p>
            <a:pPr algn="ctr" rtl="0"/>
            <a:r>
              <a:rPr lang="x-es-XL" sz="1400" b="1" i="0" u="none" baseline="0">
                <a:solidFill>
                  <a:srgbClr val="50544D"/>
                </a:solidFill>
              </a:rPr>
              <a:t>Saber que lo que dijiste sobre el aspecto de tu colega fue irrespetuoso y pensar "Quería disculparme por mi comportamiento y no tuve tiempo de hacerlo"</a:t>
            </a:r>
          </a:p>
        </p:txBody>
      </p:sp>
      <p:sp>
        <p:nvSpPr>
          <p:cNvPr id="7" name="Title 6">
            <a:extLst>
              <a:ext uri="{FF2B5EF4-FFF2-40B4-BE49-F238E27FC236}">
                <a16:creationId xmlns:a16="http://schemas.microsoft.com/office/drawing/2014/main" id="{3AA8BBDF-1501-F5BE-3A73-660624A2D4AB}"/>
              </a:ext>
            </a:extLst>
          </p:cNvPr>
          <p:cNvSpPr>
            <a:spLocks noGrp="1"/>
          </p:cNvSpPr>
          <p:nvPr>
            <p:ph type="title"/>
          </p:nvPr>
        </p:nvSpPr>
        <p:spPr/>
        <p:txBody>
          <a:bodyPr/>
          <a:lstStyle/>
          <a:p>
            <a:pPr algn="l" rtl="0"/>
            <a:r>
              <a:rPr lang="x-es-XL" b="1" i="0" u="none" baseline="0"/>
              <a:t>¿Cómo interactuamos entre nosotros?</a:t>
            </a:r>
          </a:p>
        </p:txBody>
      </p:sp>
      <p:grpSp>
        <p:nvGrpSpPr>
          <p:cNvPr id="10" name="Group 9">
            <a:extLst>
              <a:ext uri="{FF2B5EF4-FFF2-40B4-BE49-F238E27FC236}">
                <a16:creationId xmlns:a16="http://schemas.microsoft.com/office/drawing/2014/main" id="{C8DE371B-D9EF-AAD2-9144-58E3717E7014}"/>
              </a:ext>
            </a:extLst>
          </p:cNvPr>
          <p:cNvGrpSpPr/>
          <p:nvPr/>
        </p:nvGrpSpPr>
        <p:grpSpPr>
          <a:xfrm>
            <a:off x="359629" y="2492567"/>
            <a:ext cx="11166294" cy="352540"/>
            <a:chOff x="362392" y="2492567"/>
            <a:chExt cx="11166294" cy="352540"/>
          </a:xfrm>
        </p:grpSpPr>
        <p:sp>
          <p:nvSpPr>
            <p:cNvPr id="11" name="Isosceles Triangle 10">
              <a:extLst>
                <a:ext uri="{FF2B5EF4-FFF2-40B4-BE49-F238E27FC236}">
                  <a16:creationId xmlns:a16="http://schemas.microsoft.com/office/drawing/2014/main" id="{4267C780-60D4-ACB1-08F9-2C6BB6694A02}"/>
                </a:ext>
              </a:extLst>
            </p:cNvPr>
            <p:cNvSpPr/>
            <p:nvPr userDrawn="1"/>
          </p:nvSpPr>
          <p:spPr>
            <a:xfrm rot="16200000">
              <a:off x="1465822" y="2524239"/>
              <a:ext cx="352540" cy="289196"/>
            </a:xfrm>
            <a:prstGeom prst="triangle">
              <a:avLst/>
            </a:prstGeom>
            <a:solidFill>
              <a:srgbClr val="01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52961D49-1E43-1FA6-D9E1-0970A1A03D7E}"/>
                </a:ext>
              </a:extLst>
            </p:cNvPr>
            <p:cNvSpPr/>
            <p:nvPr userDrawn="1"/>
          </p:nvSpPr>
          <p:spPr>
            <a:xfrm rot="5400000">
              <a:off x="330720" y="2524239"/>
              <a:ext cx="352540" cy="289196"/>
            </a:xfrm>
            <a:prstGeom prst="triangle">
              <a:avLst/>
            </a:prstGeom>
            <a:solidFill>
              <a:srgbClr val="01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es-XL"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234487A1-6C33-83E2-2EB9-1DF1DAF6ADA0}"/>
                </a:ext>
              </a:extLst>
            </p:cNvPr>
            <p:cNvCxnSpPr>
              <a:cxnSpLocks/>
              <a:stCxn id="11" idx="3"/>
            </p:cNvCxnSpPr>
            <p:nvPr userDrawn="1"/>
          </p:nvCxnSpPr>
          <p:spPr>
            <a:xfrm>
              <a:off x="1786690" y="2668837"/>
              <a:ext cx="9741996" cy="6551"/>
            </a:xfrm>
            <a:prstGeom prst="line">
              <a:avLst/>
            </a:prstGeom>
            <a:ln w="25400">
              <a:solidFill>
                <a:srgbClr val="018982"/>
              </a:solidFill>
            </a:ln>
          </p:spPr>
          <p:style>
            <a:lnRef idx="1">
              <a:schemeClr val="accent1"/>
            </a:lnRef>
            <a:fillRef idx="0">
              <a:schemeClr val="accent1"/>
            </a:fillRef>
            <a:effectRef idx="0">
              <a:schemeClr val="accent1"/>
            </a:effectRef>
            <a:fontRef idx="minor">
              <a:schemeClr val="tx1"/>
            </a:fontRef>
          </p:style>
        </p:cxnSp>
      </p:grpSp>
      <p:pic>
        <p:nvPicPr>
          <p:cNvPr id="16" name="Picture 7" descr="Icon&#10;&#10;Description automatically generated">
            <a:extLst>
              <a:ext uri="{FF2B5EF4-FFF2-40B4-BE49-F238E27FC236}">
                <a16:creationId xmlns:a16="http://schemas.microsoft.com/office/drawing/2014/main" id="{A95176B8-8BDC-A3AA-87C2-BC04528F2E44}"/>
              </a:ext>
            </a:extLst>
          </p:cNvPr>
          <p:cNvPicPr>
            <a:picLocks noChangeAspect="1"/>
          </p:cNvPicPr>
          <p:nvPr/>
        </p:nvPicPr>
        <p:blipFill>
          <a:blip r:embed="rId3"/>
          <a:stretch>
            <a:fillRect/>
          </a:stretch>
        </p:blipFill>
        <p:spPr>
          <a:xfrm>
            <a:off x="10655875" y="133103"/>
            <a:ext cx="1297133" cy="781547"/>
          </a:xfrm>
          <a:prstGeom prst="rect">
            <a:avLst/>
          </a:prstGeom>
        </p:spPr>
      </p:pic>
    </p:spTree>
    <p:extLst>
      <p:ext uri="{BB962C8B-B14F-4D97-AF65-F5344CB8AC3E}">
        <p14:creationId xmlns:p14="http://schemas.microsoft.com/office/powerpoint/2010/main" val="293909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10FA294-6482-4F2F-B406-4E45292403F7}"/>
              </a:ext>
            </a:extLst>
          </p:cNvPr>
          <p:cNvSpPr>
            <a:spLocks noGrp="1"/>
          </p:cNvSpPr>
          <p:nvPr>
            <p:ph idx="1"/>
          </p:nvPr>
        </p:nvSpPr>
        <p:spPr>
          <a:xfrm>
            <a:off x="464820" y="1539607"/>
            <a:ext cx="10904220" cy="4236567"/>
          </a:xfrm>
        </p:spPr>
        <p:txBody>
          <a:bodyPr/>
          <a:lstStyle/>
          <a:p>
            <a:pPr marL="0" indent="0" algn="ctr" rtl="0">
              <a:lnSpc>
                <a:spcPct val="150000"/>
              </a:lnSpc>
              <a:buNone/>
            </a:pPr>
            <a:r>
              <a:rPr lang="x-es-XL" sz="2800" b="0" i="0" u="none" baseline="0" dirty="0">
                <a:solidFill>
                  <a:srgbClr val="476475"/>
                </a:solidFill>
                <a:latin typeface="Calibri"/>
                <a:ea typeface="Calibri" panose="020F0502020204030204" pitchFamily="34" charset="0"/>
                <a:cs typeface="Times New Roman"/>
              </a:rPr>
              <a:t>Cuando presenciamos un comportamiento </a:t>
            </a:r>
            <a:endParaRPr lang="es-419" sz="2800" b="0" i="0" u="none" baseline="0" dirty="0">
              <a:solidFill>
                <a:srgbClr val="476475"/>
              </a:solidFill>
              <a:latin typeface="Calibri"/>
              <a:ea typeface="Calibri" panose="020F0502020204030204" pitchFamily="34" charset="0"/>
              <a:cs typeface="Times New Roman"/>
            </a:endParaRPr>
          </a:p>
          <a:p>
            <a:pPr marL="0" indent="0" algn="ctr" rtl="0">
              <a:lnSpc>
                <a:spcPct val="150000"/>
              </a:lnSpc>
              <a:buNone/>
            </a:pPr>
            <a:r>
              <a:rPr lang="x-es-XL" sz="2800" b="0" i="0" u="none" baseline="0" dirty="0">
                <a:solidFill>
                  <a:srgbClr val="476475"/>
                </a:solidFill>
                <a:latin typeface="Calibri"/>
                <a:ea typeface="Calibri" panose="020F0502020204030204" pitchFamily="34" charset="0"/>
                <a:cs typeface="Times New Roman"/>
              </a:rPr>
              <a:t>irrespetuoso como </a:t>
            </a:r>
            <a:r>
              <a:rPr lang="en-AU" sz="2800" b="0" i="0" u="none" baseline="0" dirty="0" err="1">
                <a:solidFill>
                  <a:srgbClr val="476475"/>
                </a:solidFill>
                <a:latin typeface="Calibri"/>
                <a:ea typeface="Calibri" panose="020F0502020204030204" pitchFamily="34" charset="0"/>
                <a:cs typeface="Times New Roman"/>
              </a:rPr>
              <a:t>Defensores</a:t>
            </a:r>
            <a:r>
              <a:rPr lang="x-es-XL" sz="2800" b="0" i="0" u="none" baseline="0" dirty="0">
                <a:solidFill>
                  <a:srgbClr val="476475"/>
                </a:solidFill>
                <a:latin typeface="Calibri"/>
                <a:ea typeface="Calibri" panose="020F0502020204030204" pitchFamily="34" charset="0"/>
                <a:cs typeface="Times New Roman"/>
              </a:rPr>
              <a:t>, </a:t>
            </a:r>
            <a:br>
              <a:rPr lang="x-es-XL" sz="2800" b="0" dirty="0">
                <a:solidFill>
                  <a:srgbClr val="476475"/>
                </a:solidFill>
                <a:ea typeface="Calibri" panose="020F0502020204030204" pitchFamily="34" charset="0"/>
                <a:cs typeface="Arial" panose="020B0604020202020204"/>
              </a:rPr>
            </a:br>
            <a:r>
              <a:rPr lang="x-es-XL" sz="2800" b="0" i="0" u="none" baseline="0" dirty="0">
                <a:solidFill>
                  <a:srgbClr val="476475"/>
                </a:solidFill>
                <a:latin typeface="Calibri"/>
                <a:ea typeface="Calibri" panose="020F0502020204030204" pitchFamily="34" charset="0"/>
                <a:cs typeface="Times New Roman"/>
              </a:rPr>
              <a:t> ¿qué</a:t>
            </a:r>
            <a:r>
              <a:rPr lang="x-es-XL" sz="2800" b="0" i="0" u="none" baseline="0" dirty="0">
                <a:solidFill>
                  <a:srgbClr val="476475"/>
                </a:solidFill>
                <a:effectLst/>
                <a:latin typeface="Calibri"/>
                <a:ea typeface="Calibri" panose="020F0502020204030204" pitchFamily="34" charset="0"/>
                <a:cs typeface="Times New Roman"/>
              </a:rPr>
              <a:t> nos impide decir o hacer algo?</a:t>
            </a:r>
            <a:r>
              <a:rPr lang="x-es-XL" sz="2800" b="0" i="0" u="none" baseline="0" dirty="0">
                <a:solidFill>
                  <a:srgbClr val="476475"/>
                </a:solidFill>
                <a:latin typeface="Calibri"/>
                <a:ea typeface="Calibri" panose="020F0502020204030204" pitchFamily="34" charset="0"/>
                <a:cs typeface="Times New Roman"/>
              </a:rPr>
              <a:t> </a:t>
            </a:r>
            <a:br>
              <a:rPr lang="x-es-XL" sz="2800" b="0" dirty="0">
                <a:solidFill>
                  <a:srgbClr val="476475"/>
                </a:solidFill>
                <a:latin typeface="Calibri"/>
                <a:ea typeface="Calibri" panose="020F0502020204030204" pitchFamily="34" charset="0"/>
                <a:cs typeface="Times New Roman"/>
              </a:rPr>
            </a:br>
            <a:r>
              <a:rPr lang="x-es-XL" sz="2800" b="0" i="0" u="none" baseline="0" dirty="0">
                <a:solidFill>
                  <a:srgbClr val="476475"/>
                </a:solidFill>
                <a:latin typeface="Calibri"/>
                <a:ea typeface="Calibri" panose="020F0502020204030204" pitchFamily="34" charset="0"/>
                <a:cs typeface="Times New Roman"/>
              </a:rPr>
              <a:t> ¿</a:t>
            </a:r>
            <a:r>
              <a:rPr lang="es-419" sz="2800" b="0" i="0" u="none" baseline="0" dirty="0">
                <a:solidFill>
                  <a:srgbClr val="476475"/>
                </a:solidFill>
                <a:latin typeface="Calibri"/>
                <a:ea typeface="Calibri" panose="020F0502020204030204" pitchFamily="34" charset="0"/>
                <a:cs typeface="Times New Roman"/>
              </a:rPr>
              <a:t>c</a:t>
            </a:r>
            <a:r>
              <a:rPr lang="x-es-XL" sz="2800" b="0" i="0" u="none" baseline="0" dirty="0">
                <a:solidFill>
                  <a:srgbClr val="476475"/>
                </a:solidFill>
                <a:latin typeface="Calibri"/>
                <a:ea typeface="Calibri" panose="020F0502020204030204" pitchFamily="34" charset="0"/>
                <a:cs typeface="Times New Roman"/>
              </a:rPr>
              <a:t>uál</a:t>
            </a:r>
            <a:r>
              <a:rPr lang="x-es-XL" sz="2800" b="0" i="0" u="none" baseline="0" dirty="0">
                <a:solidFill>
                  <a:srgbClr val="476475"/>
                </a:solidFill>
                <a:effectLst/>
                <a:latin typeface="Calibri"/>
                <a:ea typeface="Calibri" panose="020F0502020204030204" pitchFamily="34" charset="0"/>
                <a:cs typeface="Times New Roman"/>
              </a:rPr>
              <a:t> creen que es la diferencia</a:t>
            </a:r>
            <a:r>
              <a:rPr lang="x-es-XL" sz="2800" b="0" i="0" u="none" baseline="0" dirty="0">
                <a:solidFill>
                  <a:srgbClr val="476475"/>
                </a:solidFill>
                <a:latin typeface="Calibri"/>
                <a:ea typeface="Calibri" panose="020F0502020204030204" pitchFamily="34" charset="0"/>
                <a:cs typeface="Times New Roman"/>
              </a:rPr>
              <a:t>?</a:t>
            </a:r>
            <a:endParaRPr lang="x-es-XL" sz="2800" b="0" dirty="0">
              <a:solidFill>
                <a:srgbClr val="476475"/>
              </a:solidFill>
            </a:endParaRPr>
          </a:p>
        </p:txBody>
      </p:sp>
      <p:sp>
        <p:nvSpPr>
          <p:cNvPr id="2" name="Slide Number Placeholder 1">
            <a:extLst>
              <a:ext uri="{FF2B5EF4-FFF2-40B4-BE49-F238E27FC236}">
                <a16:creationId xmlns:a16="http://schemas.microsoft.com/office/drawing/2014/main" id="{E95BB6E4-411A-4E28-AB82-90812B640E85}"/>
              </a:ext>
            </a:extLst>
          </p:cNvPr>
          <p:cNvSpPr>
            <a:spLocks noGrp="1"/>
          </p:cNvSpPr>
          <p:nvPr>
            <p:ph type="sldNum" sz="quarter" idx="12"/>
          </p:nvPr>
        </p:nvSpPr>
        <p:spPr/>
        <p:txBody>
          <a:bodyPr/>
          <a:lstStyle/>
          <a:p>
            <a:pPr rtl="0"/>
            <a:fld id="{3830CAAF-21A0-4241-92AC-0D55EFAA1541}" type="slidenum">
              <a:rPr/>
              <a:t>5</a:t>
            </a:fld>
            <a:endParaRPr lang="x-es-XL"/>
          </a:p>
        </p:txBody>
      </p:sp>
      <p:sp>
        <p:nvSpPr>
          <p:cNvPr id="9" name="Title 8">
            <a:extLst>
              <a:ext uri="{FF2B5EF4-FFF2-40B4-BE49-F238E27FC236}">
                <a16:creationId xmlns:a16="http://schemas.microsoft.com/office/drawing/2014/main" id="{91A62A87-8E03-4622-8433-E56B712FF94B}"/>
              </a:ext>
            </a:extLst>
          </p:cNvPr>
          <p:cNvSpPr>
            <a:spLocks noGrp="1"/>
          </p:cNvSpPr>
          <p:nvPr>
            <p:ph type="title"/>
          </p:nvPr>
        </p:nvSpPr>
        <p:spPr>
          <a:xfrm>
            <a:off x="535234" y="722478"/>
            <a:ext cx="11062772" cy="488682"/>
          </a:xfrm>
        </p:spPr>
        <p:txBody>
          <a:bodyPr/>
          <a:lstStyle/>
          <a:p>
            <a:pPr marL="0" indent="0" algn="l" rtl="0">
              <a:lnSpc>
                <a:spcPct val="107000"/>
              </a:lnSpc>
              <a:spcAft>
                <a:spcPts val="800"/>
              </a:spcAft>
              <a:buNone/>
            </a:pPr>
            <a:br>
              <a:rPr lang="x-es-XL"/>
            </a:br>
            <a:br>
              <a:rPr lang="x-es-XL"/>
            </a:br>
            <a:br>
              <a:rPr lang="x-es-XL"/>
            </a:br>
            <a:r>
              <a:rPr lang="x-es-XL" b="1" i="0" u="none" baseline="0"/>
              <a:t>Reflexión personal de la sesión</a:t>
            </a:r>
            <a:br>
              <a:rPr lang="x-es-XL" sz="3200">
                <a:effectLst/>
                <a:latin typeface="Arial" panose="020B0604020202020204"/>
                <a:ea typeface="Calibri" panose="020F0502020204030204" pitchFamily="34" charset="0"/>
                <a:cs typeface="Arial" panose="020B0604020202020204"/>
              </a:rPr>
            </a:br>
            <a:br>
              <a:rPr lang="x-es-XL" sz="3200">
                <a:solidFill>
                  <a:srgbClr val="50544D"/>
                </a:solidFill>
                <a:effectLst/>
                <a:latin typeface="Calibri" panose="020F0502020204030204" pitchFamily="34" charset="0"/>
                <a:ea typeface="Calibri" panose="020F0502020204030204" pitchFamily="34" charset="0"/>
                <a:cs typeface="Times New Roman" panose="02020603050405020304" pitchFamily="18" charset="0"/>
              </a:rPr>
            </a:br>
            <a:br>
              <a:rPr lang="x-es-XL" sz="3200">
                <a:solidFill>
                  <a:srgbClr val="50544D"/>
                </a:solidFill>
              </a:rPr>
            </a:br>
            <a:endParaRPr lang="x-es-XL" dirty="0"/>
          </a:p>
        </p:txBody>
      </p:sp>
    </p:spTree>
    <p:extLst>
      <p:ext uri="{BB962C8B-B14F-4D97-AF65-F5344CB8AC3E}">
        <p14:creationId xmlns:p14="http://schemas.microsoft.com/office/powerpoint/2010/main" val="2796622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x-es-XL" dirty="0"/>
              <a:t>¿Necesita apoyo adicional?</a:t>
            </a:r>
            <a:endParaRPr lang="es-ES_tradnl" dirty="0"/>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s-ES_tradnl" sz="1000" b="0" i="0" u="none" strike="noStrike" kern="1200" cap="none" spc="0" normalizeH="0" baseline="0" dirty="0">
                <a:ln>
                  <a:noFill/>
                </a:ln>
                <a:solidFill>
                  <a:srgbClr val="476472"/>
                </a:solidFill>
                <a:effectLst/>
                <a:uLnTx/>
                <a:uFillTx/>
                <a:latin typeface="Arial" panose="020B0604020202020204"/>
                <a:ea typeface="+mn-ea"/>
                <a:cs typeface="+mn-cs"/>
              </a:rPr>
              <a:t>Defensores Activos Módulo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s-ES_tradnl" sz="1000" b="1" i="0" u="none" strike="noStrike" kern="1200" cap="none" spc="0" normalizeH="0" baseline="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s-ES_tradnl" sz="1000" b="1" i="0" u="none" strike="noStrike" kern="1200" cap="none" spc="0" normalizeH="0" baseline="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s-ES_tradnl"/>
              <a:t>Su Líder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a:xfrm>
            <a:off x="172821" y="1224968"/>
            <a:ext cx="7703782" cy="383762"/>
          </a:xfrm>
        </p:spPr>
        <p:txBody>
          <a:bodyPr/>
          <a:lstStyle/>
          <a:p>
            <a:r>
              <a:rPr lang="es-ES_tradnl" sz="1800" dirty="0"/>
              <a:t>Comuníquese con una persona de confianza de su red de contactos</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s-ES_tradnl"/>
              <a:t>Su Líder 2-Up</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s-ES_tradnl"/>
              <a:t>Recursos Humanos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s-ES_tradnl"/>
              <a:t>Alguien de su confianza</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s-ES_tradnl"/>
              <a:t>EthicsPoint </a:t>
            </a:r>
            <a:br>
              <a:rPr lang="es-ES_tradnl"/>
            </a:br>
            <a:r>
              <a:rPr lang="es-ES_tradnl"/>
              <a:t>anónimo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s-ES_tradnl"/>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662183"/>
            <a:ext cx="3386309" cy="1293101"/>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dirty="0"/>
              <a:t>Dueño de Contrato (CO), Representante del CO Dueño de la Orden de Servicio</a:t>
            </a:r>
          </a:p>
        </p:txBody>
      </p:sp>
    </p:spTree>
    <p:extLst>
      <p:ext uri="{BB962C8B-B14F-4D97-AF65-F5344CB8AC3E}">
        <p14:creationId xmlns:p14="http://schemas.microsoft.com/office/powerpoint/2010/main" val="1535534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43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p:txBody>
          <a:bodyPr/>
          <a:lstStyle/>
          <a:p>
            <a:pPr algn="l" rtl="0"/>
            <a:r>
              <a:rPr lang="en-AU" b="1" i="0" u="none" baseline="0" dirty="0" err="1"/>
              <a:t>Defensores</a:t>
            </a:r>
            <a:r>
              <a:rPr lang="x-es-XL" b="1" i="0" u="none" baseline="0" dirty="0"/>
              <a:t> Activos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p:txBody>
          <a:bodyPr/>
          <a:lstStyle/>
          <a:p>
            <a:pPr algn="l" rtl="0"/>
            <a:r>
              <a:rPr lang="x-es-XL" b="1" i="0" u="none" baseline="0" dirty="0"/>
              <a:t>Charla informativa </a:t>
            </a:r>
            <a:endParaRPr lang="en-AU" b="1" i="0" u="none" baseline="0" dirty="0"/>
          </a:p>
          <a:p>
            <a:pPr algn="l" rtl="0"/>
            <a:r>
              <a:rPr lang="en-AU" sz="2800" dirty="0">
                <a:sym typeface="Wingdings" panose="05000000000000000000" pitchFamily="2" charset="2"/>
              </a:rPr>
              <a:t></a:t>
            </a:r>
            <a:r>
              <a:rPr lang="es-ES" sz="1800" dirty="0"/>
              <a:t>Impacto de nuestras respuestas en otras</a:t>
            </a:r>
            <a:endParaRPr lang="en-AU" sz="1800" dirty="0"/>
          </a:p>
        </p:txBody>
      </p:sp>
    </p:spTree>
    <p:extLst>
      <p:ext uri="{BB962C8B-B14F-4D97-AF65-F5344CB8AC3E}">
        <p14:creationId xmlns:p14="http://schemas.microsoft.com/office/powerpoint/2010/main" val="17743943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MASTERWIZARD_DRAFT" val="0"/>
  <p:tag name="EE4P_STYLE_ID" val="j1gkH7ZX"/>
  <p:tag name="EE4P_STYLE_NAME" val="BHP Aug 2018 - 16:9"/>
  <p:tag name="EE4P_MASTERWIZARD_MARGINS" val="0"/>
  <p:tag name="THINKCELLUNDODONOTDELETE" val="0"/>
  <p:tag name="PRESGUID" val="091f5e7f-2bfc-418a-ae7f-556dc5371053"/>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NLwlI71cQlWow8.9svUs7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LJKCFNh7SX6Xa0MVeAZDr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pKt3mpeRtav7qKgUMNNE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85qJCcKiTMOziCUm9Nwuq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LU5BO7H1S0aMKwtciiggH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BbBH2ccaS0qSqHFnoV0Sg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DwIOPCAJQwy0pxsUceiiR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Qf.QPu_SSOyC5AStwxsTv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6cAO07pgRlSdczaogWar5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oj1GOtbDQw63aRPWTOYD3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OE54nOF8QzK5c4AA_JRs8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o9JHHtLjTCqCiFoS.aJmn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TPCkKRZ6RUmxNnowmWWshQ"/>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psY9GnouSfyvZ6ZjedePN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wLZUGVaAR6WZ.meiQm0ov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sOAmsMwuQLiAWAYIt6ZT9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8_yWvNUYSEaxsvlHPxgrP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4LvgO1PMQuqfeN5.HVuV8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evrb4ga_Sj6t4vmB_RySC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ltazYApwTMyfhHg_OIrx1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CVclIJyLSCWf042uNs12z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6qahRKygSRCSCOtSAGfRq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rvoHSAhCTVe_eC.mLDrFcA"/>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e8_ZKd.pQteFYWMt4g.6A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NT_fxaPRQ3SQz5IZhljBL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W3DfVg5pRzGaUnbv41K7k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zGCnsMtARpS2SS8KMG9Vy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J75uRg70S.ip63nUcvGRV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oVWMirKiSjCnBpAUcTMIX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wCsrPHluSRmkSBbsOvlib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u7DM1EJJQOuOGG.dcYuO7g"/>
</p:tagLst>
</file>

<file path=ppt/tags/tag2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adRIA6g9Q4al5UNDRgfms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2aL9BdXvTlOf1VWIzwvsow"/>
</p:tagLst>
</file>

<file path=ppt/tags/tag2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pAPox8VjT_u5ZKyL4Ag17A"/>
</p:tagLst>
</file>

<file path=ppt/tags/tag2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MuQuwKc1TLCp4pbUN6fJD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tL9vGSQIRKScMrEmbfg2lg"/>
</p:tagLst>
</file>

<file path=ppt/tags/tag2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_qEGS1ESbumoKXWGSaX6A"/>
</p:tagLst>
</file>

<file path=ppt/tags/tag2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FkKYz40iTYqSLj22NcVrfA"/>
</p:tagLst>
</file>

<file path=ppt/tags/tag2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bBpo1zyQh6k5lUXDONcXA"/>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524EJtwsT7eyOHQjslG_zw"/>
</p:tagLst>
</file>

<file path=ppt/tags/tag2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JDg83dqISxGDcedXhbSedA"/>
</p:tagLst>
</file>

<file path=ppt/tags/tag2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uXMuvTp_R4ePjM_qEhWsuA"/>
</p:tagLst>
</file>

<file path=ppt/tags/tag2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Ldt.3Jx.T9W3MpqWlqbPrQ"/>
</p:tagLst>
</file>

<file path=ppt/tags/tag2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K8.AX1tTTRK.4PJkm4FH7g"/>
</p:tagLst>
</file>

<file path=ppt/tags/tag2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Ovqi81zKROa8QOc7JagDOQ"/>
</p:tagLst>
</file>

<file path=ppt/tags/tag2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nNJk7FHQQF258_o.UUxF6w"/>
</p:tagLst>
</file>

<file path=ppt/tags/tag3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kIv5yiWgQQejmAzuEQxFZw"/>
</p:tagLst>
</file>

<file path=ppt/tags/tag3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W8StDEtoTHOvuAsMmrmEJA"/>
</p:tagLst>
</file>

<file path=ppt/tags/tag3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FWXZkQZ1S_e7ExKXHoCI5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iHQ2V7FVTaOSxw52DX1pYA"/>
</p:tagLst>
</file>

<file path=ppt/tags/tag3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JY5ZtJAzSLuva.TCayaakg"/>
</p:tagLst>
</file>

<file path=ppt/tags/tag3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_GntI4aWSfSvO8J7kIgRiw"/>
</p:tagLst>
</file>

<file path=ppt/tags/tag3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siNIcBnVR9uPGKiS1LEwM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JQiZIxBsS72EDI.0cjt6Gw"/>
</p:tagLst>
</file>

<file path=ppt/tags/tag3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id5SkMooSiinrmZlxvRrnw"/>
</p:tagLst>
</file>

<file path=ppt/tags/tag3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W0dM6O25TxmnG2uRRCrjSA"/>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SdRgpBXSmCKlKLlmf62pA"/>
</p:tagLst>
</file>

<file path=ppt/tags/tag3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Pcs1dh.cRpmOuo6gJjPu7w"/>
</p:tagLst>
</file>

<file path=ppt/tags/tag3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0eI7i4uvRUKRzDjr7s2rZg"/>
</p:tagLst>
</file>

<file path=ppt/tags/tag3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U.tJnuLORP.Ac7ghhAb5Lg"/>
</p:tagLst>
</file>

<file path=ppt/tags/tag3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PyjuotQzSFW_XXBeSMPmLA"/>
</p:tagLst>
</file>

<file path=ppt/tags/tag3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5kCjywdkT22.lhrN60HkMw"/>
</p:tagLst>
</file>

<file path=ppt/tags/tag3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e2bJWclwQny787qADeZHfg"/>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NwlepmNjTEue78qh3gNfSg"/>
</p:tagLst>
</file>

<file path=ppt/tags/tag3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BcJi_SVnSC2oshrOqwDPoA"/>
</p:tagLst>
</file>

<file path=ppt/tags/tag3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tymXdVVKRomJwWEqmyOsZw"/>
</p:tagLst>
</file>

<file path=ppt/tags/tag3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M4EkAEp0TjSE8cByVKM1wg"/>
</p:tagLst>
</file>

<file path=ppt/tags/tag3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YvFYwGssQ5G.O.7imVagaQ"/>
</p:tagLst>
</file>

<file path=ppt/tags/tag3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sjauL6_FRG2cQyUINjki0g"/>
</p:tagLst>
</file>

<file path=ppt/tags/tag3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NcaFLgoCRKe_pGZqQiV_PQ"/>
</p:tagLst>
</file>

<file path=ppt/tags/tag3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2lkKpV0bTYmaBlwUMQ2HWQ"/>
</p:tagLst>
</file>

<file path=ppt/tags/tag3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KUffzCAERbyIrKXcZUYdzg"/>
</p:tagLst>
</file>

<file path=ppt/tags/tag3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a.cS3jL1RhW4rqjQBeHH0g"/>
</p:tagLst>
</file>

<file path=ppt/tags/tag3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09.3028/369.3848/73.17614/78.41528"/>
</p:tagLst>
</file>

<file path=ppt/tags/tag404.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97.597/369.3848/123.634/115.6044"/>
</p:tagLst>
</file>

<file path=ppt/tags/tag40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sdasd"/>
  <p:tag name="EE4P_AGENDAWIZARD_PROPERTIES" val="49.72858/71.53472/271.5024/274.7323"/>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09.3028/369.3848/73.17614/78.41528"/>
</p:tagLst>
</file>

<file path=ppt/tags/tag412.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97.597/369.3848/123.634/115.6044"/>
</p:tagLst>
</file>

<file path=ppt/tags/tag41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sdasd"/>
  <p:tag name="EE4P_AGENDAWIZARD_PROPERTIES" val="49.72858/71.53472/271.5024/274.7323"/>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13_BCG Grid 16:9">
  <a:themeElements>
    <a:clrScheme name="Custom 1">
      <a:dk1>
        <a:srgbClr val="476475"/>
      </a:dk1>
      <a:lt1>
        <a:srgbClr val="FFFFFF"/>
      </a:lt1>
      <a:dk2>
        <a:srgbClr val="E65400"/>
      </a:dk2>
      <a:lt2>
        <a:srgbClr val="F2F2F2"/>
      </a:lt2>
      <a:accent1>
        <a:srgbClr val="476475"/>
      </a:accent1>
      <a:accent2>
        <a:srgbClr val="AC3F00"/>
      </a:accent2>
      <a:accent3>
        <a:srgbClr val="FBD386"/>
      </a:accent3>
      <a:accent4>
        <a:srgbClr val="FFB78F"/>
      </a:accent4>
      <a:accent5>
        <a:srgbClr val="808080"/>
      </a:accent5>
      <a:accent6>
        <a:srgbClr val="B3DE68"/>
      </a:accent6>
      <a:hlink>
        <a:srgbClr val="10171B"/>
      </a:hlink>
      <a:folHlink>
        <a:srgbClr val="86A4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rgbClr val="E6540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Presentation2" id="{1E4E37E4-20A9-40D4-82B1-B0B5ED00E8DA}" vid="{040537D0-4AFA-400F-885A-14CF5F32122E}"/>
    </a:ext>
  </a:extLst>
</a:theme>
</file>

<file path=ppt/theme/theme2.xml><?xml version="1.0" encoding="utf-8"?>
<a:theme xmlns:a="http://schemas.openxmlformats.org/drawingml/2006/main" name="14_BCG Grid 16:9">
  <a:themeElements>
    <a:clrScheme name="Custom 1">
      <a:dk1>
        <a:srgbClr val="476475"/>
      </a:dk1>
      <a:lt1>
        <a:srgbClr val="FFFFFF"/>
      </a:lt1>
      <a:dk2>
        <a:srgbClr val="E65400"/>
      </a:dk2>
      <a:lt2>
        <a:srgbClr val="F2F2F2"/>
      </a:lt2>
      <a:accent1>
        <a:srgbClr val="476475"/>
      </a:accent1>
      <a:accent2>
        <a:srgbClr val="AC3F00"/>
      </a:accent2>
      <a:accent3>
        <a:srgbClr val="FBD386"/>
      </a:accent3>
      <a:accent4>
        <a:srgbClr val="FFB78F"/>
      </a:accent4>
      <a:accent5>
        <a:srgbClr val="808080"/>
      </a:accent5>
      <a:accent6>
        <a:srgbClr val="B3DE68"/>
      </a:accent6>
      <a:hlink>
        <a:srgbClr val="10171B"/>
      </a:hlink>
      <a:folHlink>
        <a:srgbClr val="86A4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rgbClr val="E6540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15_BCG Grid 16:9">
  <a:themeElements>
    <a:clrScheme name="BHP">
      <a:dk1>
        <a:srgbClr val="476475"/>
      </a:dk1>
      <a:lt1>
        <a:srgbClr val="FFFFFF"/>
      </a:lt1>
      <a:dk2>
        <a:srgbClr val="742068"/>
      </a:dk2>
      <a:lt2>
        <a:srgbClr val="E65400"/>
      </a:lt2>
      <a:accent1>
        <a:srgbClr val="234483"/>
      </a:accent1>
      <a:accent2>
        <a:srgbClr val="0C637C"/>
      </a:accent2>
      <a:accent3>
        <a:srgbClr val="018982"/>
      </a:accent3>
      <a:accent4>
        <a:srgbClr val="476475"/>
      </a:accent4>
      <a:accent5>
        <a:srgbClr val="50544D"/>
      </a:accent5>
      <a:accent6>
        <a:srgbClr val="000000"/>
      </a:accent6>
      <a:hlink>
        <a:srgbClr val="234483"/>
      </a:hlink>
      <a:folHlink>
        <a:srgbClr val="F67B2F"/>
      </a:folHlink>
    </a:clrScheme>
    <a:fontScheme name="BHP">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42068"/>
        </a:solidFill>
        <a:ln w="9525" cap="rnd" cmpd="sng" algn="ctr">
          <a:solidFill>
            <a:srgbClr val="742068"/>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6E6F73"/>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476475"/>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BHP Active Bystanders Program">
  <a:themeElements>
    <a:clrScheme name="BHP Active Bystanders Program">
      <a:dk1>
        <a:sysClr val="windowText" lastClr="000000"/>
      </a:dk1>
      <a:lt1>
        <a:sysClr val="window" lastClr="FFFFFF"/>
      </a:lt1>
      <a:dk2>
        <a:srgbClr val="476472"/>
      </a:dk2>
      <a:lt2>
        <a:srgbClr val="D8E0E3"/>
      </a:lt2>
      <a:accent1>
        <a:srgbClr val="F67B2F"/>
      </a:accent1>
      <a:accent2>
        <a:srgbClr val="FAB636"/>
      </a:accent2>
      <a:accent3>
        <a:srgbClr val="E7E8D5"/>
      </a:accent3>
      <a:accent4>
        <a:srgbClr val="E65400"/>
      </a:accent4>
      <a:accent5>
        <a:srgbClr val="5C889C"/>
      </a:accent5>
      <a:accent6>
        <a:srgbClr val="F8D69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P Active Bystanders Program" id="{A6E1D06D-C09D-4547-B7B0-03210C7DA99E}" vid="{88BFF33B-1933-4ACA-88FE-391F29428B8D}"/>
    </a:ext>
  </a:extLst>
</a:theme>
</file>

<file path=ppt/theme/theme5.xml><?xml version="1.0" encoding="utf-8"?>
<a:theme xmlns:a="http://schemas.openxmlformats.org/drawingml/2006/main" name="Office Theme">
  <a:themeElements>
    <a:clrScheme name="BHP Active Bystanders Program">
      <a:dk1>
        <a:sysClr val="windowText" lastClr="000000"/>
      </a:dk1>
      <a:lt1>
        <a:sysClr val="window" lastClr="FFFFFF"/>
      </a:lt1>
      <a:dk2>
        <a:srgbClr val="476472"/>
      </a:dk2>
      <a:lt2>
        <a:srgbClr val="D8E0E3"/>
      </a:lt2>
      <a:accent1>
        <a:srgbClr val="F67B2F"/>
      </a:accent1>
      <a:accent2>
        <a:srgbClr val="FAB636"/>
      </a:accent2>
      <a:accent3>
        <a:srgbClr val="E7E8D5"/>
      </a:accent3>
      <a:accent4>
        <a:srgbClr val="E65400"/>
      </a:accent4>
      <a:accent5>
        <a:srgbClr val="5C889C"/>
      </a:accent5>
      <a:accent6>
        <a:srgbClr val="F8D69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5947B16991524286373458FA3D540D" ma:contentTypeVersion="14" ma:contentTypeDescription="Create a new document." ma:contentTypeScope="" ma:versionID="66a0a8520ce66605a90bd7539f2c5493">
  <xsd:schema xmlns:xsd="http://www.w3.org/2001/XMLSchema" xmlns:xs="http://www.w3.org/2001/XMLSchema" xmlns:p="http://schemas.microsoft.com/office/2006/metadata/properties" xmlns:ns2="92283478-aa5d-4a8e-9ff4-f01a194a8c11" xmlns:ns3="5242317d-0cb7-4f92-86b3-4ad4452ff2d5" xmlns:ns4="6f9e3dd1-7799-4c52-8059-acb42b0548bb" targetNamespace="http://schemas.microsoft.com/office/2006/metadata/properties" ma:root="true" ma:fieldsID="45ccde334287f6dfed3facc2c5e97615" ns2:_="" ns3:_="" ns4:_="">
    <xsd:import namespace="92283478-aa5d-4a8e-9ff4-f01a194a8c11"/>
    <xsd:import namespace="5242317d-0cb7-4f92-86b3-4ad4452ff2d5"/>
    <xsd:import namespace="6f9e3dd1-7799-4c52-8059-acb42b0548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83478-aa5d-4a8e-9ff4-f01a194a8c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35b49e5-be0d-45c8-8465-c15df59f99f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42317d-0cb7-4f92-86b3-4ad4452ff2d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9e3dd1-7799-4c52-8059-acb42b0548b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974036f-0340-4d84-9f1a-3d12ea17d2be}" ma:internalName="TaxCatchAll" ma:showField="CatchAllData" ma:web="5242317d-0cb7-4f92-86b3-4ad4452ff2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f9e3dd1-7799-4c52-8059-acb42b0548bb" xsi:nil="true"/>
    <lcf76f155ced4ddcb4097134ff3c332f xmlns="92283478-aa5d-4a8e-9ff4-f01a194a8c11">
      <Terms xmlns="http://schemas.microsoft.com/office/infopath/2007/PartnerControls"/>
    </lcf76f155ced4ddcb4097134ff3c332f>
    <SharedWithUsers xmlns="5242317d-0cb7-4f92-86b3-4ad4452ff2d5">
      <UserInfo>
        <DisplayName>Jack, Rob</DisplayName>
        <AccountId>39</AccountId>
        <AccountType/>
      </UserInfo>
      <UserInfo>
        <DisplayName>Narayan, Ronak</DisplayName>
        <AccountId>36</AccountId>
        <AccountType/>
      </UserInfo>
    </SharedWithUsers>
  </documentManagement>
</p:properties>
</file>

<file path=customXml/itemProps1.xml><?xml version="1.0" encoding="utf-8"?>
<ds:datastoreItem xmlns:ds="http://schemas.openxmlformats.org/officeDocument/2006/customXml" ds:itemID="{1ACF4A55-0924-4C5D-924B-29F97563B49D}">
  <ds:schemaRefs>
    <ds:schemaRef ds:uri="http://schemas.microsoft.com/sharepoint/v3/contenttype/forms"/>
  </ds:schemaRefs>
</ds:datastoreItem>
</file>

<file path=customXml/itemProps2.xml><?xml version="1.0" encoding="utf-8"?>
<ds:datastoreItem xmlns:ds="http://schemas.openxmlformats.org/officeDocument/2006/customXml" ds:itemID="{1320116F-E886-4C1A-8568-F80135A64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283478-aa5d-4a8e-9ff4-f01a194a8c11"/>
    <ds:schemaRef ds:uri="5242317d-0cb7-4f92-86b3-4ad4452ff2d5"/>
    <ds:schemaRef ds:uri="6f9e3dd1-7799-4c52-8059-acb42b0548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290C64-AAA6-4ED3-BE93-BA635F277C33}">
  <ds:schemaRefs>
    <ds:schemaRef ds:uri="http://purl.org/dc/terms/"/>
    <ds:schemaRef ds:uri="http://purl.org/dc/dcmitype/"/>
    <ds:schemaRef ds:uri="http://schemas.microsoft.com/office/2006/documentManagement/types"/>
    <ds:schemaRef ds:uri="http://www.w3.org/XML/1998/namespace"/>
    <ds:schemaRef ds:uri="http://schemas.microsoft.com/sharepoint/v3"/>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501b568a-2a44-4be3-930e-8ba8ffdc2546"/>
    <ds:schemaRef ds:uri="6f9e3dd1-7799-4c52-8059-acb42b0548bb"/>
    <ds:schemaRef ds:uri="ae6a0429-5c5f-4941-8a6b-deac33b87dac"/>
    <ds:schemaRef ds:uri="92283478-aa5d-4a8e-9ff4-f01a194a8c11"/>
    <ds:schemaRef ds:uri="5242317d-0cb7-4f92-86b3-4ad4452ff2d5"/>
  </ds:schemaRefs>
</ds:datastoreItem>
</file>

<file path=docProps/app.xml><?xml version="1.0" encoding="utf-8"?>
<Properties xmlns="http://schemas.openxmlformats.org/officeDocument/2006/extended-properties" xmlns:vt="http://schemas.openxmlformats.org/officeDocument/2006/docPropsVTypes">
  <Template/>
  <TotalTime>415</TotalTime>
  <Words>3645</Words>
  <Application>Microsoft Office PowerPoint</Application>
  <PresentationFormat>Widescreen</PresentationFormat>
  <Paragraphs>330</Paragraphs>
  <Slides>29</Slides>
  <Notes>21</Notes>
  <HiddenSlides>0</HiddenSlides>
  <MMClips>3</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13_BCG Grid 16:9</vt:lpstr>
      <vt:lpstr>14_BCG Grid 16:9</vt:lpstr>
      <vt:lpstr>15_BCG Grid 16:9</vt:lpstr>
      <vt:lpstr>BHP Active Bystanders Program</vt:lpstr>
      <vt:lpstr>Office Theme</vt:lpstr>
      <vt:lpstr>Defensores Activos</vt:lpstr>
      <vt:lpstr>Defensores Activos</vt:lpstr>
      <vt:lpstr>Cómo utilizar esta charla informativa: notas para los líderes</vt:lpstr>
      <vt:lpstr>¿Qué es lo primero que hacemos cuando vemos humo? Humo que es posiblemente un incendio y reconocemos que es un riesgo inmediato para nuestra seguridad física.  </vt:lpstr>
      <vt:lpstr>¿Cómo interactuamos entre nosotros?</vt:lpstr>
      <vt:lpstr>   Reflexión personal de la sesión   </vt:lpstr>
      <vt:lpstr>¿Necesita apoyo adicional?</vt:lpstr>
      <vt:lpstr>PowerPoint Presentation</vt:lpstr>
      <vt:lpstr>Defensores Activos</vt:lpstr>
      <vt:lpstr>Cómo utilizar esta charla informativa: notas para los líderes</vt:lpstr>
      <vt:lpstr>Reproduzca el video</vt:lpstr>
      <vt:lpstr>PowerPoint Presentation</vt:lpstr>
      <vt:lpstr>Pregunta de reflexión </vt:lpstr>
      <vt:lpstr>¿Necesita apoyo adicional?</vt:lpstr>
      <vt:lpstr>PowerPoint Presentation</vt:lpstr>
      <vt:lpstr>Defensores Activos</vt:lpstr>
      <vt:lpstr>Cómo utilizar esta charla informativa: notas para los líderes </vt:lpstr>
      <vt:lpstr>Reproduzca el video</vt:lpstr>
      <vt:lpstr>     </vt:lpstr>
      <vt:lpstr>Pregunta de reflexión </vt:lpstr>
      <vt:lpstr>¿Necesita apoyo adicional?</vt:lpstr>
      <vt:lpstr>PowerPoint Presentation</vt:lpstr>
      <vt:lpstr>Defensores Activos</vt:lpstr>
      <vt:lpstr>Uso de esta charla informativa: notas para los líderes </vt:lpstr>
      <vt:lpstr>Reproduzca el video</vt:lpstr>
      <vt:lpstr> ¿Qué pasaría si interviniera y no funcionara según lo previsto?  ¿O si no tuviera el impacto deseado? ¿Cómo le gustaría que se dirigieran a usted si fuera la fuente de la falta de respeto? </vt:lpstr>
      <vt:lpstr>Reflection questions </vt:lpstr>
      <vt:lpstr>¿Necesita apoyo adicional?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subject>The Boston Consulting Group</dc:subject>
  <dc:creator>EE</dc:creator>
  <cp:keywords>Last Saved: 2022-06-30 06:00:59Z</cp:keywords>
  <dc:description/>
  <cp:lastModifiedBy>McEwan, Jillian</cp:lastModifiedBy>
  <cp:revision>112</cp:revision>
  <cp:lastPrinted>2019-02-25T04:38:34Z</cp:lastPrinted>
  <dcterms:created xsi:type="dcterms:W3CDTF">2019-02-08T02:16:23Z</dcterms:created>
  <dcterms:modified xsi:type="dcterms:W3CDTF">2023-05-16T04:48:19Z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892739</vt:lpwstr>
  </property>
  <property fmtid="{D5CDD505-2E9C-101B-9397-08002B2CF9AE}" pid="4" name="NXPowerLiteSettings">
    <vt:lpwstr>C9000400038000</vt:lpwstr>
  </property>
  <property fmtid="{D5CDD505-2E9C-101B-9397-08002B2CF9AE}" pid="5" name="NXPowerLiteVersion">
    <vt:lpwstr>D7.1.8</vt:lpwstr>
  </property>
  <property fmtid="{D5CDD505-2E9C-101B-9397-08002B2CF9AE}" pid="6" name="Template Name">
    <vt:lpwstr>16x9</vt:lpwstr>
  </property>
  <property fmtid="{D5CDD505-2E9C-101B-9397-08002B2CF9AE}" pid="7" name="ContentTypeId">
    <vt:lpwstr>0x0101006F5947B16991524286373458FA3D540D</vt:lpwstr>
  </property>
  <property fmtid="{D5CDD505-2E9C-101B-9397-08002B2CF9AE}" pid="8" name="TitusGUID">
    <vt:lpwstr>f867f90c-6783-4911-a314-da9a4094cbc9</vt:lpwstr>
  </property>
  <property fmtid="{D5CDD505-2E9C-101B-9397-08002B2CF9AE}" pid="9" name="BHPClassification">
    <vt:lpwstr>BHPCLASSIFICATION4738IC</vt:lpwstr>
  </property>
  <property fmtid="{D5CDD505-2E9C-101B-9397-08002B2CF9AE}" pid="10" name="BHP Asset">
    <vt:lpwstr/>
  </property>
  <property fmtid="{D5CDD505-2E9C-101B-9397-08002B2CF9AE}" pid="11" name="BHP_x0020_Asset">
    <vt:lpwstr/>
  </property>
  <property fmtid="{D5CDD505-2E9C-101B-9397-08002B2CF9AE}" pid="12" name="BHP Region">
    <vt:lpwstr>145;#Corporate|b75c73d5-01c5-4eed-aeec-418c34a62d65</vt:lpwstr>
  </property>
  <property fmtid="{D5CDD505-2E9C-101B-9397-08002B2CF9AE}" pid="13" name="BHP_x0020_Region">
    <vt:lpwstr>145;#Corporate|b75c73d5-01c5-4eed-aeec-418c34a62d65</vt:lpwstr>
  </property>
  <property fmtid="{D5CDD505-2E9C-101B-9397-08002B2CF9AE}" pid="14" name="MediaServiceImageTags">
    <vt:lpwstr/>
  </property>
</Properties>
</file>