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xml" ContentType="application/vnd.openxmlformats-officedocument.them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6357" r:id="rId4"/>
    <p:sldMasterId id="2147486405" r:id="rId5"/>
    <p:sldMasterId id="2147486501" r:id="rId6"/>
    <p:sldMasterId id="2147486598" r:id="rId7"/>
    <p:sldMasterId id="2147486631" r:id="rId8"/>
  </p:sldMasterIdLst>
  <p:notesMasterIdLst>
    <p:notesMasterId r:id="rId38"/>
  </p:notesMasterIdLst>
  <p:handoutMasterIdLst>
    <p:handoutMasterId r:id="rId39"/>
  </p:handoutMasterIdLst>
  <p:sldIdLst>
    <p:sldId id="1146" r:id="rId9"/>
    <p:sldId id="1113" r:id="rId10"/>
    <p:sldId id="1125" r:id="rId11"/>
    <p:sldId id="1126" r:id="rId12"/>
    <p:sldId id="1128" r:id="rId13"/>
    <p:sldId id="1119" r:id="rId14"/>
    <p:sldId id="341" r:id="rId15"/>
    <p:sldId id="1123" r:id="rId16"/>
    <p:sldId id="1129" r:id="rId17"/>
    <p:sldId id="1130" r:id="rId18"/>
    <p:sldId id="1127" r:id="rId19"/>
    <p:sldId id="1121" r:id="rId20"/>
    <p:sldId id="1131" r:id="rId21"/>
    <p:sldId id="1153" r:id="rId22"/>
    <p:sldId id="1133" r:id="rId23"/>
    <p:sldId id="1114" r:id="rId24"/>
    <p:sldId id="1134" r:id="rId25"/>
    <p:sldId id="1135" r:id="rId26"/>
    <p:sldId id="1109" r:id="rId27"/>
    <p:sldId id="1136" r:id="rId28"/>
    <p:sldId id="1154" r:id="rId29"/>
    <p:sldId id="1138" r:id="rId30"/>
    <p:sldId id="1139" r:id="rId31"/>
    <p:sldId id="1115" r:id="rId32"/>
    <p:sldId id="1147" r:id="rId33"/>
    <p:sldId id="1148" r:id="rId34"/>
    <p:sldId id="1149" r:id="rId35"/>
    <p:sldId id="1155" r:id="rId36"/>
    <p:sldId id="1151" r:id="rId37"/>
  </p:sldIdLst>
  <p:sldSz cx="12192000" cy="6858000"/>
  <p:notesSz cx="9236075" cy="6950075"/>
  <p:custShowLst>
    <p:custShow name="Format Guide Workshop" id="0">
      <p:sldLst/>
    </p:custShow>
  </p:custShow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5DEA727A-E55B-4A10-B23E-3DBC1CF2F565}">
          <p14:sldIdLst>
            <p14:sldId id="1146"/>
          </p14:sldIdLst>
        </p14:section>
        <p14:section name="1. What stops us from intervening?" id="{2B739F79-1703-4ADA-93AD-B0944117C962}">
          <p14:sldIdLst>
            <p14:sldId id="1113"/>
            <p14:sldId id="1125"/>
            <p14:sldId id="1126"/>
            <p14:sldId id="1128"/>
            <p14:sldId id="1119"/>
            <p14:sldId id="341"/>
            <p14:sldId id="1123"/>
          </p14:sldIdLst>
        </p14:section>
        <p14:section name="2. Impact of our response on others" id="{2C92826B-6A56-4677-B44F-17371DF89FC3}">
          <p14:sldIdLst>
            <p14:sldId id="1129"/>
            <p14:sldId id="1130"/>
            <p14:sldId id="1127"/>
            <p14:sldId id="1121"/>
            <p14:sldId id="1131"/>
            <p14:sldId id="1153"/>
            <p14:sldId id="1133"/>
          </p14:sldIdLst>
        </p14:section>
        <p14:section name="3. Giving feedback" id="{393A1FBD-1F32-4CEC-AB17-37B232F83F03}">
          <p14:sldIdLst>
            <p14:sldId id="1114"/>
            <p14:sldId id="1134"/>
            <p14:sldId id="1135"/>
            <p14:sldId id="1109"/>
            <p14:sldId id="1136"/>
            <p14:sldId id="1154"/>
            <p14:sldId id="1138"/>
          </p14:sldIdLst>
        </p14:section>
        <p14:section name="4. Safe to speak up" id="{C612F62A-37D8-445A-A41C-B9AE5AD8FCA6}">
          <p14:sldIdLst>
            <p14:sldId id="1139"/>
            <p14:sldId id="1115"/>
            <p14:sldId id="1147"/>
            <p14:sldId id="1148"/>
            <p14:sldId id="1149"/>
            <p14:sldId id="1155"/>
            <p14:sldId id="115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79BC1D-FAE7-9AA2-F2D8-EE0FE6BE85CB}" name="Vines, Fiona" initials="VF" userId="S::fiona.vines@bhp.com::2cc8885b-a433-4ad2-a537-945fa82b44f4" providerId="AD"/>
  <p188:author id="{D9899761-DBCE-8BD3-B43F-94FAF11F0EAE}" name="Kamid, Antonia" initials="KA" userId="S::antonia.kamid@bhp.com::6f17cdd6-d704-4d38-a732-13a9f4f9afbe" providerId="AD"/>
  <p188:author id="{29DBB48A-2FB4-E53E-B513-D745D93D604F}" name="Sekete, Kuda" initials="SK" userId="S::kuda.sekete@bhp.com::dde38201-0091-4c53-a564-ba94ff6d1744" providerId="AD"/>
  <p188:author id="{5267F1FC-7757-0E7B-6859-5239DA0E9F15}" name="Wilson, Bianca" initials="WB" userId="S::bianca.wilson@bhp.com::b8284753-5668-420f-b6bb-8adef923f7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fferies, Rhys" initials="JR" lastIdx="1" clrIdx="0">
    <p:extLst>
      <p:ext uri="{19B8F6BF-5375-455C-9EA6-DF929625EA0E}">
        <p15:presenceInfo xmlns:p15="http://schemas.microsoft.com/office/powerpoint/2012/main" userId="S-1-5-21-1379841381-2888069222-2292527902-2313916" providerId="AD"/>
      </p:ext>
    </p:extLst>
  </p:cmAuthor>
  <p:cmAuthor id="2" name="Douglas, Katryna" initials="DK" lastIdx="3" clrIdx="1">
    <p:extLst>
      <p:ext uri="{19B8F6BF-5375-455C-9EA6-DF929625EA0E}">
        <p15:presenceInfo xmlns:p15="http://schemas.microsoft.com/office/powerpoint/2012/main" userId="S-1-5-21-1379841381-2888069222-2292527902-2393050" providerId="AD"/>
      </p:ext>
    </p:extLst>
  </p:cmAuthor>
  <p:cmAuthor id="3" name="Douglas, Katryna" initials="DK [2]" lastIdx="4" clrIdx="2">
    <p:extLst>
      <p:ext uri="{19B8F6BF-5375-455C-9EA6-DF929625EA0E}">
        <p15:presenceInfo xmlns:p15="http://schemas.microsoft.com/office/powerpoint/2012/main" userId="S::katryna.douglas@bhp.com::7c5949be-d035-4b6c-8bee-30eb49c2e6af" providerId="AD"/>
      </p:ext>
    </p:extLst>
  </p:cmAuthor>
  <p:cmAuthor id="4" name="McPhillips, Jess" initials="MJ" lastIdx="1" clrIdx="3">
    <p:extLst>
      <p:ext uri="{19B8F6BF-5375-455C-9EA6-DF929625EA0E}">
        <p15:presenceInfo xmlns:p15="http://schemas.microsoft.com/office/powerpoint/2012/main" userId="S-1-5-21-1379841381-2888069222-2292527902-23458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A21"/>
    <a:srgbClr val="F5D791"/>
    <a:srgbClr val="FFFFFF"/>
    <a:srgbClr val="F3AD50"/>
    <a:srgbClr val="F67B2F"/>
    <a:srgbClr val="62889D"/>
    <a:srgbClr val="476475"/>
    <a:srgbClr val="50544D"/>
    <a:srgbClr val="ACFEFA"/>
    <a:srgbClr val="E65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E7DA82-3F22-4191-B9BF-D4D9ACAECF63}" vWet="4" dt="2023-05-15T08:43:48.773"/>
    <p1510:client id="{928B8AAA-FC8B-262F-D9A4-D897FB7869D3}" v="7" dt="2023-05-15T08:44:26.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02299" cy="348711"/>
          </a:xfrm>
          <a:prstGeom prst="rect">
            <a:avLst/>
          </a:prstGeom>
        </p:spPr>
        <p:txBody>
          <a:bodyPr vert="horz" lIns="92492" tIns="46246" rIns="92492" bIns="46246" rtlCol="0"/>
          <a:lstStyle>
            <a:lvl1pPr algn="l">
              <a:defRPr sz="1200"/>
            </a:lvl1pPr>
          </a:lstStyle>
          <a:p>
            <a:endParaRPr lang="en-US" sz="800"/>
          </a:p>
        </p:txBody>
      </p:sp>
      <p:sp>
        <p:nvSpPr>
          <p:cNvPr id="3" name="Date Placeholder 2"/>
          <p:cNvSpPr>
            <a:spLocks noGrp="1"/>
          </p:cNvSpPr>
          <p:nvPr>
            <p:ph type="dt" sz="quarter" idx="1"/>
          </p:nvPr>
        </p:nvSpPr>
        <p:spPr>
          <a:xfrm>
            <a:off x="5231641" y="2"/>
            <a:ext cx="4002299" cy="348711"/>
          </a:xfrm>
          <a:prstGeom prst="rect">
            <a:avLst/>
          </a:prstGeom>
        </p:spPr>
        <p:txBody>
          <a:bodyPr vert="horz" lIns="92492" tIns="46246" rIns="92492" bIns="46246" rtlCol="0"/>
          <a:lstStyle>
            <a:lvl1pPr algn="r">
              <a:defRPr sz="1200"/>
            </a:lvl1pPr>
          </a:lstStyle>
          <a:p>
            <a:fld id="{57691E93-EF64-46CC-85E2-BBB5BEDB9501}" type="datetimeFigureOut">
              <a:rPr lang="en-US" sz="800"/>
              <a:t>5/15/2023</a:t>
            </a:fld>
            <a:endParaRPr lang="en-US" sz="800"/>
          </a:p>
        </p:txBody>
      </p:sp>
      <p:sp>
        <p:nvSpPr>
          <p:cNvPr id="4" name="Footer Placeholder 3"/>
          <p:cNvSpPr>
            <a:spLocks noGrp="1"/>
          </p:cNvSpPr>
          <p:nvPr>
            <p:ph type="ftr" sz="quarter" idx="2"/>
          </p:nvPr>
        </p:nvSpPr>
        <p:spPr>
          <a:xfrm>
            <a:off x="2" y="6601367"/>
            <a:ext cx="4002299" cy="348710"/>
          </a:xfrm>
          <a:prstGeom prst="rect">
            <a:avLst/>
          </a:prstGeom>
        </p:spPr>
        <p:txBody>
          <a:bodyPr vert="horz" lIns="92492" tIns="46246" rIns="92492" bIns="46246" rtlCol="0" anchor="b"/>
          <a:lstStyle>
            <a:lvl1pPr algn="l">
              <a:defRPr sz="1200"/>
            </a:lvl1pPr>
          </a:lstStyle>
          <a:p>
            <a:endParaRPr lang="en-US" sz="800"/>
          </a:p>
        </p:txBody>
      </p:sp>
      <p:sp>
        <p:nvSpPr>
          <p:cNvPr id="5" name="Slide Number Placeholder 4"/>
          <p:cNvSpPr>
            <a:spLocks noGrp="1"/>
          </p:cNvSpPr>
          <p:nvPr>
            <p:ph type="sldNum" sz="quarter" idx="3"/>
          </p:nvPr>
        </p:nvSpPr>
        <p:spPr>
          <a:xfrm>
            <a:off x="5231641" y="6601367"/>
            <a:ext cx="4002299" cy="348710"/>
          </a:xfrm>
          <a:prstGeom prst="rect">
            <a:avLst/>
          </a:prstGeom>
        </p:spPr>
        <p:txBody>
          <a:bodyPr vert="horz" lIns="92492" tIns="46246" rIns="92492" bIns="46246" rtlCol="0" anchor="b"/>
          <a:lstStyle>
            <a:lvl1pPr algn="r">
              <a:defRPr sz="1200"/>
            </a:lvl1pPr>
          </a:lstStyle>
          <a:p>
            <a:fld id="{3DCECA85-2A7A-423F-89EA-6868CB52DF19}" type="slidenum">
              <a:rPr lang="en-US" sz="800"/>
              <a:t>‹#›</a:t>
            </a:fld>
            <a:endParaRPr lang="en-US" sz="80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5406893"/>
            <a:ext cx="9233938" cy="15431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a:endParaRPr lang="en-US">
              <a:latin typeface="+mn-lt"/>
              <a:sym typeface="+mn-lt"/>
            </a:endParaRPr>
          </a:p>
        </p:txBody>
      </p:sp>
      <p:sp>
        <p:nvSpPr>
          <p:cNvPr id="2" name="Header Placeholder 1"/>
          <p:cNvSpPr>
            <a:spLocks noGrp="1"/>
          </p:cNvSpPr>
          <p:nvPr>
            <p:ph type="hdr" sz="quarter"/>
          </p:nvPr>
        </p:nvSpPr>
        <p:spPr>
          <a:xfrm>
            <a:off x="109538" y="2"/>
            <a:ext cx="3892763" cy="348711"/>
          </a:xfrm>
          <a:prstGeom prst="rect">
            <a:avLst/>
          </a:prstGeom>
        </p:spPr>
        <p:txBody>
          <a:bodyPr vert="horz" lIns="92492" tIns="46246" rIns="92492" bIns="46246" rtlCol="0"/>
          <a:lstStyle>
            <a:lvl1pPr algn="l">
              <a:defRPr sz="800">
                <a:latin typeface="+mn-lt"/>
                <a:sym typeface="+mn-lt"/>
              </a:defRPr>
            </a:lvl1pPr>
          </a:lstStyle>
          <a:p>
            <a:endParaRPr lang="en-US"/>
          </a:p>
        </p:txBody>
      </p:sp>
      <p:sp>
        <p:nvSpPr>
          <p:cNvPr id="3" name="Date Placeholder 2"/>
          <p:cNvSpPr>
            <a:spLocks noGrp="1"/>
          </p:cNvSpPr>
          <p:nvPr>
            <p:ph type="dt" idx="1"/>
          </p:nvPr>
        </p:nvSpPr>
        <p:spPr>
          <a:xfrm>
            <a:off x="5231641" y="2"/>
            <a:ext cx="3894897" cy="348711"/>
          </a:xfrm>
          <a:prstGeom prst="rect">
            <a:avLst/>
          </a:prstGeom>
        </p:spPr>
        <p:txBody>
          <a:bodyPr vert="horz" lIns="92492" tIns="46246" rIns="92492" bIns="46246" rtlCol="0"/>
          <a:lstStyle>
            <a:lvl1pPr algn="r">
              <a:defRPr sz="800">
                <a:latin typeface="+mn-lt"/>
                <a:sym typeface="+mn-lt"/>
              </a:defRPr>
            </a:lvl1pPr>
          </a:lstStyle>
          <a:p>
            <a:fld id="{3AD9BDA7-98EF-4344-B91C-30A07E8A84B0}" type="datetimeFigureOut">
              <a:rPr lang="en-US" smtClean="0"/>
              <a:pPr/>
              <a:t>5/15/2023</a:t>
            </a:fld>
            <a:endParaRPr lang="en-US"/>
          </a:p>
        </p:txBody>
      </p:sp>
      <p:sp>
        <p:nvSpPr>
          <p:cNvPr id="4" name="Slide Image Placeholder 3"/>
          <p:cNvSpPr>
            <a:spLocks noGrp="1" noRot="1" noChangeAspect="1"/>
          </p:cNvSpPr>
          <p:nvPr>
            <p:ph type="sldImg" idx="2"/>
          </p:nvPr>
        </p:nvSpPr>
        <p:spPr>
          <a:xfrm>
            <a:off x="109538" y="209550"/>
            <a:ext cx="9017000" cy="5072063"/>
          </a:xfrm>
          <a:prstGeom prst="rect">
            <a:avLst/>
          </a:prstGeom>
          <a:noFill/>
          <a:ln w="9525">
            <a:solidFill>
              <a:schemeClr val="bg2"/>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124053" y="5490869"/>
            <a:ext cx="8987970" cy="67442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09538" y="6601367"/>
            <a:ext cx="3892763" cy="348710"/>
          </a:xfrm>
          <a:prstGeom prst="rect">
            <a:avLst/>
          </a:prstGeom>
        </p:spPr>
        <p:txBody>
          <a:bodyPr vert="horz" lIns="92492" tIns="46246" rIns="92492" bIns="46246" rtlCol="0" anchor="b"/>
          <a:lstStyle>
            <a:lvl1pPr algn="l">
              <a:defRPr sz="800">
                <a:latin typeface="+mn-lt"/>
                <a:sym typeface="+mn-lt"/>
              </a:defRPr>
            </a:lvl1pPr>
          </a:lstStyle>
          <a:p>
            <a:endParaRPr lang="en-US"/>
          </a:p>
        </p:txBody>
      </p:sp>
      <p:sp>
        <p:nvSpPr>
          <p:cNvPr id="7" name="Slide Number Placeholder 6"/>
          <p:cNvSpPr>
            <a:spLocks noGrp="1"/>
          </p:cNvSpPr>
          <p:nvPr>
            <p:ph type="sldNum" sz="quarter" idx="5"/>
          </p:nvPr>
        </p:nvSpPr>
        <p:spPr>
          <a:xfrm>
            <a:off x="5231642" y="6601367"/>
            <a:ext cx="3880382" cy="348710"/>
          </a:xfrm>
          <a:prstGeom prst="rect">
            <a:avLst/>
          </a:prstGeom>
        </p:spPr>
        <p:txBody>
          <a:bodyPr vert="horz" lIns="92492" tIns="46246" rIns="92492" bIns="46246" rtlCol="0" anchor="b"/>
          <a:lstStyle>
            <a:lvl1pPr algn="r">
              <a:defRPr sz="800">
                <a:latin typeface="+mn-lt"/>
                <a:sym typeface="+mn-lt"/>
              </a:defRPr>
            </a:lvl1pPr>
          </a:lstStyle>
          <a:p>
            <a:r>
              <a:rPr lang="en-US"/>
              <a:t>Notes view: </a:t>
            </a:r>
            <a:fld id="{128CEAFE-FA94-43E5-B0FF-D47E1CCDD1B4}" type="slidenum">
              <a:rPr lang="en-US" smtClean="0"/>
              <a:pPr/>
              <a:t>‹#›</a:t>
            </a:fld>
            <a:endParaRPr lang="en-US"/>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sym typeface="+mn-lt"/>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sym typeface="+mn-lt"/>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sym typeface="+mn-lt"/>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90" userDrawn="1">
          <p15:clr>
            <a:srgbClr val="F26B43"/>
          </p15:clr>
        </p15:guide>
        <p15:guide id="2" pos="290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pcbulai?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unsplash.com/s/photos/flame?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0</a:t>
            </a:fld>
            <a:endParaRPr lang="en-US"/>
          </a:p>
        </p:txBody>
      </p:sp>
    </p:spTree>
    <p:extLst>
      <p:ext uri="{BB962C8B-B14F-4D97-AF65-F5344CB8AC3E}">
        <p14:creationId xmlns:p14="http://schemas.microsoft.com/office/powerpoint/2010/main" val="1138495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332">
              <a:defRPr/>
            </a:pPr>
            <a:r>
              <a:rPr lang="en-AU" sz="1300" b="1"/>
              <a:t>Timing: 1-2 min</a:t>
            </a:r>
          </a:p>
          <a:p>
            <a:pPr defTabSz="965332">
              <a:defRPr/>
            </a:pPr>
            <a:endParaRPr lang="en-AU" sz="1300" b="1"/>
          </a:p>
          <a:p>
            <a:r>
              <a:rPr lang="en-US" sz="1300" b="1"/>
              <a:t>LEARNING OBJECTIVE</a:t>
            </a:r>
          </a:p>
          <a:p>
            <a:pPr rtl="0" fontAlgn="base"/>
            <a:endParaRPr lang="en-AU" sz="1300" b="1"/>
          </a:p>
          <a:p>
            <a:pPr lvl="2" rtl="0" fontAlgn="base"/>
            <a:r>
              <a:rPr lang="en-AU" sz="1300"/>
              <a:t>Know where to find support tools and resources </a:t>
            </a:r>
          </a:p>
          <a:p>
            <a:pPr rtl="0" fontAlgn="base"/>
            <a:endParaRPr lang="en-AU" sz="1300" b="1"/>
          </a:p>
          <a:p>
            <a:pPr defTabSz="965332">
              <a:defRPr/>
            </a:pPr>
            <a:r>
              <a:rPr lang="en-US" sz="1300" b="1"/>
              <a:t>FACILITATOR NOTES:</a:t>
            </a:r>
          </a:p>
          <a:p>
            <a:endParaRPr lang="en-AU" sz="1300" b="1"/>
          </a:p>
          <a:p>
            <a:pPr lvl="0"/>
            <a:r>
              <a:rPr lang="en-AU" sz="1300"/>
              <a:t>SAY: You are not in this alone - If you don’t feel comfortable in speaking up or require further support, speak to a trusted person. You are never alone – we are always here to help.</a:t>
            </a:r>
          </a:p>
          <a:p>
            <a:pPr defTabSz="965332">
              <a:defRPr/>
            </a:pPr>
            <a:r>
              <a:rPr lang="en-AU" sz="1800">
                <a:effectLst/>
                <a:latin typeface="Calibri" panose="020F0502020204030204" pitchFamily="34" charset="0"/>
                <a:ea typeface="Calibri" panose="020F0502020204030204" pitchFamily="34" charset="0"/>
              </a:rPr>
              <a:t>For support you can contact your local Employee Assistance Program (EAP).  </a:t>
            </a:r>
            <a:r>
              <a:rPr lang="en-AU" sz="1300"/>
              <a:t>The EAP can also provide advice on how to provide feedback to someone relating to below the line behaviours or manage a difficult situation. </a:t>
            </a:r>
          </a:p>
          <a:p>
            <a:pPr lvl="0"/>
            <a:r>
              <a:rPr lang="en-AU" sz="1300"/>
              <a:t>Ethics Point is available to all BHP employees, contractors, customers, suppliers or stakeholders.</a:t>
            </a:r>
          </a:p>
          <a:p>
            <a:pPr lvl="0"/>
            <a:r>
              <a:rPr lang="en-AU" sz="1300"/>
              <a:t>This service can be used to report a concern or to ask a question about </a:t>
            </a:r>
            <a:r>
              <a:rPr lang="en-AU" sz="1300" i="1" u="sng">
                <a:hlinkClick r:id="rId3"/>
              </a:rPr>
              <a:t>Our Code</a:t>
            </a:r>
            <a:r>
              <a:rPr lang="en-AU" sz="1300"/>
              <a:t> or </a:t>
            </a:r>
            <a:r>
              <a:rPr lang="en-AU" sz="1300" i="1" u="sng">
                <a:hlinkClick r:id="rId4"/>
              </a:rPr>
              <a:t>Our Charter</a:t>
            </a:r>
            <a:r>
              <a:rPr lang="en-AU" sz="1300"/>
              <a:t> Values in action.</a:t>
            </a:r>
          </a:p>
          <a:p>
            <a:pPr lvl="0"/>
            <a:r>
              <a:rPr lang="en-AU" sz="1300"/>
              <a:t>You can submit a report online via the Digital Workspace or over the telephone at any time.</a:t>
            </a:r>
          </a:p>
          <a:p>
            <a:pPr lvl="0"/>
            <a:r>
              <a:rPr lang="en-AU" sz="1300"/>
              <a:t>The information you provide will always be dealt with confidentially and respectfully. If you wish to remain anonymous, all reasonable steps will be taken to protect your identity. </a:t>
            </a:r>
          </a:p>
          <a:p>
            <a:pPr lvl="0"/>
            <a:endParaRPr lang="en-AU" sz="1300"/>
          </a:p>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525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8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314225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Play the video to open the training talk. </a:t>
            </a:r>
          </a:p>
          <a:p>
            <a:r>
              <a:rPr lang="en-AU"/>
              <a:t>If you are offline, read the script below to the group:</a:t>
            </a:r>
            <a:br>
              <a:rPr lang="en-AU"/>
            </a:br>
            <a:endParaRPr lang="en-AU"/>
          </a:p>
          <a:p>
            <a:pPr>
              <a:lnSpc>
                <a:spcPct val="115000"/>
              </a:lnSpc>
              <a:spcAft>
                <a:spcPts val="1000"/>
              </a:spcAft>
            </a:pPr>
            <a:r>
              <a:rPr lang="en-GB" sz="1800">
                <a:effectLst/>
                <a:latin typeface="Arial" panose="020B0604020202020204" pitchFamily="34" charset="0"/>
                <a:ea typeface="Calibri" panose="020F0502020204030204" pitchFamily="34" charset="0"/>
                <a:cs typeface="Times New Roman" panose="02020603050405020304" pitchFamily="18" charset="0"/>
              </a:rPr>
              <a:t>What would you do? </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800">
                <a:effectLst/>
                <a:latin typeface="Arial" panose="020B0604020202020204" pitchFamily="34" charset="0"/>
                <a:ea typeface="Calibri" panose="020F0502020204030204" pitchFamily="34" charset="0"/>
                <a:cs typeface="Times New Roman" panose="02020603050405020304" pitchFamily="18" charset="0"/>
              </a:rPr>
              <a:t>The following stories are true. </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I’ve always wanted to work here and I was really excited to start my job. </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After a few weeks, I noticed the men in my crew looking at me every time I used the bathroom. </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We all share the same toilet block, so I thought maybe they’re just uncomfortable.</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The next week they decided to stop flushing the toilets. They thought it was pretty funny. You know, I can take a joke but it wasn’t that funny for me.</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OH, I didn’t want to draw more attention to myself but I didn’t know how to talk to them either. I thought I’d ride it out. You know, that eventually they’d give up. </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But they didn’t. </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It went on for 6 months, so I had no choice, I had to leave.</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800">
                <a:effectLst/>
                <a:latin typeface="Arial" panose="020B0604020202020204" pitchFamily="34" charset="0"/>
                <a:ea typeface="Calibri" panose="020F0502020204030204" pitchFamily="34" charset="0"/>
                <a:cs typeface="Times New Roman" panose="02020603050405020304" pitchFamily="18" charset="0"/>
              </a:rPr>
              <a:t>What would you do?</a:t>
            </a:r>
            <a:endParaRPr lang="en-AU" sz="1800">
              <a:effectLst/>
              <a:latin typeface="Arial" panose="020B060402020202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17</a:t>
            </a:fld>
            <a:endParaRPr lang="en-US"/>
          </a:p>
        </p:txBody>
      </p:sp>
    </p:spTree>
    <p:extLst>
      <p:ext uri="{BB962C8B-B14F-4D97-AF65-F5344CB8AC3E}">
        <p14:creationId xmlns:p14="http://schemas.microsoft.com/office/powerpoint/2010/main" val="47134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you know of any similar situations, feel free to call that out and relate that particular circumstance to the questions in the slide- this will ensure the learning and the message will relate and stick to your group. </a:t>
            </a:r>
          </a:p>
          <a:p>
            <a:endParaRPr lang="en-AU"/>
          </a:p>
          <a:p>
            <a:r>
              <a:rPr lang="en-AU"/>
              <a:t>Some responses to your call to action could be: </a:t>
            </a:r>
          </a:p>
          <a:p>
            <a:pPr marL="171450" indent="-171450">
              <a:buFontTx/>
              <a:buChar char="-"/>
            </a:pPr>
            <a:r>
              <a:rPr lang="en-AU"/>
              <a:t>Encourage safety shares within the group</a:t>
            </a:r>
          </a:p>
          <a:p>
            <a:pPr marL="171450" indent="-171450">
              <a:buFontTx/>
              <a:buChar char="-"/>
            </a:pPr>
            <a:r>
              <a:rPr lang="en-AU"/>
              <a:t>Check in frequently with each other and actively listen and ask questions</a:t>
            </a:r>
          </a:p>
          <a:p>
            <a:pPr marL="171450" indent="-171450">
              <a:buFontTx/>
              <a:buChar char="-"/>
            </a:pPr>
            <a:r>
              <a:rPr lang="en-AU"/>
              <a:t>Have feedback channels that could be anonymous or not, to encourage those who feel unsafe to speak up- to speak up!</a:t>
            </a:r>
          </a:p>
          <a:p>
            <a:endParaRPr lang="en-AU" sz="1200">
              <a:solidFill>
                <a:srgbClr val="50544D"/>
              </a:solidFill>
            </a:endParaRPr>
          </a:p>
          <a:p>
            <a:pPr marL="0" indent="0">
              <a:buFontTx/>
              <a:buNone/>
            </a:pPr>
            <a:r>
              <a:rPr lang="en-AU"/>
              <a:t>Some responses for the what could you do as a team response could include: </a:t>
            </a:r>
          </a:p>
          <a:p>
            <a:pPr marL="171450" indent="-171450">
              <a:buFontTx/>
              <a:buChar char="-"/>
            </a:pPr>
            <a:r>
              <a:rPr lang="en-AU"/>
              <a:t>Having a meeting agenda where all members had the opportunity to speak up </a:t>
            </a:r>
          </a:p>
          <a:p>
            <a:pPr marL="171450" indent="-171450">
              <a:buFontTx/>
              <a:buChar char="-"/>
            </a:pPr>
            <a:r>
              <a:rPr lang="en-AU"/>
              <a:t>Call out any quieter members in a group i.e. ‘Hey XX, I value what you think, do you have any thoughts on this?’ </a:t>
            </a:r>
          </a:p>
          <a:p>
            <a:pPr marL="171450" indent="-171450">
              <a:buFontTx/>
              <a:buChar char="-"/>
            </a:pPr>
            <a:r>
              <a:rPr lang="en-AU"/>
              <a:t>Facilitated safety shares addressing disrespectful behaviour</a:t>
            </a:r>
          </a:p>
          <a:p>
            <a:pPr marL="171450" indent="-171450">
              <a:buFontTx/>
              <a:buChar char="-"/>
            </a:pPr>
            <a:r>
              <a:rPr lang="en-AU"/>
              <a:t>Invite team members to give feedback</a:t>
            </a:r>
          </a:p>
          <a:p>
            <a:endParaRPr lang="en-AU" sz="1200">
              <a:solidFill>
                <a:srgbClr val="50544D"/>
              </a:solidFill>
            </a:endParaRPr>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18</a:t>
            </a:fld>
            <a:endParaRPr lang="en-US"/>
          </a:p>
        </p:txBody>
      </p:sp>
    </p:spTree>
    <p:extLst>
      <p:ext uri="{BB962C8B-B14F-4D97-AF65-F5344CB8AC3E}">
        <p14:creationId xmlns:p14="http://schemas.microsoft.com/office/powerpoint/2010/main" val="124929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19</a:t>
            </a:fld>
            <a:endParaRPr lang="en-US"/>
          </a:p>
        </p:txBody>
      </p:sp>
    </p:spTree>
    <p:extLst>
      <p:ext uri="{BB962C8B-B14F-4D97-AF65-F5344CB8AC3E}">
        <p14:creationId xmlns:p14="http://schemas.microsoft.com/office/powerpoint/2010/main" val="3449240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332">
              <a:defRPr/>
            </a:pPr>
            <a:r>
              <a:rPr lang="en-AU" sz="1300" b="1"/>
              <a:t>Timing: 1-2 min</a:t>
            </a:r>
          </a:p>
          <a:p>
            <a:pPr defTabSz="965332">
              <a:defRPr/>
            </a:pPr>
            <a:endParaRPr lang="en-AU" sz="1300" b="1"/>
          </a:p>
          <a:p>
            <a:r>
              <a:rPr lang="en-US" sz="1300" b="1"/>
              <a:t>LEARNING OBJECTIVE</a:t>
            </a:r>
          </a:p>
          <a:p>
            <a:pPr rtl="0" fontAlgn="base"/>
            <a:endParaRPr lang="en-AU" sz="1300" b="1"/>
          </a:p>
          <a:p>
            <a:pPr lvl="2" rtl="0" fontAlgn="base"/>
            <a:r>
              <a:rPr lang="en-AU" sz="1300"/>
              <a:t>Know where to find support tools and resources </a:t>
            </a:r>
          </a:p>
          <a:p>
            <a:pPr rtl="0" fontAlgn="base"/>
            <a:endParaRPr lang="en-AU" sz="1300" b="1"/>
          </a:p>
          <a:p>
            <a:pPr defTabSz="965332">
              <a:defRPr/>
            </a:pPr>
            <a:r>
              <a:rPr lang="en-US" sz="1300" b="1"/>
              <a:t>FACILITATOR NOTES:</a:t>
            </a:r>
          </a:p>
          <a:p>
            <a:endParaRPr lang="en-AU" sz="1300" b="1"/>
          </a:p>
          <a:p>
            <a:pPr lvl="0"/>
            <a:r>
              <a:rPr lang="en-AU" sz="1300"/>
              <a:t>SAY: You are not in this alone - If you don’t feel comfortable in speaking up or require further support, speak to a trusted person. You are never alone – we are always here to help.</a:t>
            </a:r>
          </a:p>
          <a:p>
            <a:pPr defTabSz="965332">
              <a:defRPr/>
            </a:pPr>
            <a:r>
              <a:rPr lang="en-AU" sz="1800">
                <a:effectLst/>
                <a:latin typeface="Calibri" panose="020F0502020204030204" pitchFamily="34" charset="0"/>
                <a:ea typeface="Calibri" panose="020F0502020204030204" pitchFamily="34" charset="0"/>
              </a:rPr>
              <a:t>For support you can contact your local Employee Assistance Program (EAP).  </a:t>
            </a:r>
            <a:r>
              <a:rPr lang="en-AU" sz="1300"/>
              <a:t>The EAP can also provide advice on how to provide feedback to someone relating to below the line behaviours or manage a difficult situation. </a:t>
            </a:r>
          </a:p>
          <a:p>
            <a:pPr lvl="0"/>
            <a:r>
              <a:rPr lang="en-AU" sz="1300"/>
              <a:t>Ethics Point is available to all BHP employees, contractors, customers, suppliers or stakeholders.</a:t>
            </a:r>
          </a:p>
          <a:p>
            <a:pPr lvl="0"/>
            <a:r>
              <a:rPr lang="en-AU" sz="1300"/>
              <a:t>This service can be used to report a concern or to ask a question about </a:t>
            </a:r>
            <a:r>
              <a:rPr lang="en-AU" sz="1300" i="1" u="sng">
                <a:hlinkClick r:id="rId3"/>
              </a:rPr>
              <a:t>Our Code</a:t>
            </a:r>
            <a:r>
              <a:rPr lang="en-AU" sz="1300"/>
              <a:t> or </a:t>
            </a:r>
            <a:r>
              <a:rPr lang="en-AU" sz="1300" i="1" u="sng">
                <a:hlinkClick r:id="rId4"/>
              </a:rPr>
              <a:t>Our Charter</a:t>
            </a:r>
            <a:r>
              <a:rPr lang="en-AU" sz="1300"/>
              <a:t> Values in action.</a:t>
            </a:r>
          </a:p>
          <a:p>
            <a:pPr lvl="0"/>
            <a:r>
              <a:rPr lang="en-AU" sz="1300"/>
              <a:t>You can submit a report online via the Digital Workspace or over the telephone at any time.</a:t>
            </a:r>
          </a:p>
          <a:p>
            <a:pPr lvl="0"/>
            <a:r>
              <a:rPr lang="en-AU" sz="1300"/>
              <a:t>The information you provide will always be dealt with confidentially and respectfully. If you wish to remain anonymous, all reasonable steps will be taken to protect your identity. </a:t>
            </a:r>
          </a:p>
          <a:p>
            <a:pPr lvl="0"/>
            <a:endParaRPr lang="en-AU" sz="1300"/>
          </a:p>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840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23</a:t>
            </a:fld>
            <a:endParaRPr lang="en-US"/>
          </a:p>
        </p:txBody>
      </p:sp>
    </p:spTree>
    <p:extLst>
      <p:ext uri="{BB962C8B-B14F-4D97-AF65-F5344CB8AC3E}">
        <p14:creationId xmlns:p14="http://schemas.microsoft.com/office/powerpoint/2010/main" val="3142259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Play the video to open and set the scene of the training. </a:t>
            </a:r>
          </a:p>
          <a:p>
            <a:endParaRPr lang="en-AU"/>
          </a:p>
          <a:p>
            <a:pPr>
              <a:lnSpc>
                <a:spcPct val="115000"/>
              </a:lnSpc>
              <a:spcAft>
                <a:spcPts val="1000"/>
              </a:spcAft>
            </a:pPr>
            <a:r>
              <a:rPr lang="en-AU"/>
              <a:t>If you are offline, read the below script:</a:t>
            </a:r>
            <a:endParaRPr lang="en-AU" sz="1000">
              <a:solidFill>
                <a:srgbClr val="50544D"/>
              </a:solidFill>
            </a:endParaRPr>
          </a:p>
          <a:p>
            <a:endParaRPr lang="en-AU" sz="1000">
              <a:solidFill>
                <a:srgbClr val="50544D"/>
              </a:solidFill>
            </a:endParaRPr>
          </a:p>
          <a:p>
            <a:r>
              <a:rPr lang="en-AU" sz="1000">
                <a:solidFill>
                  <a:srgbClr val="50544D"/>
                </a:solidFill>
              </a:rPr>
              <a:t>Script</a:t>
            </a:r>
          </a:p>
          <a:p>
            <a:pPr>
              <a:lnSpc>
                <a:spcPct val="115000"/>
              </a:lnSpc>
              <a:spcAft>
                <a:spcPts val="1000"/>
              </a:spcAft>
              <a:tabLst>
                <a:tab pos="4309745"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I was having a meeting with a team member recently they took my approach the wrong way and they responded in a way that really upset me. I felt like I crossed a line in a way I never experienced at work before. </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I realised I wasn’t ok with this behaviour and if there was any hope of us working well together in the future, I needed to raise it with them.</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Initially I raised my concerns in the moment, but this approach didn’t really work out. Things were just too heated.</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I decided to ask someone else in my team what they would do. They helped to explain what they thought had happened and encouraged me to try again.</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So I had a follow up conversation with my colleague. We tried to understand the situation from each other’s perspective. I’m glad I did because we worked it out. And now well, things are really good between us. </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tabLst>
                <a:tab pos="4309745" algn="l"/>
              </a:tabLst>
            </a:pPr>
            <a:r>
              <a:rPr lang="en-GB" sz="1200">
                <a:effectLst/>
                <a:latin typeface="Arial" panose="020B0604020202020204" pitchFamily="34" charset="0"/>
                <a:ea typeface="Calibri" panose="020F0502020204030204" pitchFamily="34" charset="0"/>
                <a:cs typeface="Times New Roman" panose="02020603050405020304" pitchFamily="18" charset="0"/>
              </a:rPr>
              <a:t>We’re all used to different types of behaviours and we need to recognise people will take things in different ways. I think seeking to understand each other is a really good place to start.</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endParaRPr lang="en-AU" sz="1000">
              <a:solidFill>
                <a:srgbClr val="50544D"/>
              </a:solidFill>
            </a:endParaRPr>
          </a:p>
          <a:p>
            <a:endParaRPr lang="en-AU" sz="1000">
              <a:solidFill>
                <a:srgbClr val="50544D"/>
              </a:solidFill>
            </a:endParaRPr>
          </a:p>
        </p:txBody>
      </p:sp>
      <p:sp>
        <p:nvSpPr>
          <p:cNvPr id="4" name="Slide Number Placeholder 3"/>
          <p:cNvSpPr>
            <a:spLocks noGrp="1"/>
          </p:cNvSpPr>
          <p:nvPr>
            <p:ph type="sldNum" sz="quarter" idx="10"/>
          </p:nvPr>
        </p:nvSpPr>
        <p:spPr/>
        <p:txBody>
          <a:bodyPr/>
          <a:lstStyle/>
          <a:p>
            <a:r>
              <a:rPr lang="en-US"/>
              <a:t>Notes view: </a:t>
            </a:r>
            <a:fld id="{128CEAFE-FA94-43E5-B0FF-D47E1CCDD1B4}" type="slidenum">
              <a:rPr lang="en-US" smtClean="0"/>
              <a:pPr/>
              <a:t>24</a:t>
            </a:fld>
            <a:endParaRPr lang="en-US"/>
          </a:p>
        </p:txBody>
      </p:sp>
    </p:spTree>
    <p:extLst>
      <p:ext uri="{BB962C8B-B14F-4D97-AF65-F5344CB8AC3E}">
        <p14:creationId xmlns:p14="http://schemas.microsoft.com/office/powerpoint/2010/main" val="4713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If you know of any similar situations, feel free to call that out and relate that particular circumstance to the questions in the slide- this will ensure the learning and the message will relate and stick to your group. </a:t>
            </a:r>
          </a:p>
          <a:p>
            <a:pPr>
              <a:buNone/>
            </a:pPr>
            <a:endParaRPr lang="en-AU" sz="1200">
              <a:solidFill>
                <a:srgbClr val="50544D"/>
              </a:solidFill>
            </a:endParaRPr>
          </a:p>
          <a:p>
            <a:pPr>
              <a:buNone/>
            </a:pPr>
            <a:r>
              <a:rPr lang="en-AU" sz="1200">
                <a:solidFill>
                  <a:srgbClr val="50544D"/>
                </a:solidFill>
              </a:rPr>
              <a:t>Conversation points can include</a:t>
            </a:r>
          </a:p>
          <a:p>
            <a:pPr marL="171450" indent="-171450">
              <a:buFontTx/>
              <a:buChar char="-"/>
            </a:pPr>
            <a:r>
              <a:rPr lang="en-AU" sz="1200">
                <a:solidFill>
                  <a:srgbClr val="50544D"/>
                </a:solidFill>
              </a:rPr>
              <a:t>You don’t have to intervene perfectly every time and sometimes it takes a few attempts to have the impact. </a:t>
            </a:r>
          </a:p>
          <a:p>
            <a:pPr marL="171450" indent="-171450">
              <a:buFontTx/>
              <a:buChar char="-"/>
            </a:pPr>
            <a:r>
              <a:rPr lang="en-AU" sz="1200">
                <a:solidFill>
                  <a:srgbClr val="50544D"/>
                </a:solidFill>
              </a:rPr>
              <a:t>Sometimes the intent might have juts landed badly or was mis-interpreted, in this case, you could ask to speak to the person privately and talk through what happened</a:t>
            </a:r>
          </a:p>
          <a:p>
            <a:pPr marL="171450" indent="-171450">
              <a:buFontTx/>
              <a:buChar char="-"/>
            </a:pPr>
            <a:r>
              <a:rPr lang="en-AU" sz="1200">
                <a:solidFill>
                  <a:srgbClr val="50544D"/>
                </a:solidFill>
              </a:rPr>
              <a:t>Recap the OILS method of approach with your team (Observation, Impact, Listen, Suggestions)</a:t>
            </a:r>
          </a:p>
          <a:p>
            <a:pPr marL="171450" indent="-171450">
              <a:buFontTx/>
              <a:buChar char="-"/>
            </a:pPr>
            <a:endParaRPr lang="en-AU">
              <a:solidFill>
                <a:srgbClr val="50544D"/>
              </a:solidFill>
            </a:endParaRPr>
          </a:p>
          <a:p>
            <a:pPr marL="171450" indent="-171450">
              <a:buFont typeface="Arial"/>
              <a:buChar char="​"/>
            </a:pPr>
            <a:r>
              <a:rPr lang="en-AU"/>
              <a:t>What happens when your intervention doesn’t go well or doesn’t have the intended impact.  </a:t>
            </a:r>
            <a:endParaRPr lang="en-AU">
              <a:solidFill>
                <a:srgbClr val="50544D"/>
              </a:solidFill>
            </a:endParaRPr>
          </a:p>
          <a:p>
            <a:pPr marL="171450" indent="-171450">
              <a:buFont typeface="Arial"/>
              <a:buChar char="​"/>
            </a:pPr>
            <a:r>
              <a:rPr lang="en-AU" b="1"/>
              <a:t>The key learning being that you don’t have to do it perfectly and sometimes it takes a few attempts to have the impact.  </a:t>
            </a:r>
            <a:endParaRPr lang="en-AU" b="1">
              <a:solidFill>
                <a:srgbClr val="50544D"/>
              </a:solidFill>
            </a:endParaRPr>
          </a:p>
          <a:p>
            <a:pPr marL="171450" indent="-171450">
              <a:buFont typeface="Arial"/>
              <a:buChar char="​"/>
            </a:pPr>
            <a:r>
              <a:rPr lang="en-AU"/>
              <a:t>It’s subtly different to backlash in that it didn’t result in recriminations, but it might have just landed badly or been mis-interpreted. </a:t>
            </a:r>
          </a:p>
          <a:p>
            <a:pPr marL="171450" indent="-171450">
              <a:buFont typeface="Arial"/>
              <a:buChar char="​"/>
            </a:pPr>
            <a:endParaRPr lang="en-AU">
              <a:solidFill>
                <a:srgbClr val="50544D"/>
              </a:solidFill>
            </a:endParaRPr>
          </a:p>
          <a:p>
            <a:pPr marL="0" indent="0">
              <a:buFontTx/>
              <a:buNone/>
            </a:pPr>
            <a:r>
              <a:rPr lang="en-AU"/>
              <a:t>Some responses for the what could you do as a team response could include: </a:t>
            </a:r>
          </a:p>
          <a:p>
            <a:pPr marL="171450" indent="-171450">
              <a:buFontTx/>
              <a:buChar char="-"/>
            </a:pPr>
            <a:r>
              <a:rPr lang="en-AU"/>
              <a:t>Having a meeting agenda where all members had the opportunity to speak up </a:t>
            </a:r>
          </a:p>
          <a:p>
            <a:pPr marL="171450" indent="-171450">
              <a:buFontTx/>
              <a:buChar char="-"/>
            </a:pPr>
            <a:r>
              <a:rPr lang="en-AU"/>
              <a:t>Call out any quieter members in a group i.e. ‘Hey XX, I value what you think, do you have any thoughts on this?’ </a:t>
            </a:r>
          </a:p>
          <a:p>
            <a:pPr marL="171450" indent="-171450">
              <a:buFontTx/>
              <a:buChar char="-"/>
            </a:pPr>
            <a:r>
              <a:rPr lang="en-AU"/>
              <a:t>Facilitated safety shares addressing disrespectful behaviour</a:t>
            </a:r>
          </a:p>
          <a:p>
            <a:pPr marL="171450" indent="-171450">
              <a:buFontTx/>
              <a:buChar char="-"/>
            </a:pPr>
            <a:r>
              <a:rPr lang="en-AU"/>
              <a:t>Invite team members to give feedback</a:t>
            </a:r>
          </a:p>
          <a:p>
            <a:pPr marL="171450" indent="-171450">
              <a:buFont typeface="Arial"/>
              <a:buChar char="​"/>
            </a:pPr>
            <a:endParaRPr lang="en-AU">
              <a:solidFill>
                <a:srgbClr val="50544D"/>
              </a:solidFill>
            </a:endParaRPr>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25</a:t>
            </a:fld>
            <a:endParaRPr lang="en-US"/>
          </a:p>
        </p:txBody>
      </p:sp>
    </p:spTree>
    <p:extLst>
      <p:ext uri="{BB962C8B-B14F-4D97-AF65-F5344CB8AC3E}">
        <p14:creationId xmlns:p14="http://schemas.microsoft.com/office/powerpoint/2010/main" val="119986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AU" baseline="0"/>
              <a:t>At times we play musical chairs being the bystander, perhaps the target and even the source. </a:t>
            </a:r>
            <a:r>
              <a:rPr lang="en-AU"/>
              <a:t>Whether consciously or not, there</a:t>
            </a:r>
            <a:r>
              <a:rPr lang="en-AU" baseline="0"/>
              <a:t> maybe times when we find ourselves the </a:t>
            </a:r>
            <a:r>
              <a:rPr lang="en-AU"/>
              <a:t>source of </a:t>
            </a:r>
            <a:r>
              <a:rPr lang="en-AU" baseline="0"/>
              <a:t>disrespectful behaviour.</a:t>
            </a:r>
            <a:r>
              <a:rPr lang="en-AU"/>
              <a:t> </a:t>
            </a:r>
            <a:endParaRPr lang="en-AU">
              <a:cs typeface="Arial"/>
            </a:endParaRPr>
          </a:p>
          <a:p>
            <a:r>
              <a:rPr lang="en-AU"/>
              <a:t>When someone calls out our behaviour, we recognise to respond like this takes courage. It takes recognising that our intent has not matched the impact of our behaviour. </a:t>
            </a:r>
          </a:p>
          <a:p>
            <a:r>
              <a:rPr lang="en-AU"/>
              <a:t>Possible responses:</a:t>
            </a:r>
          </a:p>
          <a:p>
            <a:endParaRPr lang="en-AU"/>
          </a:p>
          <a:p>
            <a:r>
              <a:rPr lang="en-AU"/>
              <a:t>I’m sorry, I got it wrong.</a:t>
            </a:r>
          </a:p>
          <a:p>
            <a:r>
              <a:rPr lang="en-AU"/>
              <a:t>Thanks for talking to me about it respectfully.</a:t>
            </a:r>
          </a:p>
          <a:p>
            <a:r>
              <a:rPr lang="en-AU"/>
              <a:t>That wasn’t my intention. I understand how they would have been affected by what I (said/did).</a:t>
            </a:r>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26</a:t>
            </a:fld>
            <a:endParaRPr lang="en-US"/>
          </a:p>
        </p:txBody>
      </p:sp>
    </p:spTree>
    <p:extLst>
      <p:ext uri="{BB962C8B-B14F-4D97-AF65-F5344CB8AC3E}">
        <p14:creationId xmlns:p14="http://schemas.microsoft.com/office/powerpoint/2010/main" val="3449240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1</a:t>
            </a:fld>
            <a:endParaRPr lang="en-US"/>
          </a:p>
        </p:txBody>
      </p:sp>
    </p:spTree>
    <p:extLst>
      <p:ext uri="{BB962C8B-B14F-4D97-AF65-F5344CB8AC3E}">
        <p14:creationId xmlns:p14="http://schemas.microsoft.com/office/powerpoint/2010/main" val="3262316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332">
              <a:defRPr/>
            </a:pPr>
            <a:r>
              <a:rPr lang="en-AU" sz="1300" b="1"/>
              <a:t>Timing: 1-2 min</a:t>
            </a:r>
          </a:p>
          <a:p>
            <a:pPr defTabSz="965332">
              <a:defRPr/>
            </a:pPr>
            <a:endParaRPr lang="en-AU" sz="1300" b="1"/>
          </a:p>
          <a:p>
            <a:r>
              <a:rPr lang="en-US" sz="1300" b="1"/>
              <a:t>LEARNING OBJECTIVE</a:t>
            </a:r>
          </a:p>
          <a:p>
            <a:pPr rtl="0" fontAlgn="base"/>
            <a:endParaRPr lang="en-AU" sz="1300" b="1"/>
          </a:p>
          <a:p>
            <a:pPr lvl="2" rtl="0" fontAlgn="base"/>
            <a:r>
              <a:rPr lang="en-AU" sz="1300"/>
              <a:t>Know where to find support tools and resources </a:t>
            </a:r>
          </a:p>
          <a:p>
            <a:pPr rtl="0" fontAlgn="base"/>
            <a:endParaRPr lang="en-AU" sz="1300" b="1"/>
          </a:p>
          <a:p>
            <a:pPr defTabSz="965332">
              <a:defRPr/>
            </a:pPr>
            <a:r>
              <a:rPr lang="en-US" sz="1300" b="1"/>
              <a:t>FACILITATOR NOTES:</a:t>
            </a:r>
          </a:p>
          <a:p>
            <a:endParaRPr lang="en-AU" sz="1300" b="1"/>
          </a:p>
          <a:p>
            <a:pPr lvl="0"/>
            <a:r>
              <a:rPr lang="en-AU" sz="1300"/>
              <a:t>SAY: You are not in this alone - If you don’t feel comfortable in speaking up or require further support, speak to a trusted person. You are never alone – we are always here to help.</a:t>
            </a:r>
          </a:p>
          <a:p>
            <a:pPr defTabSz="965332">
              <a:defRPr/>
            </a:pPr>
            <a:r>
              <a:rPr lang="en-AU" sz="1800">
                <a:effectLst/>
                <a:latin typeface="Calibri" panose="020F0502020204030204" pitchFamily="34" charset="0"/>
                <a:ea typeface="Calibri" panose="020F0502020204030204" pitchFamily="34" charset="0"/>
              </a:rPr>
              <a:t>For support you can contact your local Employee Assistance Program (EAP).  </a:t>
            </a:r>
            <a:r>
              <a:rPr lang="en-AU" sz="1300"/>
              <a:t>The EAP can also provide advice on how to provide feedback to someone relating to below the line behaviours or manage a difficult situation. </a:t>
            </a:r>
          </a:p>
          <a:p>
            <a:pPr lvl="0"/>
            <a:r>
              <a:rPr lang="en-AU" sz="1300"/>
              <a:t>Ethics Point is available to all BHP employees, contractors, customers, suppliers or stakeholders.</a:t>
            </a:r>
          </a:p>
          <a:p>
            <a:pPr lvl="0"/>
            <a:r>
              <a:rPr lang="en-AU" sz="1300"/>
              <a:t>This service can be used to report a concern or to ask a question about </a:t>
            </a:r>
            <a:r>
              <a:rPr lang="en-AU" sz="1300" i="1" u="sng">
                <a:hlinkClick r:id="rId3"/>
              </a:rPr>
              <a:t>Our Code</a:t>
            </a:r>
            <a:r>
              <a:rPr lang="en-AU" sz="1300"/>
              <a:t> or </a:t>
            </a:r>
            <a:r>
              <a:rPr lang="en-AU" sz="1300" i="1" u="sng">
                <a:hlinkClick r:id="rId4"/>
              </a:rPr>
              <a:t>Our Charter</a:t>
            </a:r>
            <a:r>
              <a:rPr lang="en-AU" sz="1300"/>
              <a:t> Values in action.</a:t>
            </a:r>
          </a:p>
          <a:p>
            <a:pPr lvl="0"/>
            <a:r>
              <a:rPr lang="en-AU" sz="1300"/>
              <a:t>You can submit a report online via the Digital Workspace or over the telephone at any time.</a:t>
            </a:r>
          </a:p>
          <a:p>
            <a:pPr lvl="0"/>
            <a:r>
              <a:rPr lang="en-AU" sz="1300"/>
              <a:t>The information you provide will always be dealt with confidentially and respectfully. If you wish to remain anonymous, all reasonable steps will be taken to protect your identity. </a:t>
            </a:r>
          </a:p>
          <a:p>
            <a:pPr lvl="0"/>
            <a:endParaRPr lang="en-AU" sz="1300"/>
          </a:p>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42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Photo by </a:t>
            </a:r>
            <a:r>
              <a:rPr lang="en-AU">
                <a:hlinkClick r:id="rId3"/>
              </a:rPr>
              <a:t>Paul </a:t>
            </a:r>
            <a:r>
              <a:rPr lang="en-AU" err="1">
                <a:hlinkClick r:id="rId3"/>
              </a:rPr>
              <a:t>Bulai</a:t>
            </a:r>
            <a:r>
              <a:rPr lang="en-AU"/>
              <a:t> on </a:t>
            </a:r>
            <a:r>
              <a:rPr lang="en-AU" err="1">
                <a:hlinkClick r:id="rId4"/>
              </a:rPr>
              <a:t>Unsplash</a:t>
            </a:r>
            <a:r>
              <a:rPr lang="en-AU"/>
              <a:t> </a:t>
            </a:r>
          </a:p>
        </p:txBody>
      </p:sp>
      <p:sp>
        <p:nvSpPr>
          <p:cNvPr id="4" name="Slide Number Placeholder 3"/>
          <p:cNvSpPr>
            <a:spLocks noGrp="1"/>
          </p:cNvSpPr>
          <p:nvPr>
            <p:ph type="sldNum" sz="quarter" idx="5"/>
          </p:nvPr>
        </p:nvSpPr>
        <p:spPr/>
        <p:txBody>
          <a:bodyPr/>
          <a:lstStyle/>
          <a:p>
            <a:r>
              <a:rPr lang="en-US"/>
              <a:t>Notes view: </a:t>
            </a:r>
            <a:fld id="{128CEAFE-FA94-43E5-B0FF-D47E1CCDD1B4}" type="slidenum">
              <a:rPr lang="en-US" smtClean="0"/>
              <a:pPr/>
              <a:t>3</a:t>
            </a:fld>
            <a:endParaRPr lang="en-US"/>
          </a:p>
        </p:txBody>
      </p:sp>
    </p:spTree>
    <p:extLst>
      <p:ext uri="{BB962C8B-B14F-4D97-AF65-F5344CB8AC3E}">
        <p14:creationId xmlns:p14="http://schemas.microsoft.com/office/powerpoint/2010/main" val="104824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048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5332">
              <a:defRPr/>
            </a:pPr>
            <a:r>
              <a:rPr lang="en-AU" sz="1300" b="1"/>
              <a:t>Timing: 1-2 min</a:t>
            </a:r>
          </a:p>
          <a:p>
            <a:pPr defTabSz="965332">
              <a:defRPr/>
            </a:pPr>
            <a:endParaRPr lang="en-AU" sz="1300" b="1"/>
          </a:p>
          <a:p>
            <a:r>
              <a:rPr lang="en-US" sz="1300" b="1"/>
              <a:t>LEARNING OBJECTIVE</a:t>
            </a:r>
          </a:p>
          <a:p>
            <a:pPr rtl="0" fontAlgn="base"/>
            <a:endParaRPr lang="en-AU" sz="1300" b="1"/>
          </a:p>
          <a:p>
            <a:pPr lvl="2" rtl="0" fontAlgn="base"/>
            <a:r>
              <a:rPr lang="en-AU" sz="1300"/>
              <a:t>Know where to find support tools and resources </a:t>
            </a:r>
          </a:p>
          <a:p>
            <a:pPr rtl="0" fontAlgn="base"/>
            <a:endParaRPr lang="en-AU" sz="1300" b="1"/>
          </a:p>
          <a:p>
            <a:pPr defTabSz="965332">
              <a:defRPr/>
            </a:pPr>
            <a:r>
              <a:rPr lang="en-US" sz="1300" b="1"/>
              <a:t>FACILITATOR NOTES:</a:t>
            </a:r>
          </a:p>
          <a:p>
            <a:endParaRPr lang="en-AU" sz="1300" b="1"/>
          </a:p>
          <a:p>
            <a:pPr lvl="0"/>
            <a:r>
              <a:rPr lang="en-AU" sz="1300"/>
              <a:t>SAY: You are not in this alone - If you don’t feel comfortable in speaking up or require further support, speak to a trusted person. You are never alone – we are always here to help.</a:t>
            </a:r>
          </a:p>
          <a:p>
            <a:pPr defTabSz="965332">
              <a:defRPr/>
            </a:pPr>
            <a:r>
              <a:rPr lang="en-AU" sz="1800">
                <a:effectLst/>
                <a:latin typeface="Calibri" panose="020F0502020204030204" pitchFamily="34" charset="0"/>
                <a:ea typeface="Calibri" panose="020F0502020204030204" pitchFamily="34" charset="0"/>
              </a:rPr>
              <a:t>For support you can contact your local Employee Assistance Program (EAP).  </a:t>
            </a:r>
            <a:r>
              <a:rPr lang="en-AU" sz="1300"/>
              <a:t>The EAP can also provide advice on how to provide feedback to someone relating to below the line behaviours or manage a difficult situation. </a:t>
            </a:r>
          </a:p>
          <a:p>
            <a:pPr lvl="0"/>
            <a:r>
              <a:rPr lang="en-AU" sz="1300"/>
              <a:t>Ethics Point is available to all BHP employees, contractors, customers, suppliers or stakeholders.</a:t>
            </a:r>
          </a:p>
          <a:p>
            <a:pPr lvl="0"/>
            <a:r>
              <a:rPr lang="en-AU" sz="1300"/>
              <a:t>This service can be used to report a concern or to ask a question about </a:t>
            </a:r>
            <a:r>
              <a:rPr lang="en-AU" sz="1300" i="1" u="sng">
                <a:hlinkClick r:id="rId3"/>
              </a:rPr>
              <a:t>Our Code</a:t>
            </a:r>
            <a:r>
              <a:rPr lang="en-AU" sz="1300"/>
              <a:t> or </a:t>
            </a:r>
            <a:r>
              <a:rPr lang="en-AU" sz="1300" i="1" u="sng">
                <a:hlinkClick r:id="rId4"/>
              </a:rPr>
              <a:t>Our Charter</a:t>
            </a:r>
            <a:r>
              <a:rPr lang="en-AU" sz="1300"/>
              <a:t> Values in action.</a:t>
            </a:r>
          </a:p>
          <a:p>
            <a:pPr lvl="0"/>
            <a:r>
              <a:rPr lang="en-AU" sz="1300"/>
              <a:t>You can submit a report online via the Digital Workspace or over the telephone at any time.</a:t>
            </a:r>
          </a:p>
          <a:p>
            <a:pPr lvl="0"/>
            <a:r>
              <a:rPr lang="en-AU" sz="1300"/>
              <a:t>The information you provide will always be dealt with confidentially and respectfully. If you wish to remain anonymous, all reasonable steps will be taken to protect your identity. </a:t>
            </a:r>
          </a:p>
          <a:p>
            <a:pPr lvl="0"/>
            <a:endParaRPr lang="en-AU" sz="1300"/>
          </a:p>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1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8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225222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Play the video to open the training talk. </a:t>
            </a:r>
          </a:p>
          <a:p>
            <a:r>
              <a:rPr lang="en-AU"/>
              <a:t>If you are offline, read the script below to the group:</a:t>
            </a:r>
            <a:br>
              <a:rPr lang="en-AU"/>
            </a:br>
            <a:endParaRPr lang="en-AU"/>
          </a:p>
          <a:p>
            <a:pPr>
              <a:lnSpc>
                <a:spcPct val="115000"/>
              </a:lnSpc>
              <a:spcAft>
                <a:spcPts val="1000"/>
              </a:spcAft>
            </a:pPr>
            <a:r>
              <a:rPr lang="en-GB" sz="1200">
                <a:effectLst/>
                <a:latin typeface="Arial" panose="020B0604020202020204" pitchFamily="34" charset="0"/>
                <a:ea typeface="Calibri" panose="020F0502020204030204" pitchFamily="34" charset="0"/>
                <a:cs typeface="Times New Roman" panose="02020603050405020304" pitchFamily="18" charset="0"/>
              </a:rPr>
              <a:t>It happened to me</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a:effectLst/>
                <a:latin typeface="Arial" panose="020B0604020202020204" pitchFamily="34" charset="0"/>
                <a:ea typeface="Calibri" panose="020F0502020204030204" pitchFamily="34" charset="0"/>
                <a:cs typeface="Times New Roman" panose="02020603050405020304" pitchFamily="18" charset="0"/>
              </a:rPr>
              <a:t>I worked with a small team on site, all male, so it was a pretty macho environment </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a:effectLst/>
                <a:latin typeface="Arial" panose="020B0604020202020204" pitchFamily="34" charset="0"/>
                <a:ea typeface="Calibri" panose="020F0502020204030204" pitchFamily="34" charset="0"/>
                <a:cs typeface="Times New Roman" panose="02020603050405020304" pitchFamily="18" charset="0"/>
              </a:rPr>
              <a:t>Everyone live in town and we all knew each others partners and kids.</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a:effectLst/>
                <a:latin typeface="Arial" panose="020B0604020202020204" pitchFamily="34" charset="0"/>
                <a:ea typeface="Calibri" panose="020F0502020204030204" pitchFamily="34" charset="0"/>
                <a:cs typeface="Times New Roman" panose="02020603050405020304" pitchFamily="18" charset="0"/>
              </a:rPr>
              <a:t>A new bloke joined the crew. He’d come from another company and he seemed nice enough. He set up a WhatsApp group and we started using it to talk about footy, the best fishing spots, all harmless. But the he started sending some pretty dirty sexual stuff. Some of the others were really into it, but I felt uncomfortable and I knew of the others did too. </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a:effectLst/>
                <a:latin typeface="Arial" panose="020B0604020202020204" pitchFamily="34" charset="0"/>
                <a:ea typeface="Calibri" panose="020F0502020204030204" pitchFamily="34" charset="0"/>
                <a:cs typeface="Times New Roman" panose="02020603050405020304" pitchFamily="18" charset="0"/>
              </a:rPr>
              <a:t>It got pretty bad, so one day I took him aside and suggested he stop. He laughed at me, he told me to man up and then he said he’d tell my wife that I was into it if I reported him. I didn’t want to cause a drama over it so I just let it go. Eventually that same guy lost his job because he assaulted someone at a work party. I felt guilty then, I wish I’d spoken up so he might have been stopped before someone got hurt. </a:t>
            </a:r>
            <a:endParaRPr lang="en-AU" sz="1200">
              <a:effectLst/>
              <a:latin typeface="Arial" panose="020B060402020202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8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4713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Facilitate an open conversation with your team using the dot points in the slide. </a:t>
            </a:r>
          </a:p>
          <a:p>
            <a:endParaRPr lang="en-AU"/>
          </a:p>
          <a:p>
            <a:r>
              <a:rPr lang="en-AU"/>
              <a:t>Some responses you may like to include are: </a:t>
            </a:r>
          </a:p>
          <a:p>
            <a:pPr marL="171450" indent="-171450">
              <a:buFontTx/>
              <a:buChar char="-"/>
            </a:pPr>
            <a:r>
              <a:rPr lang="en-AU"/>
              <a:t>(Saying/doing nothing) We send the message to the source of disrespect that the behaviour is acceptable and it doesn’t effect us, so they continue behaviours and potentially gets worse </a:t>
            </a:r>
          </a:p>
          <a:p>
            <a:pPr marL="171450" indent="-171450">
              <a:buFontTx/>
              <a:buChar char="-"/>
            </a:pPr>
            <a:r>
              <a:rPr lang="en-AU"/>
              <a:t>The long term effects could be that the source could potentially seriously harm another person</a:t>
            </a:r>
          </a:p>
          <a:p>
            <a:pPr marL="0" indent="0">
              <a:buFontTx/>
              <a:buNone/>
            </a:pPr>
            <a:endParaRPr lang="en-AU"/>
          </a:p>
          <a:p>
            <a:pPr marL="0" indent="0">
              <a:buFontTx/>
              <a:buNone/>
            </a:pPr>
            <a:r>
              <a:rPr lang="en-AU"/>
              <a:t>Some responses for the what could you do as a team response could include: </a:t>
            </a:r>
          </a:p>
          <a:p>
            <a:pPr marL="171450" indent="-171450">
              <a:buFontTx/>
              <a:buChar char="-"/>
            </a:pPr>
            <a:r>
              <a:rPr lang="en-AU"/>
              <a:t>Having a meeting agenda where all members had the opportunity to speak up </a:t>
            </a:r>
          </a:p>
          <a:p>
            <a:pPr marL="171450" indent="-171450">
              <a:buFontTx/>
              <a:buChar char="-"/>
            </a:pPr>
            <a:r>
              <a:rPr lang="en-AU"/>
              <a:t>Call out any quieter members in a group i.e. ‘Hey XX, I value what you think, do you have any thoughts on this?’ </a:t>
            </a:r>
          </a:p>
          <a:p>
            <a:pPr marL="171450" indent="-171450">
              <a:buFontTx/>
              <a:buChar char="-"/>
            </a:pPr>
            <a:r>
              <a:rPr lang="en-AU"/>
              <a:t>Facilitated safety shares addressing disrespectful behaviour</a:t>
            </a:r>
          </a:p>
          <a:p>
            <a:pPr marL="171450" indent="-171450">
              <a:buFontTx/>
              <a:buChar char="-"/>
            </a:pPr>
            <a:r>
              <a:rPr lang="en-AU"/>
              <a:t>Invite team members to give feedback</a:t>
            </a:r>
          </a:p>
          <a:p>
            <a:endParaRPr lang="en-AU" sz="1200">
              <a:solidFill>
                <a:srgbClr val="50544D"/>
              </a:solidFill>
            </a:endParaRPr>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8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395362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6E6F73"/>
                </a:solidFill>
                <a:effectLst/>
                <a:uLnTx/>
                <a:uFillTx/>
                <a:latin typeface="Trebuchet MS"/>
                <a:ea typeface="+mn-ea"/>
                <a:cs typeface="+mn-cs"/>
                <a:sym typeface="+mn-lt"/>
              </a:rPr>
              <a:t>Notes view: </a:t>
            </a:r>
            <a:fld id="{128CEAFE-FA94-43E5-B0FF-D47E1CCDD1B4}" type="slidenum">
              <a:rPr kumimoji="0" lang="en-US" sz="800" b="0" i="0" u="none" strike="noStrike" kern="1200" cap="none" spc="0" normalizeH="0" baseline="0" noProof="0" smtClean="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3449240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2.xml"/><Relationship Id="rId1" Type="http://schemas.openxmlformats.org/officeDocument/2006/relationships/tags" Target="../tags/tag180.xml"/><Relationship Id="rId6" Type="http://schemas.microsoft.com/office/2007/relationships/hdphoto" Target="../media/hdphoto19.wdp"/><Relationship Id="rId5" Type="http://schemas.openxmlformats.org/officeDocument/2006/relationships/image" Target="../media/image13.png"/><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0.wdp"/><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2.xml"/><Relationship Id="rId1" Type="http://schemas.openxmlformats.org/officeDocument/2006/relationships/tags" Target="../tags/tag191.xml"/><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14.jpeg"/><Relationship Id="rId5" Type="http://schemas.openxmlformats.org/officeDocument/2006/relationships/image" Target="../media/image6.emf"/><Relationship Id="rId4" Type="http://schemas.openxmlformats.org/officeDocument/2006/relationships/oleObject" Target="../embeddings/oleObject110.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15.png"/><Relationship Id="rId5" Type="http://schemas.openxmlformats.org/officeDocument/2006/relationships/image" Target="../media/image6.emf"/><Relationship Id="rId4" Type="http://schemas.openxmlformats.org/officeDocument/2006/relationships/oleObject" Target="../embeddings/oleObject111.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6.emf"/><Relationship Id="rId4" Type="http://schemas.openxmlformats.org/officeDocument/2006/relationships/oleObject" Target="../embeddings/oleObject112.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16.png"/><Relationship Id="rId5" Type="http://schemas.openxmlformats.org/officeDocument/2006/relationships/image" Target="../media/image6.emf"/><Relationship Id="rId4" Type="http://schemas.openxmlformats.org/officeDocument/2006/relationships/oleObject" Target="../embeddings/oleObject113.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7.png"/><Relationship Id="rId5" Type="http://schemas.openxmlformats.org/officeDocument/2006/relationships/image" Target="../media/image6.emf"/><Relationship Id="rId4" Type="http://schemas.openxmlformats.org/officeDocument/2006/relationships/oleObject" Target="../embeddings/oleObject114.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6.emf"/><Relationship Id="rId4" Type="http://schemas.openxmlformats.org/officeDocument/2006/relationships/oleObject" Target="../embeddings/oleObject115.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16.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oleObject" Target="../embeddings/oleObject117.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oleObject" Target="../embeddings/oleObject118.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image" Target="../media/image6.emf"/><Relationship Id="rId4" Type="http://schemas.openxmlformats.org/officeDocument/2006/relationships/oleObject" Target="../embeddings/oleObject119.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7.xml"/><Relationship Id="rId1" Type="http://schemas.openxmlformats.org/officeDocument/2006/relationships/tags" Target="../tags/tag216.xml"/><Relationship Id="rId5" Type="http://schemas.openxmlformats.org/officeDocument/2006/relationships/image" Target="../media/image6.emf"/><Relationship Id="rId4" Type="http://schemas.openxmlformats.org/officeDocument/2006/relationships/oleObject" Target="../embeddings/oleObject120.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9.xml"/><Relationship Id="rId1" Type="http://schemas.openxmlformats.org/officeDocument/2006/relationships/tags" Target="../tags/tag218.xml"/><Relationship Id="rId5" Type="http://schemas.openxmlformats.org/officeDocument/2006/relationships/image" Target="../media/image6.emf"/><Relationship Id="rId4" Type="http://schemas.openxmlformats.org/officeDocument/2006/relationships/oleObject" Target="../embeddings/oleObject121.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image" Target="../media/image6.emf"/><Relationship Id="rId4" Type="http://schemas.openxmlformats.org/officeDocument/2006/relationships/oleObject" Target="../embeddings/oleObject122.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image" Target="../media/image6.emf"/><Relationship Id="rId4" Type="http://schemas.openxmlformats.org/officeDocument/2006/relationships/oleObject" Target="../embeddings/oleObject123.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21.png"/><Relationship Id="rId5" Type="http://schemas.openxmlformats.org/officeDocument/2006/relationships/image" Target="../media/image6.emf"/><Relationship Id="rId4" Type="http://schemas.openxmlformats.org/officeDocument/2006/relationships/oleObject" Target="../embeddings/oleObject124.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22.png"/><Relationship Id="rId5" Type="http://schemas.openxmlformats.org/officeDocument/2006/relationships/image" Target="../media/image6.emf"/><Relationship Id="rId4" Type="http://schemas.openxmlformats.org/officeDocument/2006/relationships/oleObject" Target="../embeddings/oleObject125.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26.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oleObject" Target="../embeddings/oleObject127.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oleObject" Target="../embeddings/oleObject128.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21.png"/><Relationship Id="rId5" Type="http://schemas.openxmlformats.org/officeDocument/2006/relationships/image" Target="../media/image6.emf"/><Relationship Id="rId4" Type="http://schemas.openxmlformats.org/officeDocument/2006/relationships/oleObject" Target="../embeddings/oleObject129.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image" Target="../media/image22.png"/><Relationship Id="rId5" Type="http://schemas.openxmlformats.org/officeDocument/2006/relationships/image" Target="../media/image6.emf"/><Relationship Id="rId4" Type="http://schemas.openxmlformats.org/officeDocument/2006/relationships/oleObject" Target="../embeddings/oleObject130.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31.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oleObject" Target="../embeddings/oleObject132.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oleObject" Target="../embeddings/oleObject133.bin"/></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Master" Target="../slideMasters/slideMaster3.xml"/><Relationship Id="rId1" Type="http://schemas.openxmlformats.org/officeDocument/2006/relationships/tags" Target="../tags/tag244.xml"/><Relationship Id="rId4" Type="http://schemas.openxmlformats.org/officeDocument/2006/relationships/image" Target="../media/image6.emf"/></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image" Target="../media/image6.emf"/><Relationship Id="rId4" Type="http://schemas.openxmlformats.org/officeDocument/2006/relationships/oleObject" Target="../embeddings/oleObject135.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8.xml"/><Relationship Id="rId1" Type="http://schemas.openxmlformats.org/officeDocument/2006/relationships/tags" Target="../tags/tag247.xml"/><Relationship Id="rId5" Type="http://schemas.openxmlformats.org/officeDocument/2006/relationships/image" Target="../media/image6.emf"/><Relationship Id="rId4" Type="http://schemas.openxmlformats.org/officeDocument/2006/relationships/oleObject" Target="../embeddings/oleObject136.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0.xml"/><Relationship Id="rId1" Type="http://schemas.openxmlformats.org/officeDocument/2006/relationships/tags" Target="../tags/tag249.xml"/><Relationship Id="rId5" Type="http://schemas.openxmlformats.org/officeDocument/2006/relationships/image" Target="../media/image6.emf"/><Relationship Id="rId4" Type="http://schemas.openxmlformats.org/officeDocument/2006/relationships/oleObject" Target="../embeddings/oleObject137.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image" Target="../media/image6.emf"/><Relationship Id="rId4" Type="http://schemas.openxmlformats.org/officeDocument/2006/relationships/oleObject" Target="../embeddings/oleObject138.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4.xml"/><Relationship Id="rId1" Type="http://schemas.openxmlformats.org/officeDocument/2006/relationships/tags" Target="../tags/tag253.xml"/><Relationship Id="rId5" Type="http://schemas.openxmlformats.org/officeDocument/2006/relationships/image" Target="../media/image6.emf"/><Relationship Id="rId4" Type="http://schemas.openxmlformats.org/officeDocument/2006/relationships/oleObject" Target="../embeddings/oleObject139.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3.xml"/><Relationship Id="rId1" Type="http://schemas.openxmlformats.org/officeDocument/2006/relationships/tags" Target="../tags/tag255.xml"/><Relationship Id="rId4" Type="http://schemas.openxmlformats.org/officeDocument/2006/relationships/image" Target="../media/image6.emf"/></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6.emf"/><Relationship Id="rId5" Type="http://schemas.openxmlformats.org/officeDocument/2006/relationships/oleObject" Target="../embeddings/oleObject141.bin"/><Relationship Id="rId4"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image" Target="../media/image6.emf"/><Relationship Id="rId4" Type="http://schemas.openxmlformats.org/officeDocument/2006/relationships/oleObject" Target="../embeddings/oleObject142.bin"/></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6.emf"/><Relationship Id="rId5" Type="http://schemas.openxmlformats.org/officeDocument/2006/relationships/oleObject" Target="../embeddings/oleObject143.bin"/><Relationship Id="rId4"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6.emf"/><Relationship Id="rId5" Type="http://schemas.openxmlformats.org/officeDocument/2006/relationships/oleObject" Target="../embeddings/oleObject144.bin"/><Relationship Id="rId4"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8.xml"/><Relationship Id="rId1" Type="http://schemas.openxmlformats.org/officeDocument/2006/relationships/tags" Target="../tags/tag267.xml"/><Relationship Id="rId5" Type="http://schemas.openxmlformats.org/officeDocument/2006/relationships/image" Target="../media/image6.emf"/><Relationship Id="rId4" Type="http://schemas.openxmlformats.org/officeDocument/2006/relationships/oleObject" Target="../embeddings/oleObject145.bin"/></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271.xml"/><Relationship Id="rId7" Type="http://schemas.openxmlformats.org/officeDocument/2006/relationships/image" Target="../media/image23.pn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image" Target="../media/image6.emf"/><Relationship Id="rId5" Type="http://schemas.openxmlformats.org/officeDocument/2006/relationships/oleObject" Target="../embeddings/oleObject146.bin"/><Relationship Id="rId4"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274.xml"/><Relationship Id="rId7" Type="http://schemas.openxmlformats.org/officeDocument/2006/relationships/image" Target="../media/image23.png"/><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image" Target="../media/image6.emf"/><Relationship Id="rId5" Type="http://schemas.openxmlformats.org/officeDocument/2006/relationships/oleObject" Target="../embeddings/oleObject147.bin"/><Relationship Id="rId4"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277.xml"/><Relationship Id="rId7" Type="http://schemas.openxmlformats.org/officeDocument/2006/relationships/image" Target="../media/image23.png"/><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image" Target="../media/image6.emf"/><Relationship Id="rId5" Type="http://schemas.openxmlformats.org/officeDocument/2006/relationships/oleObject" Target="../embeddings/oleObject148.bin"/><Relationship Id="rId4"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280.xml"/><Relationship Id="rId7" Type="http://schemas.openxmlformats.org/officeDocument/2006/relationships/image" Target="../media/image23.png"/><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image" Target="../media/image6.emf"/><Relationship Id="rId5" Type="http://schemas.openxmlformats.org/officeDocument/2006/relationships/oleObject" Target="../embeddings/oleObject149.bin"/><Relationship Id="rId4"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283.xml"/><Relationship Id="rId7" Type="http://schemas.openxmlformats.org/officeDocument/2006/relationships/image" Target="../media/image23.png"/><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image" Target="../media/image6.emf"/><Relationship Id="rId5" Type="http://schemas.openxmlformats.org/officeDocument/2006/relationships/oleObject" Target="../embeddings/oleObject150.bin"/><Relationship Id="rId4"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286.xml"/><Relationship Id="rId7" Type="http://schemas.openxmlformats.org/officeDocument/2006/relationships/image" Target="../media/image24.png"/><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image" Target="../media/image6.emf"/><Relationship Id="rId5" Type="http://schemas.openxmlformats.org/officeDocument/2006/relationships/oleObject" Target="../embeddings/oleObject151.bin"/><Relationship Id="rId4"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289.xml"/><Relationship Id="rId7" Type="http://schemas.openxmlformats.org/officeDocument/2006/relationships/image" Target="../media/image25.png"/><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image" Target="../media/image6.emf"/><Relationship Id="rId5" Type="http://schemas.openxmlformats.org/officeDocument/2006/relationships/oleObject" Target="../embeddings/oleObject152.bin"/><Relationship Id="rId4"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292.xml"/><Relationship Id="rId7" Type="http://schemas.openxmlformats.org/officeDocument/2006/relationships/image" Target="../media/image27.png"/><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image" Target="../media/image26.emf"/><Relationship Id="rId5" Type="http://schemas.openxmlformats.org/officeDocument/2006/relationships/oleObject" Target="../embeddings/oleObject153.bin"/><Relationship Id="rId4"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295.xml"/><Relationship Id="rId7" Type="http://schemas.openxmlformats.org/officeDocument/2006/relationships/image" Target="../media/image28.pn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image" Target="../media/image6.emf"/><Relationship Id="rId5" Type="http://schemas.openxmlformats.org/officeDocument/2006/relationships/oleObject" Target="../embeddings/oleObject154.bin"/><Relationship Id="rId4"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298.xml"/><Relationship Id="rId7" Type="http://schemas.openxmlformats.org/officeDocument/2006/relationships/image" Target="../media/image24.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image" Target="../media/image6.emf"/><Relationship Id="rId5" Type="http://schemas.openxmlformats.org/officeDocument/2006/relationships/oleObject" Target="../embeddings/oleObject155.bin"/><Relationship Id="rId4"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301.xml"/><Relationship Id="rId7" Type="http://schemas.openxmlformats.org/officeDocument/2006/relationships/image" Target="../media/image29.pn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6.emf"/><Relationship Id="rId5" Type="http://schemas.openxmlformats.org/officeDocument/2006/relationships/oleObject" Target="../embeddings/oleObject156.bin"/><Relationship Id="rId4"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304.xml"/><Relationship Id="rId7" Type="http://schemas.openxmlformats.org/officeDocument/2006/relationships/image" Target="../media/image24.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6.emf"/><Relationship Id="rId5" Type="http://schemas.openxmlformats.org/officeDocument/2006/relationships/oleObject" Target="../embeddings/oleObject157.bin"/><Relationship Id="rId4"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307.xml"/><Relationship Id="rId7" Type="http://schemas.openxmlformats.org/officeDocument/2006/relationships/image" Target="../media/image29.png"/><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image" Target="../media/image6.emf"/><Relationship Id="rId5" Type="http://schemas.openxmlformats.org/officeDocument/2006/relationships/oleObject" Target="../embeddings/oleObject158.bin"/><Relationship Id="rId4"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6.emf"/><Relationship Id="rId5" Type="http://schemas.openxmlformats.org/officeDocument/2006/relationships/oleObject" Target="../embeddings/oleObject159.bin"/><Relationship Id="rId4"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image" Target="../media/image6.emf"/><Relationship Id="rId5" Type="http://schemas.openxmlformats.org/officeDocument/2006/relationships/oleObject" Target="../embeddings/oleObject160.bin"/><Relationship Id="rId4"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Master" Target="../slideMasters/slideMaster3.xml"/><Relationship Id="rId1" Type="http://schemas.openxmlformats.org/officeDocument/2006/relationships/tags" Target="../tags/tag314.xml"/><Relationship Id="rId5" Type="http://schemas.openxmlformats.org/officeDocument/2006/relationships/image" Target="../media/image30.png"/><Relationship Id="rId4" Type="http://schemas.openxmlformats.org/officeDocument/2006/relationships/image" Target="../media/image26.emf"/></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image" Target="../media/image6.emf"/><Relationship Id="rId5" Type="http://schemas.openxmlformats.org/officeDocument/2006/relationships/oleObject" Target="../embeddings/oleObject162.bin"/><Relationship Id="rId4"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9.xml"/><Relationship Id="rId1" Type="http://schemas.openxmlformats.org/officeDocument/2006/relationships/tags" Target="../tags/tag318.xml"/><Relationship Id="rId5" Type="http://schemas.openxmlformats.org/officeDocument/2006/relationships/image" Target="../media/image6.emf"/><Relationship Id="rId4" Type="http://schemas.openxmlformats.org/officeDocument/2006/relationships/oleObject" Target="../embeddings/oleObject163.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1.xml"/><Relationship Id="rId1" Type="http://schemas.openxmlformats.org/officeDocument/2006/relationships/tags" Target="../tags/tag320.xml"/><Relationship Id="rId5" Type="http://schemas.openxmlformats.org/officeDocument/2006/relationships/image" Target="../media/image6.emf"/><Relationship Id="rId4" Type="http://schemas.openxmlformats.org/officeDocument/2006/relationships/oleObject" Target="../embeddings/oleObject164.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3.xml"/><Relationship Id="rId1" Type="http://schemas.openxmlformats.org/officeDocument/2006/relationships/tags" Target="../tags/tag322.xml"/><Relationship Id="rId5" Type="http://schemas.openxmlformats.org/officeDocument/2006/relationships/image" Target="../media/image6.emf"/><Relationship Id="rId4" Type="http://schemas.openxmlformats.org/officeDocument/2006/relationships/oleObject" Target="../embeddings/oleObject165.bin"/></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Master" Target="../slideMasters/slideMaster3.xml"/><Relationship Id="rId1" Type="http://schemas.openxmlformats.org/officeDocument/2006/relationships/tags" Target="../tags/tag324.xml"/><Relationship Id="rId5" Type="http://schemas.openxmlformats.org/officeDocument/2006/relationships/image" Target="../media/image32.png"/><Relationship Id="rId4" Type="http://schemas.openxmlformats.org/officeDocument/2006/relationships/image" Target="../media/image31.emf"/></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6.xml"/><Relationship Id="rId1" Type="http://schemas.openxmlformats.org/officeDocument/2006/relationships/tags" Target="../tags/tag325.xml"/><Relationship Id="rId5" Type="http://schemas.openxmlformats.org/officeDocument/2006/relationships/image" Target="../media/image6.emf"/><Relationship Id="rId4" Type="http://schemas.openxmlformats.org/officeDocument/2006/relationships/oleObject" Target="../embeddings/oleObject167.bin"/></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image" Target="../media/image6.emf"/><Relationship Id="rId5" Type="http://schemas.openxmlformats.org/officeDocument/2006/relationships/oleObject" Target="../embeddings/oleObject168.bin"/><Relationship Id="rId4"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1.xml"/><Relationship Id="rId1" Type="http://schemas.openxmlformats.org/officeDocument/2006/relationships/tags" Target="../tags/tag330.xml"/><Relationship Id="rId5" Type="http://schemas.openxmlformats.org/officeDocument/2006/relationships/image" Target="../media/image6.emf"/><Relationship Id="rId4" Type="http://schemas.openxmlformats.org/officeDocument/2006/relationships/oleObject" Target="../embeddings/oleObject169.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image" Target="../media/image6.emf"/><Relationship Id="rId5" Type="http://schemas.openxmlformats.org/officeDocument/2006/relationships/oleObject" Target="../embeddings/oleObject170.bin"/><Relationship Id="rId4"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image" Target="../media/image6.emf"/><Relationship Id="rId5" Type="http://schemas.openxmlformats.org/officeDocument/2006/relationships/oleObject" Target="../embeddings/oleObject171.bin"/><Relationship Id="rId4"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image" Target="../media/image6.emf"/><Relationship Id="rId4" Type="http://schemas.openxmlformats.org/officeDocument/2006/relationships/oleObject" Target="../embeddings/oleObject172.bin"/></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342.xml"/><Relationship Id="rId7" Type="http://schemas.openxmlformats.org/officeDocument/2006/relationships/image" Target="../media/image23.png"/><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image" Target="../media/image6.emf"/><Relationship Id="rId5" Type="http://schemas.openxmlformats.org/officeDocument/2006/relationships/oleObject" Target="../embeddings/oleObject173.bin"/><Relationship Id="rId4"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image" Target="../media/image23.pn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image" Target="../media/image6.emf"/><Relationship Id="rId5" Type="http://schemas.openxmlformats.org/officeDocument/2006/relationships/oleObject" Target="../embeddings/oleObject174.bin"/><Relationship Id="rId4"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348.xml"/><Relationship Id="rId7" Type="http://schemas.openxmlformats.org/officeDocument/2006/relationships/image" Target="../media/image23.png"/><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image" Target="../media/image6.emf"/><Relationship Id="rId5" Type="http://schemas.openxmlformats.org/officeDocument/2006/relationships/oleObject" Target="../embeddings/oleObject175.bin"/><Relationship Id="rId4"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image" Target="../media/image23.png"/><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image" Target="../media/image6.emf"/><Relationship Id="rId5" Type="http://schemas.openxmlformats.org/officeDocument/2006/relationships/oleObject" Target="../embeddings/oleObject176.bin"/><Relationship Id="rId4"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image" Target="../media/image23.png"/><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6.emf"/><Relationship Id="rId5" Type="http://schemas.openxmlformats.org/officeDocument/2006/relationships/oleObject" Target="../embeddings/oleObject177.bin"/><Relationship Id="rId4"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357.xml"/><Relationship Id="rId7" Type="http://schemas.openxmlformats.org/officeDocument/2006/relationships/image" Target="../media/image23.png"/><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image" Target="../media/image6.emf"/><Relationship Id="rId5" Type="http://schemas.openxmlformats.org/officeDocument/2006/relationships/oleObject" Target="../embeddings/oleObject178.bin"/><Relationship Id="rId4"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360.xml"/><Relationship Id="rId7" Type="http://schemas.openxmlformats.org/officeDocument/2006/relationships/image" Target="../media/image24.png"/><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image" Target="../media/image26.emf"/><Relationship Id="rId5" Type="http://schemas.openxmlformats.org/officeDocument/2006/relationships/oleObject" Target="../embeddings/oleObject179.bin"/><Relationship Id="rId4"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363.xml"/><Relationship Id="rId7" Type="http://schemas.openxmlformats.org/officeDocument/2006/relationships/image" Target="../media/image25.png"/><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image" Target="../media/image6.emf"/><Relationship Id="rId5" Type="http://schemas.openxmlformats.org/officeDocument/2006/relationships/oleObject" Target="../embeddings/oleObject180.bin"/><Relationship Id="rId4"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366.xml"/><Relationship Id="rId7" Type="http://schemas.openxmlformats.org/officeDocument/2006/relationships/image" Target="../media/image27.png"/><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image" Target="../media/image6.emf"/><Relationship Id="rId5" Type="http://schemas.openxmlformats.org/officeDocument/2006/relationships/oleObject" Target="../embeddings/oleObject181.bin"/><Relationship Id="rId4"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image" Target="../media/image28.png"/><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image" Target="../media/image6.emf"/><Relationship Id="rId5" Type="http://schemas.openxmlformats.org/officeDocument/2006/relationships/oleObject" Target="../embeddings/oleObject182.bin"/><Relationship Id="rId4"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372.xml"/><Relationship Id="rId7" Type="http://schemas.openxmlformats.org/officeDocument/2006/relationships/image" Target="../media/image24.png"/><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6.emf"/><Relationship Id="rId5" Type="http://schemas.openxmlformats.org/officeDocument/2006/relationships/oleObject" Target="../embeddings/oleObject183.bin"/><Relationship Id="rId4"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375.xml"/><Relationship Id="rId7" Type="http://schemas.openxmlformats.org/officeDocument/2006/relationships/image" Target="../media/image29.png"/><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image" Target="../media/image6.emf"/><Relationship Id="rId5" Type="http://schemas.openxmlformats.org/officeDocument/2006/relationships/oleObject" Target="../embeddings/oleObject184.bin"/><Relationship Id="rId4"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378.xml"/><Relationship Id="rId7" Type="http://schemas.openxmlformats.org/officeDocument/2006/relationships/image" Target="../media/image24.png"/><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image" Target="../media/image6.emf"/><Relationship Id="rId5" Type="http://schemas.openxmlformats.org/officeDocument/2006/relationships/oleObject" Target="../embeddings/oleObject185.bin"/><Relationship Id="rId4"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381.xml"/><Relationship Id="rId7" Type="http://schemas.openxmlformats.org/officeDocument/2006/relationships/image" Target="../media/image29.png"/><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image" Target="../media/image6.emf"/><Relationship Id="rId5" Type="http://schemas.openxmlformats.org/officeDocument/2006/relationships/oleObject" Target="../embeddings/oleObject186.bin"/><Relationship Id="rId4"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image" Target="../media/image6.emf"/><Relationship Id="rId5" Type="http://schemas.openxmlformats.org/officeDocument/2006/relationships/oleObject" Target="../embeddings/oleObject187.bin"/><Relationship Id="rId4"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image" Target="../media/image6.emf"/><Relationship Id="rId5" Type="http://schemas.openxmlformats.org/officeDocument/2006/relationships/oleObject" Target="../embeddings/oleObject188.bin"/><Relationship Id="rId4"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Master" Target="../slideMasters/slideMaster3.xml"/><Relationship Id="rId1" Type="http://schemas.openxmlformats.org/officeDocument/2006/relationships/tags" Target="../tags/tag388.xml"/><Relationship Id="rId5" Type="http://schemas.openxmlformats.org/officeDocument/2006/relationships/image" Target="../media/image30.png"/><Relationship Id="rId4" Type="http://schemas.openxmlformats.org/officeDocument/2006/relationships/image" Target="../media/image31.emf"/></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image" Target="../media/image6.emf"/><Relationship Id="rId5" Type="http://schemas.openxmlformats.org/officeDocument/2006/relationships/oleObject" Target="../embeddings/oleObject190.bin"/><Relationship Id="rId4"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image" Target="../media/image24.png"/><Relationship Id="rId5" Type="http://schemas.openxmlformats.org/officeDocument/2006/relationships/image" Target="../media/image6.emf"/><Relationship Id="rId4" Type="http://schemas.openxmlformats.org/officeDocument/2006/relationships/oleObject" Target="../embeddings/oleObject191.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5.xml"/><Relationship Id="rId1" Type="http://schemas.openxmlformats.org/officeDocument/2006/relationships/tags" Target="../tags/tag394.xml"/><Relationship Id="rId5" Type="http://schemas.openxmlformats.org/officeDocument/2006/relationships/image" Target="../media/image6.emf"/><Relationship Id="rId4" Type="http://schemas.openxmlformats.org/officeDocument/2006/relationships/oleObject" Target="../embeddings/oleObject192.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7.xml"/><Relationship Id="rId1" Type="http://schemas.openxmlformats.org/officeDocument/2006/relationships/tags" Target="../tags/tag396.xml"/><Relationship Id="rId5" Type="http://schemas.openxmlformats.org/officeDocument/2006/relationships/image" Target="../media/image6.emf"/><Relationship Id="rId4" Type="http://schemas.openxmlformats.org/officeDocument/2006/relationships/oleObject" Target="../embeddings/oleObject193.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9.xml"/><Relationship Id="rId1" Type="http://schemas.openxmlformats.org/officeDocument/2006/relationships/tags" Target="../tags/tag398.xml"/><Relationship Id="rId5" Type="http://schemas.openxmlformats.org/officeDocument/2006/relationships/image" Target="../media/image6.emf"/><Relationship Id="rId4" Type="http://schemas.openxmlformats.org/officeDocument/2006/relationships/oleObject" Target="../embeddings/oleObject194.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image" Target="../media/image6.emf"/><Relationship Id="rId4" Type="http://schemas.openxmlformats.org/officeDocument/2006/relationships/oleObject" Target="../embeddings/oleObject195.bin"/></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404.xml"/><Relationship Id="rId7" Type="http://schemas.openxmlformats.org/officeDocument/2006/relationships/image" Target="../media/image1.emf"/><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oleObject" Target="../embeddings/oleObject196.bin"/><Relationship Id="rId5" Type="http://schemas.openxmlformats.org/officeDocument/2006/relationships/slideMaster" Target="../slideMasters/slideMaster3.xml"/><Relationship Id="rId4" Type="http://schemas.openxmlformats.org/officeDocument/2006/relationships/tags" Target="../tags/tag405.xml"/></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97.bin"/><Relationship Id="rId2" Type="http://schemas.openxmlformats.org/officeDocument/2006/relationships/slideMaster" Target="../slideMasters/slideMaster3.xml"/><Relationship Id="rId1" Type="http://schemas.openxmlformats.org/officeDocument/2006/relationships/tags" Target="../tags/tag406.xml"/><Relationship Id="rId4" Type="http://schemas.openxmlformats.org/officeDocument/2006/relationships/image" Target="../media/image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98.bin"/><Relationship Id="rId2" Type="http://schemas.openxmlformats.org/officeDocument/2006/relationships/slideMaster" Target="../slideMasters/slideMaster3.xml"/><Relationship Id="rId1" Type="http://schemas.openxmlformats.org/officeDocument/2006/relationships/tags" Target="../tags/tag407.xml"/><Relationship Id="rId4" Type="http://schemas.openxmlformats.org/officeDocument/2006/relationships/image" Target="../media/image1.emf"/></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99.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412.xml"/><Relationship Id="rId7" Type="http://schemas.openxmlformats.org/officeDocument/2006/relationships/image" Target="../media/image1.emf"/><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oleObject" Target="../embeddings/oleObject200.bin"/><Relationship Id="rId5" Type="http://schemas.openxmlformats.org/officeDocument/2006/relationships/slideMaster" Target="../slideMasters/slideMaster3.xml"/><Relationship Id="rId4" Type="http://schemas.openxmlformats.org/officeDocument/2006/relationships/tags" Target="../tags/tag413.xml"/></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Master" Target="../slideMasters/slideMaster3.xml"/><Relationship Id="rId1" Type="http://schemas.openxmlformats.org/officeDocument/2006/relationships/tags" Target="../tags/tag414.xml"/><Relationship Id="rId4" Type="http://schemas.openxmlformats.org/officeDocument/2006/relationships/image" Target="../media/image1.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202.bin"/><Relationship Id="rId2" Type="http://schemas.openxmlformats.org/officeDocument/2006/relationships/slideMaster" Target="../slideMasters/slideMaster3.xml"/><Relationship Id="rId1" Type="http://schemas.openxmlformats.org/officeDocument/2006/relationships/tags" Target="../tags/tag415.xml"/><Relationship Id="rId4" Type="http://schemas.openxmlformats.org/officeDocument/2006/relationships/image" Target="../media/image1.emf"/></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203.bin"/></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Master" Target="../slideMasters/slideMaster3.xml"/><Relationship Id="rId1" Type="http://schemas.openxmlformats.org/officeDocument/2006/relationships/tags" Target="../tags/tag418.xml"/><Relationship Id="rId5" Type="http://schemas.openxmlformats.org/officeDocument/2006/relationships/image" Target="../media/image24.png"/><Relationship Id="rId4" Type="http://schemas.openxmlformats.org/officeDocument/2006/relationships/image" Target="../media/image1.emf"/></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40.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Master" Target="../slideMasters/slideMaster4.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3.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Master" Target="../slideMasters/slideMaster4.xml"/><Relationship Id="rId4" Type="http://schemas.openxmlformats.org/officeDocument/2006/relationships/image" Target="../media/image63.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Master" Target="../slideMasters/slideMaster4.xml"/><Relationship Id="rId4" Type="http://schemas.openxmlformats.org/officeDocument/2006/relationships/image" Target="../media/image67.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Master" Target="../slideMasters/slideMaster4.xml"/><Relationship Id="rId4" Type="http://schemas.openxmlformats.org/officeDocument/2006/relationships/image" Target="../media/image69.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Master" Target="../slideMasters/slideMaster4.xml"/><Relationship Id="rId4" Type="http://schemas.openxmlformats.org/officeDocument/2006/relationships/image" Target="../media/image69.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2.png"/><Relationship Id="rId7" Type="http://schemas.openxmlformats.org/officeDocument/2006/relationships/image" Target="../media/image75.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77.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4.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5.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88.png"/><Relationship Id="rId4" Type="http://schemas.openxmlformats.org/officeDocument/2006/relationships/image" Target="../media/image87.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90.pn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92.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Master" Target="../slideMasters/slideMaster5.xml"/><Relationship Id="rId4" Type="http://schemas.openxmlformats.org/officeDocument/2006/relationships/image" Target="../media/image93.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Master" Target="../slideMasters/slideMaster5.xml"/><Relationship Id="rId4" Type="http://schemas.openxmlformats.org/officeDocument/2006/relationships/image" Target="../media/image94.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Master" Target="../slideMasters/slideMaster5.xml"/><Relationship Id="rId4" Type="http://schemas.openxmlformats.org/officeDocument/2006/relationships/image" Target="../media/image96.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6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1.png"/><Relationship Id="rId7" Type="http://schemas.openxmlformats.org/officeDocument/2006/relationships/image" Target="../media/image38.png"/><Relationship Id="rId2" Type="http://schemas.openxmlformats.org/officeDocument/2006/relationships/image" Target="../media/image77.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98.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67.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68.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69.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70.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75.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80.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8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87.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88.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6.emf"/><Relationship Id="rId4" Type="http://schemas.openxmlformats.org/officeDocument/2006/relationships/oleObject" Target="../embeddings/oleObject53.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95.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3.wdp"/><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4.wdp"/><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5.wdp"/><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6.wdp"/><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7.wdp"/><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8.wdp"/><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9.wdp"/><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0.wdp"/><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1.wdp"/><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2.wdp"/><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26.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35.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38.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139.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tags" Target="../tags/tag140.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2.xml"/><Relationship Id="rId1" Type="http://schemas.openxmlformats.org/officeDocument/2006/relationships/tags" Target="../tags/tag147.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3.wdp"/><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4.wdp"/><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5.wdp"/><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6.wdp"/><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7.wdp"/><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1.wdp"/><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2.wdp"/><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8.wdp"/><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2.wdp"/><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1.emf"/><Relationship Id="rId4" Type="http://schemas.openxmlformats.org/officeDocument/2006/relationships/oleObject" Target="../embeddings/oleObject10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Arial" panose="020B0604020202020204" pitchFamily="34" charset="0"/>
                <a:sym typeface="Arial" panose="020B0604020202020204" pitchFamily="34" charset="0"/>
              </a:defRPr>
            </a:lvl1pPr>
          </a:lstStyle>
          <a:p>
            <a:r>
              <a:rPr lang="en-US"/>
              <a:t>Click to edit Master title style</a:t>
            </a:r>
          </a:p>
        </p:txBody>
      </p:sp>
      <p:sp>
        <p:nvSpPr>
          <p:cNvPr id="23"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Freeform 23"/>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a:sym typeface="Arial" panose="020B0604020202020204" pitchFamily="34" charset="0"/>
            </a:endParaRPr>
          </a:p>
        </p:txBody>
      </p:sp>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8223" y="3757518"/>
            <a:ext cx="11215555" cy="2940050"/>
          </a:xfrm>
          <a:prstGeom prst="rect">
            <a:avLst/>
          </a:prstGeom>
        </p:spPr>
      </p:pic>
      <p:pic>
        <p:nvPicPr>
          <p:cNvPr id="9" name="Picture 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88223" y="3757519"/>
            <a:ext cx="11215555" cy="2940050"/>
          </a:xfrm>
          <a:prstGeom prst="rect">
            <a:avLst/>
          </a:prstGeom>
        </p:spPr>
      </p:pic>
      <p:sp>
        <p:nvSpPr>
          <p:cNvPr id="3" name="hlSlideMaster.Title SlideHeader">
            <a:extLst>
              <a:ext uri="{FF2B5EF4-FFF2-40B4-BE49-F238E27FC236}">
                <a16:creationId xmlns:a16="http://schemas.microsoft.com/office/drawing/2014/main" id="{5047836A-F00F-3B71-EDE4-0DCE693A944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itle SlideHeader" descr="&#10;Internal">
            <a:extLst>
              <a:ext uri="{FF2B5EF4-FFF2-40B4-BE49-F238E27FC236}">
                <a16:creationId xmlns:a16="http://schemas.microsoft.com/office/drawing/2014/main" id="{F0A3402B-36E5-35D3-B246-E0588C216C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1244689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18200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25_D. Title OnlyHeader">
            <a:extLst>
              <a:ext uri="{FF2B5EF4-FFF2-40B4-BE49-F238E27FC236}">
                <a16:creationId xmlns:a16="http://schemas.microsoft.com/office/drawing/2014/main" id="{CED4FCDB-8AC6-3E5B-585D-5BA09A04976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5_D. Title OnlyHeader" descr="&#10;Internal">
            <a:extLst>
              <a:ext uri="{FF2B5EF4-FFF2-40B4-BE49-F238E27FC236}">
                <a16:creationId xmlns:a16="http://schemas.microsoft.com/office/drawing/2014/main" id="{14AF7023-3F92-4408-45ED-5F393892425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008293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476475"/>
              </a:solidFill>
              <a:cs typeface="Arial" panose="020B0604020202020204" pitchFamily="34" charset="0"/>
              <a:sym typeface="Arial" panose="020B0604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8" name="TextBox 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D. QuoteHeader">
            <a:extLst>
              <a:ext uri="{FF2B5EF4-FFF2-40B4-BE49-F238E27FC236}">
                <a16:creationId xmlns:a16="http://schemas.microsoft.com/office/drawing/2014/main" id="{6F068FFF-F1E3-50E1-E20E-FA22C9BA7E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QuoteHeader" descr="&#10;Internal">
            <a:extLst>
              <a:ext uri="{FF2B5EF4-FFF2-40B4-BE49-F238E27FC236}">
                <a16:creationId xmlns:a16="http://schemas.microsoft.com/office/drawing/2014/main" id="{4F1B8B67-EFB0-EC95-8CFC-E169E4CFC3D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409885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10933200" cy="332399"/>
          </a:xfrm>
        </p:spPr>
        <p:txBody>
          <a:bodyPr/>
          <a:lstStyle>
            <a:lvl1pPr>
              <a:defRPr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0" name="TextBox 9"/>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5" name="hlSlideMaster2758.D. Special grayHeader">
            <a:extLst>
              <a:ext uri="{FF2B5EF4-FFF2-40B4-BE49-F238E27FC236}">
                <a16:creationId xmlns:a16="http://schemas.microsoft.com/office/drawing/2014/main" id="{35570ED3-7DE9-5FC5-EC57-D63C3650A26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2758.D. Special grayHeader" descr="&#10;Internal">
            <a:extLst>
              <a:ext uri="{FF2B5EF4-FFF2-40B4-BE49-F238E27FC236}">
                <a16:creationId xmlns:a16="http://schemas.microsoft.com/office/drawing/2014/main" id="{98A62C69-19A4-28FD-0319-890DCFAD3F8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691508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20" name="TextBox 19"/>
          <p:cNvSpPr txBox="1"/>
          <p:nvPr userDrawn="1"/>
        </p:nvSpPr>
        <p:spPr>
          <a:xfrm>
            <a:off x="630000" y="2577934"/>
            <a:ext cx="3053000" cy="1761764"/>
          </a:xfrm>
          <a:prstGeom prst="rect">
            <a:avLst/>
          </a:prstGeom>
          <a:noFill/>
        </p:spPr>
        <p:txBody>
          <a:bodyPr wrap="square" lIns="0" tIns="0" rIns="0" bIns="0" rtlCol="0" anchor="ctr">
            <a:spAutoFit/>
          </a:bodyPr>
          <a:lstStyle/>
          <a:p>
            <a:pPr>
              <a:lnSpc>
                <a:spcPct val="106000"/>
              </a:lnSpc>
              <a:spcAft>
                <a:spcPts val="700"/>
              </a:spcAft>
            </a:pPr>
            <a:r>
              <a:rPr lang="en-US" sz="5400" b="1">
                <a:solidFill>
                  <a:srgbClr val="476475"/>
                </a:solidFill>
                <a:cs typeface="Arial" panose="020B0604020202020204" pitchFamily="34" charset="0"/>
                <a:sym typeface="Arial" panose="020B0604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6" name="TextBox 15"/>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Table of contentsHeader">
            <a:extLst>
              <a:ext uri="{FF2B5EF4-FFF2-40B4-BE49-F238E27FC236}">
                <a16:creationId xmlns:a16="http://schemas.microsoft.com/office/drawing/2014/main" id="{9A5C1B0E-651E-09F1-18F4-9A4B5B0FED7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Table of contentsHeader" descr="&#10;Internal">
            <a:extLst>
              <a:ext uri="{FF2B5EF4-FFF2-40B4-BE49-F238E27FC236}">
                <a16:creationId xmlns:a16="http://schemas.microsoft.com/office/drawing/2014/main" id="{210BB5DE-5238-A24D-135C-68A632075E0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641565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7" name="TextBox 6"/>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Blank greenHeader">
            <a:extLst>
              <a:ext uri="{FF2B5EF4-FFF2-40B4-BE49-F238E27FC236}">
                <a16:creationId xmlns:a16="http://schemas.microsoft.com/office/drawing/2014/main" id="{9CA70C89-53C4-CBA0-BBA0-42A14A02C2E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Blank greenHeader" descr="&#10;Internal">
            <a:extLst>
              <a:ext uri="{FF2B5EF4-FFF2-40B4-BE49-F238E27FC236}">
                <a16:creationId xmlns:a16="http://schemas.microsoft.com/office/drawing/2014/main" id="{FB8EE3FE-1CEE-5FE1-DC65-B2FBDBBCB64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930917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BlankHeader">
            <a:extLst>
              <a:ext uri="{FF2B5EF4-FFF2-40B4-BE49-F238E27FC236}">
                <a16:creationId xmlns:a16="http://schemas.microsoft.com/office/drawing/2014/main" id="{617D90D6-2041-7A82-A40E-9088CE29A6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BlankHeader" descr="&#10;Internal">
            <a:extLst>
              <a:ext uri="{FF2B5EF4-FFF2-40B4-BE49-F238E27FC236}">
                <a16:creationId xmlns:a16="http://schemas.microsoft.com/office/drawing/2014/main" id="{A68027D5-4496-4340-24AE-06436155D08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307507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DisclaimerHeader">
            <a:extLst>
              <a:ext uri="{FF2B5EF4-FFF2-40B4-BE49-F238E27FC236}">
                <a16:creationId xmlns:a16="http://schemas.microsoft.com/office/drawing/2014/main" id="{1E562A26-1A2F-3A2E-223C-E038A101097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DisclaimerHeader" descr="&#10;Internal">
            <a:extLst>
              <a:ext uri="{FF2B5EF4-FFF2-40B4-BE49-F238E27FC236}">
                <a16:creationId xmlns:a16="http://schemas.microsoft.com/office/drawing/2014/main" id="{8FA7FAFC-658A-FD86-F175-7AAB03E4312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351743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2" name="Group 4"/>
          <p:cNvGrpSpPr>
            <a:grpSpLocks noChangeAspect="1"/>
          </p:cNvGrpSpPr>
          <p:nvPr/>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srgbClr val="FFFFFF"/>
                </a:solidFill>
                <a:cs typeface="Arial" panose="020B0604020202020204" pitchFamily="34" charset="0"/>
                <a:sym typeface="Arial" panose="020B0604020202020204" pitchFamily="34" charset="0"/>
              </a:rPr>
              <a:t>bcg.com</a:t>
            </a:r>
          </a:p>
        </p:txBody>
      </p:sp>
      <p:sp>
        <p:nvSpPr>
          <p:cNvPr id="9" name="Freeform 6"/>
          <p:cNvSpPr>
            <a:spLocks noEditPoints="1"/>
          </p:cNvSpPr>
          <p:nvPr userDrawn="1"/>
        </p:nvSpPr>
        <p:spPr bwMode="auto">
          <a:xfrm>
            <a:off x="2976433" y="2238375"/>
            <a:ext cx="6239135" cy="2381250"/>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kern="0">
              <a:solidFill>
                <a:srgbClr val="476475"/>
              </a:solidFill>
              <a:cs typeface="Arial" panose="020B0604020202020204" pitchFamily="34" charset="0"/>
              <a:sym typeface="Arial" panose="020B0604020202020204" pitchFamily="34" charset="0"/>
            </a:endParaRPr>
          </a:p>
        </p:txBody>
      </p:sp>
      <p:sp>
        <p:nvSpPr>
          <p:cNvPr id="3" name="hlSlideMaster2758.D. EndHeader">
            <a:extLst>
              <a:ext uri="{FF2B5EF4-FFF2-40B4-BE49-F238E27FC236}">
                <a16:creationId xmlns:a16="http://schemas.microsoft.com/office/drawing/2014/main" id="{B6AB1C15-CC51-0655-F853-B89FC87CC53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EndHeader" descr="&#10;Internal">
            <a:extLst>
              <a:ext uri="{FF2B5EF4-FFF2-40B4-BE49-F238E27FC236}">
                <a16:creationId xmlns:a16="http://schemas.microsoft.com/office/drawing/2014/main" id="{ADF7FC95-BAAD-F37E-79DC-CBF21919697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169946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cs typeface="Arial" panose="020B0604020202020204" pitchFamily="34" charset="0"/>
                <a:sym typeface="Arial" panose="020B0604020202020204" pitchFamily="34" charset="0"/>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1. xxxx  2. xxxx  3. xxxx</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Note: List footnotes in numerical order. Footnote numbers are not bracketed. Use 10pt font. Do not put a period at the end of the note or the source</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Layout guideHeader">
            <a:extLst>
              <a:ext uri="{FF2B5EF4-FFF2-40B4-BE49-F238E27FC236}">
                <a16:creationId xmlns:a16="http://schemas.microsoft.com/office/drawing/2014/main" id="{9F9836AA-0444-444D-7956-6445A4830C6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Layout guideHeader" descr="&#10;Internal">
            <a:extLst>
              <a:ext uri="{FF2B5EF4-FFF2-40B4-BE49-F238E27FC236}">
                <a16:creationId xmlns:a16="http://schemas.microsoft.com/office/drawing/2014/main" id="{F610AC36-9C7F-03AE-E022-7DB4E16A276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577954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579968" y="1509714"/>
            <a:ext cx="11032067"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hlSlideMaster2758.Title and ContentHeader">
            <a:extLst>
              <a:ext uri="{FF2B5EF4-FFF2-40B4-BE49-F238E27FC236}">
                <a16:creationId xmlns:a16="http://schemas.microsoft.com/office/drawing/2014/main" id="{A494304F-21D1-6ACF-1C5D-86CBF1699F3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Title and ContentHeader" descr="&#10;Internal">
            <a:extLst>
              <a:ext uri="{FF2B5EF4-FFF2-40B4-BE49-F238E27FC236}">
                <a16:creationId xmlns:a16="http://schemas.microsoft.com/office/drawing/2014/main" id="{4AC9FC74-DBA5-24FA-55A2-B3F4E458CFB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993569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044EE80E-897D-4810-BCF6-B0353B349354}" type="datetime3">
              <a:rPr lang="en-US" smtClean="0">
                <a:solidFill>
                  <a:srgbClr val="476475"/>
                </a:solidFill>
              </a:rPr>
              <a:pPr/>
              <a:t>15 May 2023</a:t>
            </a:fld>
            <a:endParaRPr lang="en-US">
              <a:solidFill>
                <a:srgbClr val="476475"/>
              </a:solidFill>
            </a:endParaRPr>
          </a:p>
        </p:txBody>
      </p:sp>
      <p:sp>
        <p:nvSpPr>
          <p:cNvPr id="5" name="Footer Placeholder 4"/>
          <p:cNvSpPr>
            <a:spLocks noGrp="1"/>
          </p:cNvSpPr>
          <p:nvPr>
            <p:ph type="ftr" sz="quarter" idx="11"/>
          </p:nvPr>
        </p:nvSpPr>
        <p:spPr>
          <a:xfrm>
            <a:off x="487680" y="6282145"/>
            <a:ext cx="3860800" cy="182563"/>
          </a:xfrm>
          <a:prstGeom prst="rect">
            <a:avLst/>
          </a:prstGeom>
        </p:spPr>
        <p:txBody>
          <a:bodyPr/>
          <a:lstStyle>
            <a:lvl1pPr>
              <a:defRPr>
                <a:solidFill>
                  <a:schemeClr val="tx1"/>
                </a:solidFill>
              </a:defRPr>
            </a:lvl1pPr>
          </a:lstStyle>
          <a:p>
            <a:endParaRPr lang="en-US">
              <a:solidFill>
                <a:srgbClr val="476475"/>
              </a:solidFill>
            </a:endParaRPr>
          </a:p>
        </p:txBody>
      </p:sp>
      <p:sp>
        <p:nvSpPr>
          <p:cNvPr id="6" name="Slide Number Placeholder 5"/>
          <p:cNvSpPr>
            <a:spLocks noGrp="1"/>
          </p:cNvSpPr>
          <p:nvPr>
            <p:ph type="sldNum" sz="quarter" idx="12"/>
          </p:nvPr>
        </p:nvSpPr>
        <p:spPr>
          <a:xfrm>
            <a:off x="5844119" y="6282268"/>
            <a:ext cx="505883" cy="366083"/>
          </a:xfrm>
          <a:prstGeom prst="rect">
            <a:avLst/>
          </a:prstGeom>
        </p:spPr>
        <p:txBody>
          <a:bodyPr/>
          <a:lstStyle>
            <a:lvl1pPr>
              <a:defRPr>
                <a:solidFill>
                  <a:schemeClr val="tx1"/>
                </a:solidFill>
              </a:defRPr>
            </a:lvl1pPr>
          </a:lstStyle>
          <a:p>
            <a:fld id="{90E75981-53F8-4174-8F05-C8A5CE0FBBE0}" type="slidenum">
              <a:rPr lang="en-US" smtClean="0">
                <a:solidFill>
                  <a:srgbClr val="476475"/>
                </a:solidFill>
              </a:rPr>
              <a:pPr/>
              <a:t>‹#›</a:t>
            </a:fld>
            <a:endParaRPr lang="en-US">
              <a:solidFill>
                <a:srgbClr val="476475"/>
              </a:solidFill>
            </a:endParaRPr>
          </a:p>
        </p:txBody>
      </p:sp>
    </p:spTree>
    <p:extLst>
      <p:ext uri="{BB962C8B-B14F-4D97-AF65-F5344CB8AC3E}">
        <p14:creationId xmlns:p14="http://schemas.microsoft.com/office/powerpoint/2010/main" val="3017178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216036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4_D. Title OnlyHeader">
            <a:extLst>
              <a:ext uri="{FF2B5EF4-FFF2-40B4-BE49-F238E27FC236}">
                <a16:creationId xmlns:a16="http://schemas.microsoft.com/office/drawing/2014/main" id="{4F6E62E4-2888-2237-3BF6-E3B977CE230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4_D. Title OnlyHeader" descr="&#10;Internal">
            <a:extLst>
              <a:ext uri="{FF2B5EF4-FFF2-40B4-BE49-F238E27FC236}">
                <a16:creationId xmlns:a16="http://schemas.microsoft.com/office/drawing/2014/main" id="{35A20F53-6634-9110-F99D-B8BC8CCD9EB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1787339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3422757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2" name="Picture 2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889829" y="1885950"/>
            <a:ext cx="8266176" cy="4974336"/>
          </a:xfrm>
          <a:prstGeom prst="rect">
            <a:avLst/>
          </a:prstGeom>
        </p:spPr>
      </p:pic>
      <p:sp>
        <p:nvSpPr>
          <p:cNvPr id="2" name="Title 1"/>
          <p:cNvSpPr>
            <a:spLocks noGrp="1"/>
          </p:cNvSpPr>
          <p:nvPr>
            <p:ph type="ctrTitle" hasCustomPrompt="1"/>
          </p:nvPr>
        </p:nvSpPr>
        <p:spPr>
          <a:xfrm>
            <a:off x="491069" y="1885950"/>
            <a:ext cx="11216216" cy="1023506"/>
          </a:xfrm>
        </p:spPr>
        <p:txBody>
          <a:bodyPr anchor="t"/>
          <a:lstStyle>
            <a:lvl1pPr>
              <a:defRPr sz="4000" b="1" i="0" baseline="0">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grpSp>
        <p:nvGrpSpPr>
          <p:cNvPr id="8" name="Group 7"/>
          <p:cNvGrpSpPr/>
          <p:nvPr userDrawn="1"/>
        </p:nvGrpSpPr>
        <p:grpSpPr>
          <a:xfrm>
            <a:off x="474402" y="600073"/>
            <a:ext cx="1432113" cy="547687"/>
            <a:chOff x="2012950" y="-2954337"/>
            <a:chExt cx="8169276" cy="3124200"/>
          </a:xfrm>
        </p:grpSpPr>
        <p:sp>
          <p:nvSpPr>
            <p:cNvPr id="9" name="Freeform 8"/>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hlSlideMaster2854.TitleHeader">
            <a:extLst>
              <a:ext uri="{FF2B5EF4-FFF2-40B4-BE49-F238E27FC236}">
                <a16:creationId xmlns:a16="http://schemas.microsoft.com/office/drawing/2014/main" id="{D81213FF-FAB7-4E40-AF4A-448F73AE395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TitleHeader" descr="&#10;Internal">
            <a:extLst>
              <a:ext uri="{FF2B5EF4-FFF2-40B4-BE49-F238E27FC236}">
                <a16:creationId xmlns:a16="http://schemas.microsoft.com/office/drawing/2014/main" id="{56A13705-056E-E236-37C1-2AF1909BBB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3277088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rgbClr val="742068"/>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80794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2" name="Picture 11"/>
          <p:cNvPicPr>
            <a:picLocks noChangeAspect="1"/>
          </p:cNvPicPr>
          <p:nvPr userDrawn="1"/>
        </p:nvPicPr>
        <p:blipFill>
          <a:blip r:embed="rId6"/>
          <a:stretch>
            <a:fillRect/>
          </a:stretch>
        </p:blipFill>
        <p:spPr>
          <a:xfrm>
            <a:off x="1" y="0"/>
            <a:ext cx="12191999" cy="6858000"/>
          </a:xfrm>
          <a:prstGeom prst="rect">
            <a:avLst/>
          </a:prstGeom>
        </p:spPr>
      </p:pic>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chemeClr val="bg1"/>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4" name="hlSlideMaster2854.1_TitleHeader">
            <a:extLst>
              <a:ext uri="{FF2B5EF4-FFF2-40B4-BE49-F238E27FC236}">
                <a16:creationId xmlns:a16="http://schemas.microsoft.com/office/drawing/2014/main" id="{F5521633-2656-DFCA-CAB4-62837DB2B0D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1_TitleHeader" descr="&#10;Internal">
            <a:extLst>
              <a:ext uri="{FF2B5EF4-FFF2-40B4-BE49-F238E27FC236}">
                <a16:creationId xmlns:a16="http://schemas.microsoft.com/office/drawing/2014/main" id="{83C32154-1453-D5C0-D244-FF94F596159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66638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orange">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691617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bg2"/>
                </a:solidFill>
                <a:latin typeface="+mn-lt"/>
                <a:ea typeface="+mn-ea"/>
                <a:cs typeface="+mn-cs"/>
                <a:sym typeface="+mn-lt"/>
              </a:defRPr>
            </a:lvl1pPr>
          </a:lstStyle>
          <a:p>
            <a:r>
              <a:rPr lang="en-US"/>
              <a:t>Click icon to add picture</a:t>
            </a: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bg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5"/>
            <a:ext cx="5858932" cy="720726"/>
          </a:xfrm>
        </p:spPr>
        <p:txBody>
          <a:bodyPr/>
          <a:lstStyle>
            <a:lvl1pPr marL="0" indent="0" algn="l">
              <a:buNone/>
              <a:defRPr sz="18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grpSp>
        <p:nvGrpSpPr>
          <p:cNvPr id="16" name="Group 15"/>
          <p:cNvGrpSpPr/>
          <p:nvPr userDrawn="1"/>
        </p:nvGrpSpPr>
        <p:grpSpPr>
          <a:xfrm>
            <a:off x="474402" y="600073"/>
            <a:ext cx="1432113" cy="547687"/>
            <a:chOff x="2012950" y="-2954337"/>
            <a:chExt cx="8169276" cy="3124200"/>
          </a:xfrm>
          <a:solidFill>
            <a:srgbClr val="E65400"/>
          </a:solidFill>
        </p:grpSpPr>
        <p:sp>
          <p:nvSpPr>
            <p:cNvPr id="17" name="Freeform 16"/>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hlSlideMaster2854.Title 1: Half image orangeHeader">
            <a:extLst>
              <a:ext uri="{FF2B5EF4-FFF2-40B4-BE49-F238E27FC236}">
                <a16:creationId xmlns:a16="http://schemas.microsoft.com/office/drawing/2014/main" id="{D8242FF3-69C8-1275-909E-590CC92F2FE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1: Half image orangeHeader" descr="&#10;Internal">
            <a:extLst>
              <a:ext uri="{FF2B5EF4-FFF2-40B4-BE49-F238E27FC236}">
                <a16:creationId xmlns:a16="http://schemas.microsoft.com/office/drawing/2014/main" id="{9E42D652-CE90-D1AC-CCC8-8EE29D1E494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793103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Content">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1823581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grpSp>
        <p:nvGrpSpPr>
          <p:cNvPr id="12" name="Group 11"/>
          <p:cNvGrpSpPr/>
          <p:nvPr userDrawn="1"/>
        </p:nvGrpSpPr>
        <p:grpSpPr>
          <a:xfrm>
            <a:off x="1" y="0"/>
            <a:ext cx="12191999" cy="6857999"/>
            <a:chOff x="1" y="0"/>
            <a:chExt cx="12191999" cy="6857999"/>
          </a:xfrm>
        </p:grpSpPr>
        <p:pic>
          <p:nvPicPr>
            <p:cNvPr id="6" name="Picture 5"/>
            <p:cNvPicPr>
              <a:picLocks noChangeAspect="1"/>
            </p:cNvPicPr>
            <p:nvPr userDrawn="1"/>
          </p:nvPicPr>
          <p:blipFill>
            <a:blip r:embed="rId6"/>
            <a:stretch>
              <a:fillRect/>
            </a:stretch>
          </p:blipFill>
          <p:spPr>
            <a:xfrm>
              <a:off x="1" y="0"/>
              <a:ext cx="12191999" cy="6857999"/>
            </a:xfrm>
            <a:prstGeom prst="rect">
              <a:avLst/>
            </a:prstGeom>
          </p:spPr>
        </p:pic>
        <p:sp>
          <p:nvSpPr>
            <p:cNvPr id="10" name="Rectangle 9"/>
            <p:cNvSpPr/>
            <p:nvPr userDrawn="1"/>
          </p:nvSpPr>
          <p:spPr>
            <a:xfrm>
              <a:off x="2" y="6464180"/>
              <a:ext cx="1800224" cy="393819"/>
            </a:xfrm>
            <a:prstGeom prst="rect">
              <a:avLst/>
            </a:prstGeom>
            <a:solidFill>
              <a:srgbClr val="742068"/>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742068"/>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pSp>
      <p:sp>
        <p:nvSpPr>
          <p:cNvPr id="2" name="Title 1"/>
          <p:cNvSpPr>
            <a:spLocks noGrp="1"/>
          </p:cNvSpPr>
          <p:nvPr>
            <p:ph type="title"/>
          </p:nvPr>
        </p:nvSpPr>
        <p:spPr/>
        <p:txBody>
          <a:bodyPr anchor="t"/>
          <a:lstStyle>
            <a:lvl1pPr>
              <a:defRPr>
                <a:solidFill>
                  <a:srgbClr val="FFFFFF"/>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dirty="0">
                <a:solidFill>
                  <a:srgbClr val="FFFFFF"/>
                </a:solidFill>
                <a:latin typeface="+mn-lt"/>
                <a:ea typeface="+mn-ea"/>
                <a:cs typeface="+mn-cs"/>
                <a:sym typeface="+mn-lt"/>
              </a:defRPr>
            </a:lvl1pPr>
            <a:lvl2pPr marL="0" indent="0">
              <a:buNone/>
              <a:defRPr lang="en-US" sz="1400" kern="1200" dirty="0">
                <a:solidFill>
                  <a:srgbClr val="FFFFFF"/>
                </a:solidFill>
                <a:latin typeface="+mn-lt"/>
                <a:ea typeface="+mn-ea"/>
                <a:cs typeface="+mn-cs"/>
                <a:sym typeface="+mn-lt"/>
              </a:defRPr>
            </a:lvl2pPr>
            <a:lvl3pPr marL="0" indent="0">
              <a:buNone/>
              <a:defRPr lang="en-US" sz="1400" kern="1200" dirty="0">
                <a:solidFill>
                  <a:srgbClr val="FFFFFF"/>
                </a:solidFill>
                <a:latin typeface="+mn-lt"/>
                <a:ea typeface="+mn-ea"/>
                <a:cs typeface="+mn-cs"/>
                <a:sym typeface="+mn-lt"/>
              </a:defRPr>
            </a:lvl3pPr>
            <a:lvl4pPr marL="0" indent="0">
              <a:buNone/>
              <a:defRPr lang="en-US" sz="1400" kern="1200" dirty="0">
                <a:solidFill>
                  <a:srgbClr val="FFFFFF"/>
                </a:solidFill>
                <a:latin typeface="+mn-lt"/>
                <a:ea typeface="+mn-ea"/>
                <a:cs typeface="+mn-cs"/>
                <a:sym typeface="+mn-lt"/>
              </a:defRPr>
            </a:lvl4pPr>
            <a:lvl5pPr marL="0" indent="0">
              <a:buNone/>
              <a:defRPr lang="en-US" sz="1400" kern="1200" dirty="0">
                <a:solidFill>
                  <a:srgbClr val="FFFFFF"/>
                </a:solidFill>
                <a:latin typeface="+mn-lt"/>
                <a:ea typeface="+mn-ea"/>
                <a:cs typeface="+mn-cs"/>
                <a:sym typeface="+mn-lt"/>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marL="0" lvl="1" indent="0" algn="l" defTabSz="914400" rtl="0" eaLnBrk="1" latinLnBrk="0" hangingPunct="1">
              <a:spcBef>
                <a:spcPts val="600"/>
              </a:spcBef>
              <a:spcAft>
                <a:spcPts val="600"/>
              </a:spcAft>
              <a:buFont typeface="Arial" panose="020B0604020202020204" pitchFamily="34" charset="0"/>
              <a:buNone/>
            </a:pPr>
            <a:r>
              <a:rPr lang="en-US"/>
              <a:t>Second level</a:t>
            </a:r>
          </a:p>
          <a:p>
            <a:pPr marL="0" lvl="2" indent="0" algn="l" defTabSz="914400" rtl="0" eaLnBrk="1" latinLnBrk="0" hangingPunct="1">
              <a:spcBef>
                <a:spcPts val="0"/>
              </a:spcBef>
              <a:spcAft>
                <a:spcPts val="600"/>
              </a:spcAft>
              <a:buFont typeface="Arial" panose="020B0604020202020204" pitchFamily="34" charset="0"/>
              <a:buNone/>
            </a:pPr>
            <a:r>
              <a:rPr lang="en-US"/>
              <a:t>Third level</a:t>
            </a:r>
          </a:p>
          <a:p>
            <a:pPr marL="0" lvl="3" indent="0" algn="l" defTabSz="914400" rtl="0" eaLnBrk="1" latinLnBrk="0" hangingPunct="1">
              <a:spcBef>
                <a:spcPts val="0"/>
              </a:spcBef>
              <a:spcAft>
                <a:spcPts val="600"/>
              </a:spcAft>
              <a:buFont typeface="Arial" panose="020B0604020202020204" pitchFamily="34" charset="0"/>
              <a:buNone/>
            </a:pPr>
            <a:r>
              <a:rPr lang="en-US"/>
              <a:t>Fourth level</a:t>
            </a:r>
          </a:p>
          <a:p>
            <a:pPr marL="0" lvl="4" indent="0" algn="l" defTabSz="914400" rtl="0" eaLnBrk="1" latinLnBrk="0" hangingPunct="1">
              <a:spcBef>
                <a:spcPts val="0"/>
              </a:spcBef>
              <a:spcAft>
                <a:spcPts val="600"/>
              </a:spcAft>
              <a:buFont typeface="Arial" panose="020B0604020202020204" pitchFamily="34" charset="0"/>
              <a:buNone/>
            </a:pPr>
            <a:r>
              <a:rPr lang="en-US"/>
              <a:t>Fifth level</a:t>
            </a:r>
          </a:p>
        </p:txBody>
      </p:sp>
      <p:sp>
        <p:nvSpPr>
          <p:cNvPr id="4"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rgbClr val="FFFFFF"/>
                </a:solidFill>
              </a:defRPr>
            </a:lvl1pPr>
          </a:lstStyle>
          <a:p>
            <a:pPr algn="l"/>
            <a:fld id="{3B4CD1F5-88C3-470C-B8A8-560958424B35}" type="datetime3">
              <a:rPr lang="en-PH" smtClean="0"/>
              <a:pPr algn="l"/>
              <a:t>15 May 2023</a:t>
            </a:fld>
            <a:endParaRPr lang="en-PH"/>
          </a:p>
        </p:txBody>
      </p:sp>
      <p:sp>
        <p:nvSpPr>
          <p:cNvPr id="5"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rgbClr val="FFFFFF"/>
                </a:solidFill>
                <a:latin typeface="+mn-lt"/>
                <a:ea typeface="+mn-ea"/>
                <a:cs typeface="+mn-cs"/>
                <a:sym typeface="+mn-lt"/>
              </a:defRPr>
            </a:lvl1pPr>
          </a:lstStyle>
          <a:p>
            <a:r>
              <a:rPr lang="en-US"/>
              <a:t>Click to add Presentation Title</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7" name="hlSlideMaster2854.1_ContentHeader">
            <a:extLst>
              <a:ext uri="{FF2B5EF4-FFF2-40B4-BE49-F238E27FC236}">
                <a16:creationId xmlns:a16="http://schemas.microsoft.com/office/drawing/2014/main" id="{43278CE2-09F0-1CC1-CC0A-0C5BC3E7377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11" name="hcSlideMaster2854.1_ContentHeader" descr="&#10;Internal">
            <a:extLst>
              <a:ext uri="{FF2B5EF4-FFF2-40B4-BE49-F238E27FC236}">
                <a16:creationId xmlns:a16="http://schemas.microsoft.com/office/drawing/2014/main" id="{F69CCEB2-3449-65E3-7A66-27895972A56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767524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1_Bullete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1343622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4" name="Picture 3"/>
          <p:cNvPicPr>
            <a:picLocks noChangeAspect="1"/>
          </p:cNvPicPr>
          <p:nvPr userDrawn="1"/>
        </p:nvPicPr>
        <p:blipFill>
          <a:blip r:embed="rId6"/>
          <a:stretch>
            <a:fillRect/>
          </a:stretch>
        </p:blipFill>
        <p:spPr>
          <a:xfrm>
            <a:off x="1" y="0"/>
            <a:ext cx="12191999" cy="6857999"/>
          </a:xfrm>
          <a:prstGeom prst="rect">
            <a:avLst/>
          </a:prstGeom>
        </p:spPr>
      </p:pic>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dirty="0">
                <a:solidFill>
                  <a:schemeClr val="bg2"/>
                </a:solidFill>
                <a:latin typeface="+mn-lt"/>
                <a:ea typeface="+mn-ea"/>
                <a:cs typeface="+mn-cs"/>
                <a:sym typeface="+mn-lt"/>
              </a:defRPr>
            </a:lvl1pPr>
            <a:lvl2pPr marL="171450" indent="-171450">
              <a:buClr>
                <a:schemeClr val="tx1"/>
              </a:buClr>
              <a:defRPr lang="en-US" sz="1400" kern="1200" dirty="0">
                <a:solidFill>
                  <a:schemeClr val="tx1"/>
                </a:solidFill>
                <a:latin typeface="+mn-lt"/>
                <a:ea typeface="+mn-ea"/>
                <a:cs typeface="+mn-cs"/>
                <a:sym typeface="+mn-lt"/>
              </a:defRPr>
            </a:lvl2pPr>
            <a:lvl3pPr>
              <a:buClr>
                <a:schemeClr val="tx1"/>
              </a:buClr>
              <a:defRPr lang="en-US" sz="1400" kern="1200" dirty="0">
                <a:solidFill>
                  <a:schemeClr val="tx1"/>
                </a:solidFill>
                <a:latin typeface="+mn-lt"/>
                <a:ea typeface="+mn-ea"/>
                <a:cs typeface="+mn-cs"/>
                <a:sym typeface="+mn-lt"/>
              </a:defRPr>
            </a:lvl3pPr>
            <a:lvl4pPr marL="789750" indent="-285750">
              <a:buClr>
                <a:schemeClr val="tx1"/>
              </a:buClr>
              <a:defRPr lang="en-US" sz="1400" kern="1200" dirty="0">
                <a:solidFill>
                  <a:schemeClr val="tx1"/>
                </a:solidFill>
                <a:latin typeface="+mn-lt"/>
                <a:ea typeface="+mn-ea"/>
                <a:cs typeface="+mn-cs"/>
                <a:sym typeface="+mn-lt"/>
              </a:defRPr>
            </a:lvl4pPr>
            <a:lvl5pPr marL="1005750" indent="-285750">
              <a:buClr>
                <a:schemeClr val="tx1"/>
              </a:buClr>
              <a:defRPr lang="en-US" sz="1400" kern="1200" dirty="0">
                <a:solidFill>
                  <a:schemeClr val="tx1"/>
                </a:solidFill>
                <a:latin typeface="+mn-lt"/>
                <a:ea typeface="+mn-ea"/>
                <a:cs typeface="+mn-cs"/>
                <a:sym typeface="+mn-lt"/>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5" name="Rectangle 4"/>
          <p:cNvSpPr/>
          <p:nvPr userDrawn="1"/>
        </p:nvSpPr>
        <p:spPr>
          <a:xfrm>
            <a:off x="1" y="6496049"/>
            <a:ext cx="1562099" cy="361950"/>
          </a:xfrm>
          <a:prstGeom prst="rect">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12"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3"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6" name="hlSlideMaster2854.1_Bulleted ContentHeader">
            <a:extLst>
              <a:ext uri="{FF2B5EF4-FFF2-40B4-BE49-F238E27FC236}">
                <a16:creationId xmlns:a16="http://schemas.microsoft.com/office/drawing/2014/main" id="{B9619183-A7D6-BE48-224A-EB85F60BFDA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1_Bulleted ContentHeader" descr="&#10;Internal">
            <a:extLst>
              <a:ext uri="{FF2B5EF4-FFF2-40B4-BE49-F238E27FC236}">
                <a16:creationId xmlns:a16="http://schemas.microsoft.com/office/drawing/2014/main" id="{EAC40649-EF47-69C9-78FF-ADB721DA04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793558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blue gre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3733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729" y="1885950"/>
            <a:ext cx="11215556" cy="1023506"/>
          </a:xfrm>
        </p:spPr>
        <p:txBody>
          <a:bodyPr anchor="t"/>
          <a:lstStyle>
            <a:lvl1pPr>
              <a:defRPr sz="4000" b="1">
                <a:solidFill>
                  <a:schemeClr val="tx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8" y="3190875"/>
            <a:ext cx="5855944" cy="720726"/>
          </a:xfrm>
        </p:spPr>
        <p:txBody>
          <a:bodyPr/>
          <a:lstStyle>
            <a:lvl1pPr marL="0" indent="0" algn="l">
              <a:buNone/>
              <a:defRPr sz="18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tx1"/>
                </a:solidFill>
                <a:latin typeface="+mn-lt"/>
                <a:ea typeface="+mn-ea"/>
                <a:cs typeface="+mn-cs"/>
                <a:sym typeface="+mn-lt"/>
              </a:defRPr>
            </a:lvl1pPr>
          </a:lstStyle>
          <a:p>
            <a:r>
              <a:rPr lang="en-US"/>
              <a:t>Click icon to add picture</a:t>
            </a:r>
          </a:p>
        </p:txBody>
      </p:sp>
      <p:sp>
        <p:nvSpPr>
          <p:cNvPr id="4" name="hlSlideMaster2854.Title 1: Half image blue greyHeader">
            <a:extLst>
              <a:ext uri="{FF2B5EF4-FFF2-40B4-BE49-F238E27FC236}">
                <a16:creationId xmlns:a16="http://schemas.microsoft.com/office/drawing/2014/main" id="{B0665399-3655-6096-B249-72CF01BEE04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Title 1: Half image blue greyHeader" descr="&#10;Internal">
            <a:extLst>
              <a:ext uri="{FF2B5EF4-FFF2-40B4-BE49-F238E27FC236}">
                <a16:creationId xmlns:a16="http://schemas.microsoft.com/office/drawing/2014/main" id="{BBDA20EA-9642-489D-578D-2389DB322D0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4247215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purp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618273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858932" cy="727075"/>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tx2"/>
                </a:solidFill>
                <a:latin typeface="+mn-lt"/>
                <a:ea typeface="+mn-ea"/>
                <a:cs typeface="+mn-cs"/>
                <a:sym typeface="+mn-lt"/>
              </a:defRPr>
            </a:lvl1pPr>
          </a:lstStyle>
          <a:p>
            <a:r>
              <a:rPr lang="en-US"/>
              <a:t>Click icon to add picture</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1: Half image purpleHeader">
            <a:extLst>
              <a:ext uri="{FF2B5EF4-FFF2-40B4-BE49-F238E27FC236}">
                <a16:creationId xmlns:a16="http://schemas.microsoft.com/office/drawing/2014/main" id="{8033E6A4-77FD-E29F-9FE0-39F672BD2E9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1: Half image purpleHeader" descr="&#10;Internal">
            <a:extLst>
              <a:ext uri="{FF2B5EF4-FFF2-40B4-BE49-F238E27FC236}">
                <a16:creationId xmlns:a16="http://schemas.microsoft.com/office/drawing/2014/main" id="{16C94221-969D-9951-4D6D-5D35DA4AC77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3073098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787194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accent3"/>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858932" cy="727075"/>
          </a:xfrm>
        </p:spPr>
        <p:txBody>
          <a:bodyPr/>
          <a:lstStyle>
            <a:lvl1pPr marL="0" indent="0" algn="l">
              <a:buNone/>
              <a:defRPr sz="18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accent3"/>
                </a:solidFill>
                <a:latin typeface="+mn-lt"/>
                <a:ea typeface="+mn-ea"/>
                <a:cs typeface="+mn-cs"/>
                <a:sym typeface="+mn-lt"/>
              </a:defRPr>
            </a:lvl1pPr>
          </a:lstStyle>
          <a:p>
            <a:r>
              <a:rPr lang="en-US"/>
              <a:t>Click icon to add picture</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1: Half image greenHeader">
            <a:extLst>
              <a:ext uri="{FF2B5EF4-FFF2-40B4-BE49-F238E27FC236}">
                <a16:creationId xmlns:a16="http://schemas.microsoft.com/office/drawing/2014/main" id="{D0F05C85-507F-CAA0-4437-4668D880226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1: Half image greenHeader" descr="&#10;Internal">
            <a:extLst>
              <a:ext uri="{FF2B5EF4-FFF2-40B4-BE49-F238E27FC236}">
                <a16:creationId xmlns:a16="http://schemas.microsoft.com/office/drawing/2014/main" id="{5A2559A9-817E-62D8-95BC-3F9F5CB960A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082220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blu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821218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accent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8" y="3190876"/>
            <a:ext cx="5858933" cy="727075"/>
          </a:xfrm>
        </p:spPr>
        <p:txBody>
          <a:bodyPr/>
          <a:lstStyle>
            <a:lvl1pPr marL="0" indent="0" algn="l">
              <a:buNone/>
              <a:defRPr sz="18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accent1"/>
                </a:solidFill>
                <a:latin typeface="+mn-lt"/>
                <a:ea typeface="+mn-ea"/>
                <a:cs typeface="+mn-cs"/>
                <a:sym typeface="+mn-lt"/>
              </a:defRPr>
            </a:lvl1pPr>
          </a:lstStyle>
          <a:p>
            <a:r>
              <a:rPr lang="en-US"/>
              <a:t>Click icon to add picture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1: Half image blueHeader">
            <a:extLst>
              <a:ext uri="{FF2B5EF4-FFF2-40B4-BE49-F238E27FC236}">
                <a16:creationId xmlns:a16="http://schemas.microsoft.com/office/drawing/2014/main" id="{B323CC3B-B373-58B9-5B9F-001AF72CB08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1: Half image blueHeader" descr="&#10;Internal">
            <a:extLst>
              <a:ext uri="{FF2B5EF4-FFF2-40B4-BE49-F238E27FC236}">
                <a16:creationId xmlns:a16="http://schemas.microsoft.com/office/drawing/2014/main" id="{A8C62EC6-1013-BC64-97D8-62ACB87F76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7167593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orange,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145369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orange, white titleHeader">
            <a:extLst>
              <a:ext uri="{FF2B5EF4-FFF2-40B4-BE49-F238E27FC236}">
                <a16:creationId xmlns:a16="http://schemas.microsoft.com/office/drawing/2014/main" id="{9DA7AF90-6CF8-C50E-5AB5-9937C7D2408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orange, white titleHeader" descr="&#10;Internal">
            <a:extLst>
              <a:ext uri="{FF2B5EF4-FFF2-40B4-BE49-F238E27FC236}">
                <a16:creationId xmlns:a16="http://schemas.microsoft.com/office/drawing/2014/main" id="{F16099E8-6331-0E0E-BC08-28D988D435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50614545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003353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3_D. Title OnlyHeader">
            <a:extLst>
              <a:ext uri="{FF2B5EF4-FFF2-40B4-BE49-F238E27FC236}">
                <a16:creationId xmlns:a16="http://schemas.microsoft.com/office/drawing/2014/main" id="{C5B9501B-796F-2E23-065A-1E0C6FA25EE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3_D. Title OnlyHeader" descr="&#10;Internal">
            <a:extLst>
              <a:ext uri="{FF2B5EF4-FFF2-40B4-BE49-F238E27FC236}">
                <a16:creationId xmlns:a16="http://schemas.microsoft.com/office/drawing/2014/main" id="{D8DE370F-24BC-A615-0252-960E59317EF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089342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blue grey,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457725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blue grey, white titleHeader">
            <a:extLst>
              <a:ext uri="{FF2B5EF4-FFF2-40B4-BE49-F238E27FC236}">
                <a16:creationId xmlns:a16="http://schemas.microsoft.com/office/drawing/2014/main" id="{0B1DB3FC-979C-37E9-8FED-1990294F7D1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blue grey, white titleHeader" descr="&#10;Internal">
            <a:extLst>
              <a:ext uri="{FF2B5EF4-FFF2-40B4-BE49-F238E27FC236}">
                <a16:creationId xmlns:a16="http://schemas.microsoft.com/office/drawing/2014/main" id="{AFE7EC9D-F9A7-742E-BFBA-09E6F585182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670356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purple,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276429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purple, white titleHeader">
            <a:extLst>
              <a:ext uri="{FF2B5EF4-FFF2-40B4-BE49-F238E27FC236}">
                <a16:creationId xmlns:a16="http://schemas.microsoft.com/office/drawing/2014/main" id="{8A35977A-BA88-483D-3D81-2DB609DF957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purple, white titleHeader" descr="&#10;Internal">
            <a:extLst>
              <a:ext uri="{FF2B5EF4-FFF2-40B4-BE49-F238E27FC236}">
                <a16:creationId xmlns:a16="http://schemas.microsoft.com/office/drawing/2014/main" id="{D250666C-D608-5B77-49BA-FB5540D5025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070882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green,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680724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green, white titleHeader">
            <a:extLst>
              <a:ext uri="{FF2B5EF4-FFF2-40B4-BE49-F238E27FC236}">
                <a16:creationId xmlns:a16="http://schemas.microsoft.com/office/drawing/2014/main" id="{3A51DEF7-0502-F974-356F-6AB05A98A5B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green, white titleHeader" descr="&#10;Internal">
            <a:extLst>
              <a:ext uri="{FF2B5EF4-FFF2-40B4-BE49-F238E27FC236}">
                <a16:creationId xmlns:a16="http://schemas.microsoft.com/office/drawing/2014/main" id="{199D3B20-D200-C775-D6A7-F2D30166962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800283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blue,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815508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blue, white titleHeader">
            <a:extLst>
              <a:ext uri="{FF2B5EF4-FFF2-40B4-BE49-F238E27FC236}">
                <a16:creationId xmlns:a16="http://schemas.microsoft.com/office/drawing/2014/main" id="{080F4BEA-6D8B-1446-E387-B44DB60C4CE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blue, white titleHeader" descr="&#10;Internal">
            <a:extLst>
              <a:ext uri="{FF2B5EF4-FFF2-40B4-BE49-F238E27FC236}">
                <a16:creationId xmlns:a16="http://schemas.microsoft.com/office/drawing/2014/main" id="{02A9274A-1B38-3384-4F0C-C259146B835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912508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orang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585130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023506"/>
          </a:xfrm>
        </p:spPr>
        <p:txBody>
          <a:bodyPr anchor="t"/>
          <a:lstStyle>
            <a:lvl1pPr>
              <a:defRPr sz="4000" b="1">
                <a:solidFill>
                  <a:schemeClr val="bg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5"/>
            <a:ext cx="5607897" cy="1571624"/>
          </a:xfrm>
        </p:spPr>
        <p:txBody>
          <a:bodyPr/>
          <a:lstStyle>
            <a:lvl1pPr marL="0" indent="0" algn="l">
              <a:buNone/>
              <a:defRPr sz="18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orangeHeader">
            <a:extLst>
              <a:ext uri="{FF2B5EF4-FFF2-40B4-BE49-F238E27FC236}">
                <a16:creationId xmlns:a16="http://schemas.microsoft.com/office/drawing/2014/main" id="{10A64A97-FAC5-7404-924C-3859805B41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orangeHeader" descr="&#10;Internal">
            <a:extLst>
              <a:ext uri="{FF2B5EF4-FFF2-40B4-BE49-F238E27FC236}">
                <a16:creationId xmlns:a16="http://schemas.microsoft.com/office/drawing/2014/main" id="{506BC8A6-8B2B-1B0F-87F2-F21EC508605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223286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blue gre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757816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023506"/>
          </a:xfrm>
        </p:spPr>
        <p:txBody>
          <a:bodyPr anchor="t"/>
          <a:lstStyle>
            <a:lvl1pPr>
              <a:defRPr sz="4000" b="1">
                <a:solidFill>
                  <a:schemeClr val="tx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5"/>
            <a:ext cx="5604932" cy="1606460"/>
          </a:xfrm>
        </p:spPr>
        <p:txBody>
          <a:bodyPr/>
          <a:lstStyle>
            <a:lvl1pPr marL="0" indent="0" algn="l">
              <a:buNone/>
              <a:defRPr sz="18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blue greyHeader">
            <a:extLst>
              <a:ext uri="{FF2B5EF4-FFF2-40B4-BE49-F238E27FC236}">
                <a16:creationId xmlns:a16="http://schemas.microsoft.com/office/drawing/2014/main" id="{1977B04C-F4A3-6540-D4E1-F242474DC48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blue greyHeader" descr="&#10;Internal">
            <a:extLst>
              <a:ext uri="{FF2B5EF4-FFF2-40B4-BE49-F238E27FC236}">
                <a16:creationId xmlns:a16="http://schemas.microsoft.com/office/drawing/2014/main" id="{418BAF38-C399-9CE7-019B-93BE82B92B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856029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purp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15905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purpleHeader">
            <a:extLst>
              <a:ext uri="{FF2B5EF4-FFF2-40B4-BE49-F238E27FC236}">
                <a16:creationId xmlns:a16="http://schemas.microsoft.com/office/drawing/2014/main" id="{DC030552-14AF-92B9-E792-7EF5DAD43A9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purpleHeader" descr="&#10;Internal">
            <a:extLst>
              <a:ext uri="{FF2B5EF4-FFF2-40B4-BE49-F238E27FC236}">
                <a16:creationId xmlns:a16="http://schemas.microsoft.com/office/drawing/2014/main" id="{7DADF642-695C-DA7E-19ED-DB692990A13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9891932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79077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023506"/>
          </a:xfrm>
        </p:spPr>
        <p:txBody>
          <a:bodyPr anchor="t"/>
          <a:lstStyle>
            <a:lvl1pPr>
              <a:defRPr sz="4000" b="1">
                <a:solidFill>
                  <a:schemeClr val="accent3"/>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9663"/>
          </a:xfrm>
        </p:spPr>
        <p:txBody>
          <a:bodyPr/>
          <a:lstStyle>
            <a:lvl1pPr marL="0" indent="0" algn="l">
              <a:buNone/>
              <a:defRPr sz="18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greenHeader">
            <a:extLst>
              <a:ext uri="{FF2B5EF4-FFF2-40B4-BE49-F238E27FC236}">
                <a16:creationId xmlns:a16="http://schemas.microsoft.com/office/drawing/2014/main" id="{FE733EE5-B20C-1F0B-0DD7-359CCAE505B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greenHeader" descr="&#10;Internal">
            <a:extLst>
              <a:ext uri="{FF2B5EF4-FFF2-40B4-BE49-F238E27FC236}">
                <a16:creationId xmlns:a16="http://schemas.microsoft.com/office/drawing/2014/main" id="{B1E6A1E6-E7E5-D271-2649-7D75C7A81B1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136507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blu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042580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1"/>
            <a:ext cx="11216216" cy="1023506"/>
          </a:xfrm>
        </p:spPr>
        <p:txBody>
          <a:bodyPr anchor="t"/>
          <a:lstStyle>
            <a:lvl1pPr>
              <a:defRPr sz="4000" b="1">
                <a:solidFill>
                  <a:schemeClr val="accent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3: Full image blueHeader">
            <a:extLst>
              <a:ext uri="{FF2B5EF4-FFF2-40B4-BE49-F238E27FC236}">
                <a16:creationId xmlns:a16="http://schemas.microsoft.com/office/drawing/2014/main" id="{36EF5665-D283-1296-E850-8E92AF88674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blueHeader" descr="&#10;Internal">
            <a:extLst>
              <a:ext uri="{FF2B5EF4-FFF2-40B4-BE49-F238E27FC236}">
                <a16:creationId xmlns:a16="http://schemas.microsoft.com/office/drawing/2014/main" id="{B4FBC8E0-3B1B-1B75-923A-30FE91F6356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879713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4: Text only oran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076531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304925"/>
          </a:xfrm>
        </p:spPr>
        <p:txBody>
          <a:bodyPr anchor="t"/>
          <a:lstStyle>
            <a:lvl1pPr>
              <a:defRPr sz="4800" b="1">
                <a:solidFill>
                  <a:schemeClr val="bg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70" y="3603626"/>
            <a:ext cx="6745549" cy="1585214"/>
          </a:xfrm>
        </p:spPr>
        <p:txBody>
          <a:bodyPr/>
          <a:lstStyle>
            <a:lvl1pPr marL="0" indent="0" algn="l">
              <a:buNone/>
              <a:defRPr sz="24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4: Text only orangeHeader">
            <a:extLst>
              <a:ext uri="{FF2B5EF4-FFF2-40B4-BE49-F238E27FC236}">
                <a16:creationId xmlns:a16="http://schemas.microsoft.com/office/drawing/2014/main" id="{744C2081-49CB-0AE4-8E23-865E6EB0479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orangeHeader" descr="&#10;Internal">
            <a:extLst>
              <a:ext uri="{FF2B5EF4-FFF2-40B4-BE49-F238E27FC236}">
                <a16:creationId xmlns:a16="http://schemas.microsoft.com/office/drawing/2014/main" id="{FEA8FDD0-6653-6CA4-3C58-1BDD2E7AEAA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81045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691128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2_D. Title OnlyHeader">
            <a:extLst>
              <a:ext uri="{FF2B5EF4-FFF2-40B4-BE49-F238E27FC236}">
                <a16:creationId xmlns:a16="http://schemas.microsoft.com/office/drawing/2014/main" id="{21D78576-B4DE-AAB6-C321-E2D155774F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2_D. Title OnlyHeader" descr="&#10;Internal">
            <a:extLst>
              <a:ext uri="{FF2B5EF4-FFF2-40B4-BE49-F238E27FC236}">
                <a16:creationId xmlns:a16="http://schemas.microsoft.com/office/drawing/2014/main" id="{E493BC00-35E7-BBB0-7FC4-65E785747DA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8014312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4: Text only blue gre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436259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tx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6" y="3603626"/>
            <a:ext cx="6745553" cy="1585214"/>
          </a:xfrm>
        </p:spPr>
        <p:txBody>
          <a:bodyPr/>
          <a:lstStyle>
            <a:lvl1pPr marL="0" indent="0" algn="l">
              <a:buNone/>
              <a:defRPr sz="24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700" y="334800"/>
            <a:ext cx="1962219" cy="1083600"/>
          </a:xfrm>
          <a:prstGeom prst="rect">
            <a:avLst/>
          </a:prstGeom>
        </p:spPr>
      </p:pic>
      <p:sp>
        <p:nvSpPr>
          <p:cNvPr id="7" name="hlSlideMaster2854.Title 4: Text only blue greyHeader">
            <a:extLst>
              <a:ext uri="{FF2B5EF4-FFF2-40B4-BE49-F238E27FC236}">
                <a16:creationId xmlns:a16="http://schemas.microsoft.com/office/drawing/2014/main" id="{F9FF5491-5605-A34E-D02B-BD09A2EC5FE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blue greyHeader" descr="&#10;Internal">
            <a:extLst>
              <a:ext uri="{FF2B5EF4-FFF2-40B4-BE49-F238E27FC236}">
                <a16:creationId xmlns:a16="http://schemas.microsoft.com/office/drawing/2014/main" id="{323871DC-4928-36A7-6734-2973FC39DB0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1422759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4: Text only purpl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72904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6" y="3603626"/>
            <a:ext cx="6745553" cy="1585214"/>
          </a:xfrm>
        </p:spPr>
        <p:txBody>
          <a:bodyPr/>
          <a:lstStyle>
            <a:lvl1pPr marL="0" indent="0" algn="l">
              <a:buNone/>
              <a:defRPr sz="24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4: Text only purpleHeader">
            <a:extLst>
              <a:ext uri="{FF2B5EF4-FFF2-40B4-BE49-F238E27FC236}">
                <a16:creationId xmlns:a16="http://schemas.microsoft.com/office/drawing/2014/main" id="{5A2FCD06-9B51-3FE0-AFA2-2CBB85FFAD2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purpleHeader" descr="&#10;Internal">
            <a:extLst>
              <a:ext uri="{FF2B5EF4-FFF2-40B4-BE49-F238E27FC236}">
                <a16:creationId xmlns:a16="http://schemas.microsoft.com/office/drawing/2014/main" id="{2A0FEB4F-536B-1F55-5C14-73E4B1FF2C0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318954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4: Text only gree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769821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accent3"/>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6" y="3603626"/>
            <a:ext cx="6745553" cy="1585214"/>
          </a:xfrm>
        </p:spPr>
        <p:txBody>
          <a:bodyPr/>
          <a:lstStyle>
            <a:lvl1pPr marL="0" indent="0" algn="l">
              <a:buNone/>
              <a:defRPr sz="24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700" y="334800"/>
            <a:ext cx="1962219" cy="1083600"/>
          </a:xfrm>
          <a:prstGeom prst="rect">
            <a:avLst/>
          </a:prstGeom>
        </p:spPr>
      </p:pic>
      <p:sp>
        <p:nvSpPr>
          <p:cNvPr id="7" name="hlSlideMaster2854.Title 4: Text only greenHeader">
            <a:extLst>
              <a:ext uri="{FF2B5EF4-FFF2-40B4-BE49-F238E27FC236}">
                <a16:creationId xmlns:a16="http://schemas.microsoft.com/office/drawing/2014/main" id="{CC75FF3B-DFC4-4DF0-AA61-BBC6A747280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greenHeader" descr="&#10;Internal">
            <a:extLst>
              <a:ext uri="{FF2B5EF4-FFF2-40B4-BE49-F238E27FC236}">
                <a16:creationId xmlns:a16="http://schemas.microsoft.com/office/drawing/2014/main" id="{547E1A6B-520D-6E64-B660-366AC8A811D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153480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4: Text only blu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035424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accent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730" y="3603626"/>
            <a:ext cx="6745553" cy="1585214"/>
          </a:xfrm>
        </p:spPr>
        <p:txBody>
          <a:bodyPr/>
          <a:lstStyle>
            <a:lvl1pPr marL="0" indent="0" algn="l">
              <a:buNone/>
              <a:defRPr sz="24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4: Text only blueHeader">
            <a:extLst>
              <a:ext uri="{FF2B5EF4-FFF2-40B4-BE49-F238E27FC236}">
                <a16:creationId xmlns:a16="http://schemas.microsoft.com/office/drawing/2014/main" id="{032A5A74-E1E7-467E-34E7-E22587A4A3B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blueHeader" descr="&#10;Internal">
            <a:extLst>
              <a:ext uri="{FF2B5EF4-FFF2-40B4-BE49-F238E27FC236}">
                <a16:creationId xmlns:a16="http://schemas.microsoft.com/office/drawing/2014/main" id="{B8D83130-2CBF-AD44-DC86-35ECAD7E9D0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8875543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7" name="Objec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87683" y="382587"/>
            <a:ext cx="11219603" cy="5508000"/>
          </a:xfrm>
        </p:spPr>
        <p:txBody>
          <a:bodyPr anchor="t"/>
          <a:lstStyle>
            <a:lvl1pPr algn="l">
              <a:defRPr sz="4400" b="1" cap="none">
                <a:solidFill>
                  <a:schemeClr val="bg2"/>
                </a:solidFill>
                <a:latin typeface="+mj-lt"/>
                <a:ea typeface="+mj-ea"/>
                <a:cs typeface="+mj-cs"/>
                <a:sym typeface="+mj-lt"/>
              </a:defRPr>
            </a:lvl1pPr>
          </a:lstStyle>
          <a:p>
            <a:r>
              <a:rPr lang="en-US"/>
              <a:t>Click to edit master title style</a:t>
            </a:r>
          </a:p>
        </p:txBody>
      </p:sp>
      <p:sp>
        <p:nvSpPr>
          <p:cNvPr id="9"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1_QuoteHeader">
            <a:extLst>
              <a:ext uri="{FF2B5EF4-FFF2-40B4-BE49-F238E27FC236}">
                <a16:creationId xmlns:a16="http://schemas.microsoft.com/office/drawing/2014/main" id="{6E87D5BC-B878-968E-7A00-7BB504013C7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1_QuoteHeader" descr="&#10;Internal">
            <a:extLst>
              <a:ext uri="{FF2B5EF4-FFF2-40B4-BE49-F238E27FC236}">
                <a16:creationId xmlns:a16="http://schemas.microsoft.com/office/drawing/2014/main" id="{9CF18F46-E0C7-A15D-1B0A-98045EF2BF9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607369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Bullete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extLst>
              <p:ext uri="{D42A27DB-BD31-4B8C-83A1-F6EECF244321}">
                <p14:modId xmlns:p14="http://schemas.microsoft.com/office/powerpoint/2010/main" val="678345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dirty="0">
                <a:solidFill>
                  <a:schemeClr val="bg2"/>
                </a:solidFill>
                <a:latin typeface="+mn-lt"/>
                <a:ea typeface="+mn-ea"/>
                <a:cs typeface="+mn-cs"/>
              </a:defRPr>
            </a:lvl1pPr>
            <a:lvl2pPr marL="171450" indent="-171450">
              <a:buClr>
                <a:schemeClr val="tx1"/>
              </a:buClr>
              <a:defRPr lang="en-US" sz="1400" kern="1200" dirty="0">
                <a:solidFill>
                  <a:schemeClr val="tx1"/>
                </a:solidFill>
                <a:latin typeface="+mn-lt"/>
                <a:ea typeface="+mn-ea"/>
                <a:cs typeface="+mn-cs"/>
              </a:defRPr>
            </a:lvl2pPr>
            <a:lvl3pPr>
              <a:buClr>
                <a:schemeClr val="tx1"/>
              </a:buClr>
              <a:defRPr lang="en-US" sz="1400" kern="1200" dirty="0">
                <a:solidFill>
                  <a:schemeClr val="tx1"/>
                </a:solidFill>
                <a:latin typeface="+mn-lt"/>
                <a:ea typeface="+mn-ea"/>
                <a:cs typeface="+mn-cs"/>
              </a:defRPr>
            </a:lvl3pPr>
            <a:lvl4pPr marL="789750" indent="-285750">
              <a:buClr>
                <a:schemeClr val="tx1"/>
              </a:buClr>
              <a:defRPr lang="en-US" sz="1400" kern="1200" dirty="0">
                <a:solidFill>
                  <a:schemeClr val="tx1"/>
                </a:solidFill>
                <a:latin typeface="+mn-lt"/>
                <a:ea typeface="+mn-ea"/>
                <a:cs typeface="+mn-cs"/>
              </a:defRPr>
            </a:lvl4pPr>
            <a:lvl5pPr marL="1005750" indent="-285750">
              <a:buClr>
                <a:schemeClr val="tx1"/>
              </a:buClr>
              <a:defRPr lang="en-US" sz="1400" b="0" kern="1200" dirty="0">
                <a:solidFill>
                  <a:schemeClr val="tx1"/>
                </a:solidFill>
                <a:latin typeface="+mn-lt"/>
                <a:ea typeface="+mn-ea"/>
                <a:cs typeface="+mn-cs"/>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9"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Bulleted ContentHeader">
            <a:extLst>
              <a:ext uri="{FF2B5EF4-FFF2-40B4-BE49-F238E27FC236}">
                <a16:creationId xmlns:a16="http://schemas.microsoft.com/office/drawing/2014/main" id="{6DF8353E-8F45-8855-E633-E12B54B9BCC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Bulleted ContentHeader" descr="&#10;Internal">
            <a:extLst>
              <a:ext uri="{FF2B5EF4-FFF2-40B4-BE49-F238E27FC236}">
                <a16:creationId xmlns:a16="http://schemas.microsoft.com/office/drawing/2014/main" id="{F1E184EA-0A7D-83FB-6DA5-EB1824447AF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656091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extLst>
              <p:ext uri="{D42A27DB-BD31-4B8C-83A1-F6EECF244321}">
                <p14:modId xmlns:p14="http://schemas.microsoft.com/office/powerpoint/2010/main" val="3909585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ContentHeader">
            <a:extLst>
              <a:ext uri="{FF2B5EF4-FFF2-40B4-BE49-F238E27FC236}">
                <a16:creationId xmlns:a16="http://schemas.microsoft.com/office/drawing/2014/main" id="{789FC790-58F0-BF60-D727-886C10F1D23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ContentHeader" descr="&#10;Internal">
            <a:extLst>
              <a:ext uri="{FF2B5EF4-FFF2-40B4-BE49-F238E27FC236}">
                <a16:creationId xmlns:a16="http://schemas.microsoft.com/office/drawing/2014/main" id="{AFD3AC19-8CBA-F3E6-195D-40D383AA99D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7551323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e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2434511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480000" y="1368000"/>
            <a:ext cx="5352288" cy="4536000"/>
          </a:xfrm>
        </p:spPr>
        <p:txBody>
          <a:bodyPr/>
          <a:lstStyle>
            <a:lvl1pPr>
              <a:defRPr sz="1400">
                <a:solidFill>
                  <a:schemeClr val="bg2"/>
                </a:solidFill>
                <a:latin typeface="+mn-lt"/>
                <a:ea typeface="+mn-ea"/>
                <a:cs typeface="+mn-cs"/>
                <a:sym typeface="+mn-lt"/>
              </a:defRPr>
            </a:lvl1pPr>
            <a:lvl2pPr marL="285750" indent="-285750">
              <a:buClr>
                <a:schemeClr val="tx1"/>
              </a:buClr>
              <a:defRPr lang="en-US" sz="1400" b="0" kern="1200" dirty="0">
                <a:solidFill>
                  <a:schemeClr val="tx1"/>
                </a:solidFill>
                <a:latin typeface="+mn-lt"/>
                <a:ea typeface="+mn-ea"/>
                <a:cs typeface="+mn-cs"/>
              </a:defRPr>
            </a:lvl2pPr>
            <a:lvl3pPr marL="538362" indent="-285750">
              <a:buClr>
                <a:schemeClr val="tx1"/>
              </a:buClr>
              <a:defRPr lang="en-US" sz="1400" b="0" kern="1200" dirty="0">
                <a:solidFill>
                  <a:schemeClr val="tx1"/>
                </a:solidFill>
                <a:latin typeface="+mn-lt"/>
                <a:ea typeface="+mn-ea"/>
                <a:cs typeface="+mn-cs"/>
              </a:defRPr>
            </a:lvl3pPr>
            <a:lvl4pPr marL="789750" indent="-285750">
              <a:buClr>
                <a:schemeClr val="tx1"/>
              </a:buClr>
              <a:defRPr lang="en-US" sz="1400" b="0" kern="1200" dirty="0">
                <a:solidFill>
                  <a:schemeClr val="tx1"/>
                </a:solidFill>
                <a:latin typeface="+mn-lt"/>
                <a:ea typeface="+mn-ea"/>
                <a:cs typeface="+mn-cs"/>
              </a:defRPr>
            </a:lvl4pPr>
            <a:lvl5pPr marL="1005750" indent="-285750">
              <a:buClr>
                <a:schemeClr val="tx1"/>
              </a:buClr>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10" name="Content Placeholder 2"/>
          <p:cNvSpPr>
            <a:spLocks noGrp="1"/>
          </p:cNvSpPr>
          <p:nvPr>
            <p:ph sz="half" idx="15"/>
          </p:nvPr>
        </p:nvSpPr>
        <p:spPr>
          <a:xfrm>
            <a:off x="6360000" y="1368000"/>
            <a:ext cx="5352288" cy="4536000"/>
          </a:xfrm>
        </p:spPr>
        <p:txBody>
          <a:bodyPr/>
          <a:lstStyle>
            <a:lvl1pPr>
              <a:defRPr sz="1400">
                <a:solidFill>
                  <a:schemeClr val="bg2"/>
                </a:solidFill>
                <a:latin typeface="+mn-lt"/>
                <a:ea typeface="+mn-ea"/>
                <a:cs typeface="+mn-cs"/>
                <a:sym typeface="+mn-lt"/>
              </a:defRPr>
            </a:lvl1pPr>
            <a:lvl2pPr marL="285750" indent="-285750">
              <a:buClr>
                <a:schemeClr val="tx1"/>
              </a:buClr>
              <a:defRPr lang="en-US" sz="1400" b="0" kern="1200" dirty="0">
                <a:solidFill>
                  <a:schemeClr val="tx1"/>
                </a:solidFill>
                <a:latin typeface="+mn-lt"/>
                <a:ea typeface="+mn-ea"/>
                <a:cs typeface="+mn-cs"/>
              </a:defRPr>
            </a:lvl2pPr>
            <a:lvl3pPr marL="538362" indent="-285750">
              <a:buClr>
                <a:schemeClr val="tx1"/>
              </a:buClr>
              <a:defRPr lang="en-US" sz="1400" b="0" kern="1200" dirty="0">
                <a:solidFill>
                  <a:schemeClr val="tx1"/>
                </a:solidFill>
                <a:latin typeface="+mn-lt"/>
                <a:ea typeface="+mn-ea"/>
                <a:cs typeface="+mn-cs"/>
              </a:defRPr>
            </a:lvl3pPr>
            <a:lvl4pPr marL="789750" indent="-285750">
              <a:buClr>
                <a:schemeClr val="tx1"/>
              </a:buClr>
              <a:defRPr lang="en-US" sz="1400" b="0" kern="1200" dirty="0">
                <a:solidFill>
                  <a:schemeClr val="tx1"/>
                </a:solidFill>
                <a:latin typeface="+mn-lt"/>
                <a:ea typeface="+mn-ea"/>
                <a:cs typeface="+mn-cs"/>
              </a:defRPr>
            </a:lvl4pPr>
            <a:lvl5pPr marL="1005750" indent="-285750">
              <a:buClr>
                <a:schemeClr val="tx1"/>
              </a:buClr>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11"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2"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Two Column Bulleted ContentHeader">
            <a:extLst>
              <a:ext uri="{FF2B5EF4-FFF2-40B4-BE49-F238E27FC236}">
                <a16:creationId xmlns:a16="http://schemas.microsoft.com/office/drawing/2014/main" id="{FAA3B2D2-D38C-3433-FE59-FC60C1F34B3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Two Column Bulleted ContentHeader" descr="&#10;Internal">
            <a:extLst>
              <a:ext uri="{FF2B5EF4-FFF2-40B4-BE49-F238E27FC236}">
                <a16:creationId xmlns:a16="http://schemas.microsoft.com/office/drawing/2014/main" id="{92B29609-D93A-8260-F5E3-5E4F6D32804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050198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3329112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480000" y="1368000"/>
            <a:ext cx="5352288" cy="4536000"/>
          </a:xfrm>
        </p:spPr>
        <p:txBody>
          <a:bodyPr/>
          <a:lstStyle>
            <a:lvl1pPr>
              <a:defRPr lang="en-US" sz="1400" b="1" kern="1200" dirty="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half" idx="15"/>
          </p:nvPr>
        </p:nvSpPr>
        <p:spPr>
          <a:xfrm>
            <a:off x="6360000" y="1368000"/>
            <a:ext cx="5352288" cy="4536000"/>
          </a:xfrm>
        </p:spPr>
        <p:txBody>
          <a:bodyPr/>
          <a:lstStyle>
            <a:lvl1pPr>
              <a:defRPr lang="en-US" sz="1400" b="1" kern="1200" dirty="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3"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Two Column ContentHeader">
            <a:extLst>
              <a:ext uri="{FF2B5EF4-FFF2-40B4-BE49-F238E27FC236}">
                <a16:creationId xmlns:a16="http://schemas.microsoft.com/office/drawing/2014/main" id="{F0D57300-15D5-8D1C-6BCE-090FA31F8ED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Two Column ContentHeader" descr="&#10;Internal">
            <a:extLst>
              <a:ext uri="{FF2B5EF4-FFF2-40B4-BE49-F238E27FC236}">
                <a16:creationId xmlns:a16="http://schemas.microsoft.com/office/drawing/2014/main" id="{3456DE9B-CB67-8FD6-799F-2325AE5AF1E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015029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1"/>
            </p:custDataLst>
            <p:extLst>
              <p:ext uri="{D42A27DB-BD31-4B8C-83A1-F6EECF244321}">
                <p14:modId xmlns:p14="http://schemas.microsoft.com/office/powerpoint/2010/main" val="1225430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10" name="Object 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491068" y="1368000"/>
            <a:ext cx="3416449"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half" idx="16"/>
          </p:nvPr>
        </p:nvSpPr>
        <p:spPr>
          <a:xfrm>
            <a:off x="4384602" y="1368000"/>
            <a:ext cx="3416449"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p:cNvSpPr>
            <a:spLocks noGrp="1"/>
          </p:cNvSpPr>
          <p:nvPr>
            <p:ph sz="half" idx="17"/>
          </p:nvPr>
        </p:nvSpPr>
        <p:spPr>
          <a:xfrm>
            <a:off x="8284742" y="1368000"/>
            <a:ext cx="3416449"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8"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Three Column ContentHeader">
            <a:extLst>
              <a:ext uri="{FF2B5EF4-FFF2-40B4-BE49-F238E27FC236}">
                <a16:creationId xmlns:a16="http://schemas.microsoft.com/office/drawing/2014/main" id="{8AA23E3E-D808-5E86-7CBB-DBC0A970539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Three Column ContentHeader" descr="&#10;Internal">
            <a:extLst>
              <a:ext uri="{FF2B5EF4-FFF2-40B4-BE49-F238E27FC236}">
                <a16:creationId xmlns:a16="http://schemas.microsoft.com/office/drawing/2014/main" id="{E0879D05-336A-984C-8704-FA23A4CBC14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8025474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4548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1_D. Title OnlyHeader">
            <a:extLst>
              <a:ext uri="{FF2B5EF4-FFF2-40B4-BE49-F238E27FC236}">
                <a16:creationId xmlns:a16="http://schemas.microsoft.com/office/drawing/2014/main" id="{D0DD5EFB-2B31-42FE-AEAF-36CA454F4D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1_D. Title OnlyHeader" descr="&#10;Internal">
            <a:extLst>
              <a:ext uri="{FF2B5EF4-FFF2-40B4-BE49-F238E27FC236}">
                <a16:creationId xmlns:a16="http://schemas.microsoft.com/office/drawing/2014/main" id="{E0DE65A2-E4A6-84B3-DA4C-B684EF0200E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990351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End page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9" name="Group 8"/>
          <p:cNvGrpSpPr/>
          <p:nvPr userDrawn="1"/>
        </p:nvGrpSpPr>
        <p:grpSpPr>
          <a:xfrm>
            <a:off x="3928193" y="2595989"/>
            <a:ext cx="4330700" cy="1656202"/>
            <a:chOff x="2012950" y="-2954337"/>
            <a:chExt cx="8169276" cy="3124200"/>
          </a:xfrm>
        </p:grpSpPr>
        <p:sp>
          <p:nvSpPr>
            <p:cNvPr id="10" name="Freeform 9"/>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solidFill>
              <a:srgbClr val="E6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solidFill>
              <a:srgbClr val="E6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solidFill>
              <a:srgbClr val="E6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hlSlideMaster2854.End page logoHeader">
            <a:extLst>
              <a:ext uri="{FF2B5EF4-FFF2-40B4-BE49-F238E27FC236}">
                <a16:creationId xmlns:a16="http://schemas.microsoft.com/office/drawing/2014/main" id="{E9D301A5-C922-A283-0DC8-762B948D941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End page logoHeader" descr="&#10;Internal">
            <a:extLst>
              <a:ext uri="{FF2B5EF4-FFF2-40B4-BE49-F238E27FC236}">
                <a16:creationId xmlns:a16="http://schemas.microsoft.com/office/drawing/2014/main" id="{C982F427-5BF0-7AC6-9677-E9C568A3F0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878635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33277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5" name="Title 4"/>
          <p:cNvSpPr>
            <a:spLocks noGrp="1"/>
          </p:cNvSpPr>
          <p:nvPr>
            <p:ph type="title" hasCustomPrompt="1"/>
          </p:nvPr>
        </p:nvSpPr>
        <p:spPr>
          <a:xfrm>
            <a:off x="480000" y="378001"/>
            <a:ext cx="1121621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6"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7"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Title OnlyHeader">
            <a:extLst>
              <a:ext uri="{FF2B5EF4-FFF2-40B4-BE49-F238E27FC236}">
                <a16:creationId xmlns:a16="http://schemas.microsoft.com/office/drawing/2014/main" id="{A8943044-5AA5-48AD-4FA8-2362B6D275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Title OnlyHeader" descr="&#10;Internal">
            <a:extLst>
              <a:ext uri="{FF2B5EF4-FFF2-40B4-BE49-F238E27FC236}">
                <a16:creationId xmlns:a16="http://schemas.microsoft.com/office/drawing/2014/main" id="{6E8CF277-CB78-E0BC-9717-6499F85F23F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666720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749832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80000" y="378001"/>
            <a:ext cx="11216219" cy="470898"/>
          </a:xfrm>
        </p:spPr>
        <p:txBody>
          <a:bodyPr/>
          <a:lstStyle>
            <a:lvl1pPr>
              <a:defRPr sz="3400" b="1">
                <a:solidFill>
                  <a:schemeClr val="tx1"/>
                </a:solidFill>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80000" y="2085628"/>
            <a:ext cx="11216219" cy="4089131"/>
          </a:xfrm>
        </p:spPr>
        <p:txBody>
          <a:bodyPr/>
          <a:lstStyle>
            <a:lvl1pPr>
              <a:lnSpc>
                <a:spcPct val="100000"/>
              </a:lnSpc>
              <a:spcBef>
                <a:spcPts val="0"/>
              </a:spcBef>
              <a:spcAft>
                <a:spcPts val="0"/>
              </a:spcAft>
              <a:buClr>
                <a:schemeClr val="tx1"/>
              </a:buClr>
              <a:defRPr sz="2000">
                <a:latin typeface="+mn-lt"/>
                <a:ea typeface="+mn-ea"/>
                <a:cs typeface="+mn-cs"/>
                <a:sym typeface="+mn-lt"/>
              </a:defRPr>
            </a:lvl1pPr>
            <a:lvl2pPr>
              <a:lnSpc>
                <a:spcPct val="100000"/>
              </a:lnSpc>
              <a:spcBef>
                <a:spcPts val="0"/>
              </a:spcBef>
              <a:spcAft>
                <a:spcPts val="0"/>
              </a:spcAft>
              <a:buClr>
                <a:schemeClr val="tx1"/>
              </a:buClr>
              <a:defRPr sz="2000">
                <a:latin typeface="+mn-lt"/>
                <a:ea typeface="+mn-ea"/>
                <a:cs typeface="+mn-cs"/>
                <a:sym typeface="+mn-lt"/>
              </a:defRPr>
            </a:lvl2pPr>
            <a:lvl3pPr>
              <a:lnSpc>
                <a:spcPct val="100000"/>
              </a:lnSpc>
              <a:spcBef>
                <a:spcPts val="0"/>
              </a:spcBef>
              <a:spcAft>
                <a:spcPts val="0"/>
              </a:spcAft>
              <a:buClr>
                <a:schemeClr val="tx1"/>
              </a:buClr>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2"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3"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Title and TextHeader">
            <a:extLst>
              <a:ext uri="{FF2B5EF4-FFF2-40B4-BE49-F238E27FC236}">
                <a16:creationId xmlns:a16="http://schemas.microsoft.com/office/drawing/2014/main" id="{7320B63E-2D81-1BEE-B331-12B9C299568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and TextHeader" descr="&#10;Internal">
            <a:extLst>
              <a:ext uri="{FF2B5EF4-FFF2-40B4-BE49-F238E27FC236}">
                <a16:creationId xmlns:a16="http://schemas.microsoft.com/office/drawing/2014/main" id="{524F4664-2909-3213-1554-D7282D6DFF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278473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18085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80000" y="1544274"/>
            <a:ext cx="3452400" cy="1495794"/>
          </a:xfrm>
          <a:noFill/>
        </p:spPr>
        <p:txBody>
          <a:bodyPr wrap="square" lIns="0" tIns="0" rIns="320040" bIns="0" anchor="b">
            <a:noAutofit/>
          </a:bodyPr>
          <a:lstStyle>
            <a:lvl1pPr>
              <a:defRPr sz="3200"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ay slice headingHeader">
            <a:extLst>
              <a:ext uri="{FF2B5EF4-FFF2-40B4-BE49-F238E27FC236}">
                <a16:creationId xmlns:a16="http://schemas.microsoft.com/office/drawing/2014/main" id="{816FED93-18F2-DECE-8649-A0C2AC6478A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Gray slice headingHeader" descr="&#10;Internal">
            <a:extLst>
              <a:ext uri="{FF2B5EF4-FFF2-40B4-BE49-F238E27FC236}">
                <a16:creationId xmlns:a16="http://schemas.microsoft.com/office/drawing/2014/main" id="{72B8A594-8AC3-D382-845B-A3F12F7D7FD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64413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192006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Section header boxHeader">
            <a:extLst>
              <a:ext uri="{FF2B5EF4-FFF2-40B4-BE49-F238E27FC236}">
                <a16:creationId xmlns:a16="http://schemas.microsoft.com/office/drawing/2014/main" id="{BEDA7DA7-D0F7-E0AB-6C9D-8709ED467D3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Section header boxHeader" descr="&#10;Internal">
            <a:extLst>
              <a:ext uri="{FF2B5EF4-FFF2-40B4-BE49-F238E27FC236}">
                <a16:creationId xmlns:a16="http://schemas.microsoft.com/office/drawing/2014/main" id="{A5908CD3-A9A2-EA78-3FB6-328B21A2A2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830320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7012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7" name="Title 1"/>
          <p:cNvSpPr>
            <a:spLocks noGrp="1"/>
          </p:cNvSpPr>
          <p:nvPr>
            <p:ph type="title" hasCustomPrompt="1"/>
          </p:nvPr>
        </p:nvSpPr>
        <p:spPr bwMode="blackWhite">
          <a:xfrm>
            <a:off x="480000" y="3826800"/>
            <a:ext cx="11086800" cy="2041200"/>
          </a:xfrm>
        </p:spPr>
        <p:txBody>
          <a:bodyPr anchor="t">
            <a:noAutofit/>
          </a:bodyPr>
          <a:lstStyle>
            <a:lvl1pPr>
              <a:defRPr sz="5400" b="1">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480000" y="3680016"/>
            <a:ext cx="117152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Section header lineHeader">
            <a:extLst>
              <a:ext uri="{FF2B5EF4-FFF2-40B4-BE49-F238E27FC236}">
                <a16:creationId xmlns:a16="http://schemas.microsoft.com/office/drawing/2014/main" id="{B750DA6A-3B2D-E525-4729-990E988A155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Section header lineHeader" descr="&#10;Internal">
            <a:extLst>
              <a:ext uri="{FF2B5EF4-FFF2-40B4-BE49-F238E27FC236}">
                <a16:creationId xmlns:a16="http://schemas.microsoft.com/office/drawing/2014/main" id="{59257346-BBC7-4E0F-2AF1-04E5C0757D9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2469485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76856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6" name="Rectangle 25"/>
          <p:cNvSpPr/>
          <p:nvPr userDrawn="1"/>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80000" y="2681103"/>
            <a:ext cx="3127881" cy="1495794"/>
          </a:xfrm>
          <a:prstGeom prst="rect">
            <a:avLst/>
          </a:prstGeom>
        </p:spPr>
        <p:txBody>
          <a:bodyPr anchor="ctr">
            <a:noAutofit/>
          </a:bodyPr>
          <a:lstStyle>
            <a:lvl1pPr>
              <a:defRPr sz="3200" b="1">
                <a:solidFill>
                  <a:schemeClr val="tx1"/>
                </a:solidFill>
                <a:latin typeface="+mj-lt"/>
                <a:ea typeface="+mj-ea"/>
                <a:cs typeface="+mj-cs"/>
                <a:sym typeface="+mj-lt"/>
              </a:defRPr>
            </a:lvl1pPr>
          </a:lstStyle>
          <a:p>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White one thirdHeader">
            <a:extLst>
              <a:ext uri="{FF2B5EF4-FFF2-40B4-BE49-F238E27FC236}">
                <a16:creationId xmlns:a16="http://schemas.microsoft.com/office/drawing/2014/main" id="{7C7BF1BB-492B-2E51-193F-4FD7600572B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White one thirdHeader" descr="&#10;Internal">
            <a:extLst>
              <a:ext uri="{FF2B5EF4-FFF2-40B4-BE49-F238E27FC236}">
                <a16:creationId xmlns:a16="http://schemas.microsoft.com/office/drawing/2014/main" id="{289D55DB-6FC5-5F13-921B-E76503911EA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487248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70119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3" name="Title 3"/>
          <p:cNvSpPr>
            <a:spLocks noGrp="1"/>
          </p:cNvSpPr>
          <p:nvPr>
            <p:ph type="title" hasCustomPrompt="1"/>
          </p:nvPr>
        </p:nvSpPr>
        <p:spPr>
          <a:xfrm>
            <a:off x="480000" y="378001"/>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highlightHeader">
            <a:extLst>
              <a:ext uri="{FF2B5EF4-FFF2-40B4-BE49-F238E27FC236}">
                <a16:creationId xmlns:a16="http://schemas.microsoft.com/office/drawing/2014/main" id="{AC24E2D0-C9D9-A2A0-A41A-8B5EAB83875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highlightHeader" descr="&#10;Internal">
            <a:extLst>
              <a:ext uri="{FF2B5EF4-FFF2-40B4-BE49-F238E27FC236}">
                <a16:creationId xmlns:a16="http://schemas.microsoft.com/office/drawing/2014/main" id="{20F98AA3-5298-F5D1-A6AF-DE75EC044B5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423881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59697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80000" y="2681103"/>
            <a:ext cx="3127881" cy="1495794"/>
          </a:xfrm>
          <a:prstGeom prst="rect">
            <a:avLst/>
          </a:prstGeom>
        </p:spPr>
        <p:txBody>
          <a:bodyPr anchor="ctr">
            <a:noAutofit/>
          </a:bodyPr>
          <a:lstStyle>
            <a:lvl1pPr>
              <a:defRPr sz="3200" b="1">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one thirdHeader">
            <a:extLst>
              <a:ext uri="{FF2B5EF4-FFF2-40B4-BE49-F238E27FC236}">
                <a16:creationId xmlns:a16="http://schemas.microsoft.com/office/drawing/2014/main" id="{0157C029-7F99-F8E7-3FA8-CC8551A0738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one thirdHeader" descr="&#10;Internal">
            <a:extLst>
              <a:ext uri="{FF2B5EF4-FFF2-40B4-BE49-F238E27FC236}">
                <a16:creationId xmlns:a16="http://schemas.microsoft.com/office/drawing/2014/main" id="{8E9257C6-0857-C061-9252-F0FBCC774EB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2608547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09634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80000" y="1785600"/>
            <a:ext cx="4388400" cy="3286800"/>
          </a:xfrm>
          <a:prstGeom prst="rect">
            <a:avLst/>
          </a:prstGeom>
          <a:noFill/>
        </p:spPr>
        <p:txBody>
          <a:bodyPr wrap="square" lIns="0" tIns="0" rIns="320040" bIns="0" anchor="ctr">
            <a:noAutofit/>
          </a:bodyPr>
          <a:lstStyle>
            <a:lvl1pPr>
              <a:defRPr sz="4400" b="1">
                <a:solidFill>
                  <a:schemeClr val="bg1"/>
                </a:solidFill>
                <a:latin typeface="+mj-lt"/>
                <a:ea typeface="+mj-ea"/>
                <a:cs typeface="+mj-cs"/>
                <a:sym typeface="+mj-lt"/>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halfHeader">
            <a:extLst>
              <a:ext uri="{FF2B5EF4-FFF2-40B4-BE49-F238E27FC236}">
                <a16:creationId xmlns:a16="http://schemas.microsoft.com/office/drawing/2014/main" id="{67B9B6B3-7FEE-4499-03A0-9E7B8036D87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halfHeader" descr="&#10;Internal">
            <a:extLst>
              <a:ext uri="{FF2B5EF4-FFF2-40B4-BE49-F238E27FC236}">
                <a16:creationId xmlns:a16="http://schemas.microsoft.com/office/drawing/2014/main" id="{B52790B7-300C-AF69-B99C-BBA84143BBE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79868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938751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0_D. Title OnlyHeader">
            <a:extLst>
              <a:ext uri="{FF2B5EF4-FFF2-40B4-BE49-F238E27FC236}">
                <a16:creationId xmlns:a16="http://schemas.microsoft.com/office/drawing/2014/main" id="{9B384D17-B957-72F5-EAC4-BE25B3B1EC1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0_D. Title OnlyHeader" descr="&#10;Internal">
            <a:extLst>
              <a:ext uri="{FF2B5EF4-FFF2-40B4-BE49-F238E27FC236}">
                <a16:creationId xmlns:a16="http://schemas.microsoft.com/office/drawing/2014/main" id="{BC81338D-A4D3-A842-B38D-FE2DE78633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934391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34782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Title 1"/>
          <p:cNvSpPr>
            <a:spLocks noGrp="1"/>
          </p:cNvSpPr>
          <p:nvPr>
            <p:ph type="title" hasCustomPrompt="1"/>
          </p:nvPr>
        </p:nvSpPr>
        <p:spPr bwMode="blackWhite">
          <a:xfrm>
            <a:off x="480000" y="1804650"/>
            <a:ext cx="6247552" cy="3286800"/>
          </a:xfrm>
          <a:prstGeom prst="rect">
            <a:avLst/>
          </a:prstGeom>
        </p:spPr>
        <p:txBody>
          <a:bodyPr anchor="ctr">
            <a:noAutofit/>
          </a:bodyPr>
          <a:lstStyle>
            <a:lvl1pPr>
              <a:defRPr sz="4400" b="1">
                <a:solidFill>
                  <a:schemeClr val="bg1"/>
                </a:solidFill>
                <a:latin typeface="+mj-lt"/>
                <a:ea typeface="+mj-ea"/>
                <a:cs typeface="+mj-cs"/>
                <a:sym typeface="+mj-lt"/>
              </a:defRPr>
            </a:lvl1pPr>
          </a:lstStyle>
          <a:p>
            <a:r>
              <a:rPr lang="en-US"/>
              <a:t>Click to edit title</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Green two thirdHeader">
            <a:extLst>
              <a:ext uri="{FF2B5EF4-FFF2-40B4-BE49-F238E27FC236}">
                <a16:creationId xmlns:a16="http://schemas.microsoft.com/office/drawing/2014/main" id="{76B36C1B-1CC2-03F6-1447-E94CD3ED923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two thirdHeader" descr="&#10;Internal">
            <a:extLst>
              <a:ext uri="{FF2B5EF4-FFF2-40B4-BE49-F238E27FC236}">
                <a16:creationId xmlns:a16="http://schemas.microsoft.com/office/drawing/2014/main" id="{2148B5F0-05FD-8874-304D-7A0DB42CACC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789900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8878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Title 2"/>
          <p:cNvSpPr>
            <a:spLocks noGrp="1"/>
          </p:cNvSpPr>
          <p:nvPr>
            <p:ph type="title" hasCustomPrompt="1"/>
          </p:nvPr>
        </p:nvSpPr>
        <p:spPr>
          <a:xfrm>
            <a:off x="480000" y="2764203"/>
            <a:ext cx="2478638" cy="1314311"/>
          </a:xfrm>
        </p:spPr>
        <p:txBody>
          <a:bodyPr anchor="ctr" anchorCtr="0">
            <a:noAutofit/>
          </a:bodyPr>
          <a:lstStyle>
            <a:lvl1pPr>
              <a:defRPr sz="3200" b="1" baseline="0">
                <a:solidFill>
                  <a:schemeClr val="tx1"/>
                </a:solidFill>
                <a:latin typeface="+mj-lt"/>
                <a:ea typeface="+mj-ea"/>
                <a:cs typeface="+mj-cs"/>
                <a:sym typeface="+mj-lt"/>
              </a:defRPr>
            </a:lvl1pPr>
          </a:lstStyle>
          <a:p>
            <a:r>
              <a:rPr lang="en-US"/>
              <a:t>Click to add title</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Left arrowHeader">
            <a:extLst>
              <a:ext uri="{FF2B5EF4-FFF2-40B4-BE49-F238E27FC236}">
                <a16:creationId xmlns:a16="http://schemas.microsoft.com/office/drawing/2014/main" id="{2FB07539-891E-F8FB-C2FA-BC3BC1C0284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Left arrowHeader" descr="&#10;Internal">
            <a:extLst>
              <a:ext uri="{FF2B5EF4-FFF2-40B4-BE49-F238E27FC236}">
                <a16:creationId xmlns:a16="http://schemas.microsoft.com/office/drawing/2014/main" id="{7AE97FA0-9F75-7296-3450-AA84FCAC31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804141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85413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80000" y="2764203"/>
            <a:ext cx="2478638" cy="1314311"/>
          </a:xfrm>
        </p:spPr>
        <p:txBody>
          <a:bodyPr anchor="ctr" anchorCtr="0">
            <a:noAutofit/>
          </a:bodyPr>
          <a:lstStyle>
            <a:lvl1pPr>
              <a:defRPr sz="3200" b="1"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left arrowHeader">
            <a:extLst>
              <a:ext uri="{FF2B5EF4-FFF2-40B4-BE49-F238E27FC236}">
                <a16:creationId xmlns:a16="http://schemas.microsoft.com/office/drawing/2014/main" id="{E67458D8-DB7A-0D89-0200-65B9BD7FC1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Green left arrowHeader" descr="&#10;Internal">
            <a:extLst>
              <a:ext uri="{FF2B5EF4-FFF2-40B4-BE49-F238E27FC236}">
                <a16:creationId xmlns:a16="http://schemas.microsoft.com/office/drawing/2014/main" id="{512C557D-A04D-74AE-2029-6009F1F9AE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717619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08627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5" name="Picture 14"/>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rrow one thirdHeader">
            <a:extLst>
              <a:ext uri="{FF2B5EF4-FFF2-40B4-BE49-F238E27FC236}">
                <a16:creationId xmlns:a16="http://schemas.microsoft.com/office/drawing/2014/main" id="{082BD184-A77C-8972-35B9-070C1955CBF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Arrow one thirdHeader" descr="&#10;Internal">
            <a:extLst>
              <a:ext uri="{FF2B5EF4-FFF2-40B4-BE49-F238E27FC236}">
                <a16:creationId xmlns:a16="http://schemas.microsoft.com/office/drawing/2014/main" id="{B6CBE829-E32B-7364-B13C-ABBE84333A3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776809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0906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arrow one thirdHeader">
            <a:extLst>
              <a:ext uri="{FF2B5EF4-FFF2-40B4-BE49-F238E27FC236}">
                <a16:creationId xmlns:a16="http://schemas.microsoft.com/office/drawing/2014/main" id="{A79484D3-A941-1CF7-024A-4650F420E48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arrow one thirdHeader" descr="&#10;Internal">
            <a:extLst>
              <a:ext uri="{FF2B5EF4-FFF2-40B4-BE49-F238E27FC236}">
                <a16:creationId xmlns:a16="http://schemas.microsoft.com/office/drawing/2014/main" id="{105F2607-D2E2-A9B9-AE67-431611C380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045835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69507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80000" y="378001"/>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rrow halfHeader">
            <a:extLst>
              <a:ext uri="{FF2B5EF4-FFF2-40B4-BE49-F238E27FC236}">
                <a16:creationId xmlns:a16="http://schemas.microsoft.com/office/drawing/2014/main" id="{59E53001-B0D3-804C-5E2A-A92FC98F9A5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Arrow halfHeader" descr="&#10;Internal">
            <a:extLst>
              <a:ext uri="{FF2B5EF4-FFF2-40B4-BE49-F238E27FC236}">
                <a16:creationId xmlns:a16="http://schemas.microsoft.com/office/drawing/2014/main" id="{439B901E-6F14-C852-E688-19F7EE2346B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1034980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58645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80000" y="378001"/>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arrow halfHeader">
            <a:extLst>
              <a:ext uri="{FF2B5EF4-FFF2-40B4-BE49-F238E27FC236}">
                <a16:creationId xmlns:a16="http://schemas.microsoft.com/office/drawing/2014/main" id="{EBCD6E87-8674-CA4D-0500-BF1BB4898A7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arrow halfHeader" descr="&#10;Internal">
            <a:extLst>
              <a:ext uri="{FF2B5EF4-FFF2-40B4-BE49-F238E27FC236}">
                <a16:creationId xmlns:a16="http://schemas.microsoft.com/office/drawing/2014/main" id="{921AC9E8-EA05-C8CD-ABDC-3107B9A413F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3564628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14359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Title 3"/>
          <p:cNvSpPr>
            <a:spLocks noGrp="1"/>
          </p:cNvSpPr>
          <p:nvPr>
            <p:ph type="title" hasCustomPrompt="1"/>
          </p:nvPr>
        </p:nvSpPr>
        <p:spPr>
          <a:xfrm>
            <a:off x="480000" y="378001"/>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Arrow two thirdHeader">
            <a:extLst>
              <a:ext uri="{FF2B5EF4-FFF2-40B4-BE49-F238E27FC236}">
                <a16:creationId xmlns:a16="http://schemas.microsoft.com/office/drawing/2014/main" id="{D348391D-F7D6-1DBB-770E-8F552B8CDF7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Arrow two thirdHeader" descr="&#10;Internal">
            <a:extLst>
              <a:ext uri="{FF2B5EF4-FFF2-40B4-BE49-F238E27FC236}">
                <a16:creationId xmlns:a16="http://schemas.microsoft.com/office/drawing/2014/main" id="{81B48E6C-EE9F-8832-E661-710A4C6CF23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822467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685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742068"/>
              </a:gs>
              <a:gs pos="100000">
                <a:srgbClr val="3E1238"/>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80000" y="378001"/>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Green arrow two thirdHeader">
            <a:extLst>
              <a:ext uri="{FF2B5EF4-FFF2-40B4-BE49-F238E27FC236}">
                <a16:creationId xmlns:a16="http://schemas.microsoft.com/office/drawing/2014/main" id="{262C943A-2BFC-3581-CF54-0C61A695A1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arrow two thirdHeader" descr="&#10;Internal">
            <a:extLst>
              <a:ext uri="{FF2B5EF4-FFF2-40B4-BE49-F238E27FC236}">
                <a16:creationId xmlns:a16="http://schemas.microsoft.com/office/drawing/2014/main" id="{9F7B8DD9-C40C-107E-ABF6-4926181D9AB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2823560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991909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a:xfrm>
            <a:off x="480000" y="3826333"/>
            <a:ext cx="11216219" cy="1606550"/>
          </a:xfr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Big statement greenHeader">
            <a:extLst>
              <a:ext uri="{FF2B5EF4-FFF2-40B4-BE49-F238E27FC236}">
                <a16:creationId xmlns:a16="http://schemas.microsoft.com/office/drawing/2014/main" id="{C54358C8-83BF-1BA7-788F-2CE8BF64DEA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Big statement greenHeader" descr="&#10;Internal">
            <a:extLst>
              <a:ext uri="{FF2B5EF4-FFF2-40B4-BE49-F238E27FC236}">
                <a16:creationId xmlns:a16="http://schemas.microsoft.com/office/drawing/2014/main" id="{B4A5C8FB-5A44-D906-D22F-1FF089D1648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425726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719416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9_D. Title OnlyHeader">
            <a:extLst>
              <a:ext uri="{FF2B5EF4-FFF2-40B4-BE49-F238E27FC236}">
                <a16:creationId xmlns:a16="http://schemas.microsoft.com/office/drawing/2014/main" id="{7A9114FB-0EE1-A2C7-F4F6-0293CF6E2EA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9_D. Title OnlyHeader" descr="&#10;Internal">
            <a:extLst>
              <a:ext uri="{FF2B5EF4-FFF2-40B4-BE49-F238E27FC236}">
                <a16:creationId xmlns:a16="http://schemas.microsoft.com/office/drawing/2014/main" id="{C48E124A-16F3-2109-9FD0-4A37110A44F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456775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46491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480000" y="625475"/>
            <a:ext cx="932688" cy="932688"/>
          </a:xfrm>
          <a:prstGeom prst="rect">
            <a:avLst/>
          </a:prstGeom>
          <a:noFill/>
          <a:ln>
            <a:solidFill>
              <a:srgbClr val="CF4B9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80000" y="3826333"/>
            <a:ext cx="11216219"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rgbClr val="CF4B91"/>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Big statement iconHeader">
            <a:extLst>
              <a:ext uri="{FF2B5EF4-FFF2-40B4-BE49-F238E27FC236}">
                <a16:creationId xmlns:a16="http://schemas.microsoft.com/office/drawing/2014/main" id="{F04831AC-DA96-633B-A5B2-031DA9D3F60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Big statement iconHeader" descr="&#10;Internal">
            <a:extLst>
              <a:ext uri="{FF2B5EF4-FFF2-40B4-BE49-F238E27FC236}">
                <a16:creationId xmlns:a16="http://schemas.microsoft.com/office/drawing/2014/main" id="{B89C2DCB-9A22-A129-94FA-39BBCEEB175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134058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270B2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440495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74206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QuoteHeader">
            <a:extLst>
              <a:ext uri="{FF2B5EF4-FFF2-40B4-BE49-F238E27FC236}">
                <a16:creationId xmlns:a16="http://schemas.microsoft.com/office/drawing/2014/main" id="{D246C52E-E184-488A-285E-8639D6E5F4D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QuoteHeader" descr="&#10;Internal">
            <a:extLst>
              <a:ext uri="{FF2B5EF4-FFF2-40B4-BE49-F238E27FC236}">
                <a16:creationId xmlns:a16="http://schemas.microsoft.com/office/drawing/2014/main" id="{9837B194-8C48-8CC2-C6A7-CE452A57063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404666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666211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4" name="Title 3"/>
          <p:cNvSpPr>
            <a:spLocks noGrp="1"/>
          </p:cNvSpPr>
          <p:nvPr>
            <p:ph type="title" hasCustomPrompt="1"/>
          </p:nvPr>
        </p:nvSpPr>
        <p:spPr>
          <a:xfrm>
            <a:off x="480000" y="378001"/>
            <a:ext cx="11216219" cy="470898"/>
          </a:xfrm>
        </p:spPr>
        <p:txBody>
          <a:bodyPr/>
          <a:lstStyle>
            <a:lvl1pPr>
              <a:defRPr sz="3400" b="1">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Special grayHeader">
            <a:extLst>
              <a:ext uri="{FF2B5EF4-FFF2-40B4-BE49-F238E27FC236}">
                <a16:creationId xmlns:a16="http://schemas.microsoft.com/office/drawing/2014/main" id="{581B8D28-80FB-894D-57D1-2FCD4764771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Special grayHeader" descr="&#10;Internal">
            <a:extLst>
              <a:ext uri="{FF2B5EF4-FFF2-40B4-BE49-F238E27FC236}">
                <a16:creationId xmlns:a16="http://schemas.microsoft.com/office/drawing/2014/main" id="{1671D183-3096-42AE-892E-EB1D4B891A9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544009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742116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9"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BlankHeader">
            <a:extLst>
              <a:ext uri="{FF2B5EF4-FFF2-40B4-BE49-F238E27FC236}">
                <a16:creationId xmlns:a16="http://schemas.microsoft.com/office/drawing/2014/main" id="{E22429FB-0BE1-5410-08EF-7DC11B46417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BlankHeader" descr="&#10;Internal">
            <a:extLst>
              <a:ext uri="{FF2B5EF4-FFF2-40B4-BE49-F238E27FC236}">
                <a16:creationId xmlns:a16="http://schemas.microsoft.com/office/drawing/2014/main" id="{16B6D2D0-BB68-9729-7F4A-03F551F754B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98115646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549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4" name="hlSlideMaster2854.Blank greenHeader">
            <a:extLst>
              <a:ext uri="{FF2B5EF4-FFF2-40B4-BE49-F238E27FC236}">
                <a16:creationId xmlns:a16="http://schemas.microsoft.com/office/drawing/2014/main" id="{46276551-F05A-0279-425C-FFACE0A9B3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Blank greenHeader" descr="&#10;Internal">
            <a:extLst>
              <a:ext uri="{FF2B5EF4-FFF2-40B4-BE49-F238E27FC236}">
                <a16:creationId xmlns:a16="http://schemas.microsoft.com/office/drawing/2014/main" id="{47E4CB9F-11FD-FD2B-2744-04EF2F1EA6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002857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0658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2" name="hlSlideMaster2854.DisclaimerHeader">
            <a:extLst>
              <a:ext uri="{FF2B5EF4-FFF2-40B4-BE49-F238E27FC236}">
                <a16:creationId xmlns:a16="http://schemas.microsoft.com/office/drawing/2014/main" id="{5F0D7108-633C-8541-457A-5F6CDEE9AF5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isclaimerHeader" descr="&#10;Internal">
            <a:extLst>
              <a:ext uri="{FF2B5EF4-FFF2-40B4-BE49-F238E27FC236}">
                <a16:creationId xmlns:a16="http://schemas.microsoft.com/office/drawing/2014/main" id="{B92BBDBE-6FF8-64C6-A019-08DA60AE13D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195197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3832356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a:stretch>
            <a:fillRect/>
          </a:stretch>
        </p:blipFill>
        <p:spPr>
          <a:xfrm>
            <a:off x="1" y="0"/>
            <a:ext cx="12191999" cy="6857999"/>
          </a:xfrm>
          <a:prstGeom prst="rect">
            <a:avLst/>
          </a:prstGeom>
        </p:spPr>
      </p:pic>
      <p:grpSp>
        <p:nvGrpSpPr>
          <p:cNvPr id="4" name="Group 3"/>
          <p:cNvGrpSpPr/>
          <p:nvPr userDrawn="1"/>
        </p:nvGrpSpPr>
        <p:grpSpPr>
          <a:xfrm>
            <a:off x="3928193" y="2595989"/>
            <a:ext cx="4330700" cy="1656202"/>
            <a:chOff x="2012950" y="-2954337"/>
            <a:chExt cx="8169276" cy="3124200"/>
          </a:xfrm>
        </p:grpSpPr>
        <p:sp>
          <p:nvSpPr>
            <p:cNvPr id="13" name="Freeform 12"/>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hlSlideMaster2854.EndHeader">
            <a:extLst>
              <a:ext uri="{FF2B5EF4-FFF2-40B4-BE49-F238E27FC236}">
                <a16:creationId xmlns:a16="http://schemas.microsoft.com/office/drawing/2014/main" id="{6DB1C85B-6E57-E065-7761-283637C714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EndHeader" descr="&#10;Internal">
            <a:extLst>
              <a:ext uri="{FF2B5EF4-FFF2-40B4-BE49-F238E27FC236}">
                <a16:creationId xmlns:a16="http://schemas.microsoft.com/office/drawing/2014/main" id="{DAF8B669-5EDD-B2A5-3210-5EC5C14A19D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5705541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44173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grpSp>
        <p:nvGrpSpPr>
          <p:cNvPr id="52" name="Group 51"/>
          <p:cNvGrpSpPr/>
          <p:nvPr userDrawn="1"/>
        </p:nvGrpSpPr>
        <p:grpSpPr>
          <a:xfrm>
            <a:off x="-600" y="-1"/>
            <a:ext cx="12193800" cy="6858001"/>
            <a:chOff x="-600" y="-1"/>
            <a:chExt cx="12193800" cy="6858001"/>
          </a:xfrm>
        </p:grpSpPr>
        <p:sp>
          <p:nvSpPr>
            <p:cNvPr id="53"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54" name="Baselines / anchors"/>
            <p:cNvGrpSpPr/>
            <p:nvPr/>
          </p:nvGrpSpPr>
          <p:grpSpPr>
            <a:xfrm>
              <a:off x="-600" y="622800"/>
              <a:ext cx="12193200" cy="5481532"/>
              <a:chOff x="12623800" y="622800"/>
              <a:chExt cx="11176000" cy="5536800"/>
            </a:xfrm>
          </p:grpSpPr>
          <p:cxnSp>
            <p:nvCxnSpPr>
              <p:cNvPr id="80" name="Straight Connector 7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sp>
          <p:nvSpPr>
            <p:cNvPr id="57"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6E6F7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grpSp>
          <p:nvGrpSpPr>
            <p:cNvPr id="58" name="Gutter space"/>
            <p:cNvGrpSpPr/>
            <p:nvPr/>
          </p:nvGrpSpPr>
          <p:grpSpPr>
            <a:xfrm>
              <a:off x="1144740" y="623550"/>
              <a:ext cx="9893087" cy="5481768"/>
              <a:chOff x="1277000" y="623550"/>
              <a:chExt cx="9638000" cy="5537047"/>
            </a:xfrm>
          </p:grpSpPr>
          <p:sp>
            <p:nvSpPr>
              <p:cNvPr id="69" name="Rectangle 34"/>
              <p:cNvSpPr>
                <a:spLocks noChangeArrowheads="1"/>
              </p:cNvSpPr>
              <p:nvPr/>
            </p:nvSpPr>
            <p:spPr bwMode="auto">
              <a:xfrm>
                <a:off x="688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35"/>
              <p:cNvSpPr>
                <a:spLocks noChangeArrowheads="1"/>
              </p:cNvSpPr>
              <p:nvPr/>
            </p:nvSpPr>
            <p:spPr bwMode="auto">
              <a:xfrm>
                <a:off x="875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36"/>
              <p:cNvSpPr>
                <a:spLocks noChangeArrowheads="1"/>
              </p:cNvSpPr>
              <p:nvPr/>
            </p:nvSpPr>
            <p:spPr bwMode="auto">
              <a:xfrm>
                <a:off x="782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37"/>
              <p:cNvSpPr>
                <a:spLocks noChangeArrowheads="1"/>
              </p:cNvSpPr>
              <p:nvPr/>
            </p:nvSpPr>
            <p:spPr bwMode="auto">
              <a:xfrm>
                <a:off x="969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38"/>
              <p:cNvSpPr>
                <a:spLocks noChangeArrowheads="1"/>
              </p:cNvSpPr>
              <p:nvPr/>
            </p:nvSpPr>
            <p:spPr bwMode="auto">
              <a:xfrm>
                <a:off x="1062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39"/>
              <p:cNvSpPr>
                <a:spLocks noChangeArrowheads="1"/>
              </p:cNvSpPr>
              <p:nvPr/>
            </p:nvSpPr>
            <p:spPr bwMode="auto">
              <a:xfrm>
                <a:off x="595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40"/>
              <p:cNvSpPr>
                <a:spLocks noChangeArrowheads="1"/>
              </p:cNvSpPr>
              <p:nvPr/>
            </p:nvSpPr>
            <p:spPr bwMode="auto">
              <a:xfrm>
                <a:off x="127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41"/>
              <p:cNvSpPr>
                <a:spLocks noChangeArrowheads="1"/>
              </p:cNvSpPr>
              <p:nvPr/>
            </p:nvSpPr>
            <p:spPr bwMode="auto">
              <a:xfrm>
                <a:off x="221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42"/>
              <p:cNvSpPr>
                <a:spLocks noChangeArrowheads="1"/>
              </p:cNvSpPr>
              <p:nvPr/>
            </p:nvSpPr>
            <p:spPr bwMode="auto">
              <a:xfrm>
                <a:off x="314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43"/>
              <p:cNvSpPr>
                <a:spLocks noChangeArrowheads="1"/>
              </p:cNvSpPr>
              <p:nvPr/>
            </p:nvSpPr>
            <p:spPr bwMode="auto">
              <a:xfrm>
                <a:off x="408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44"/>
              <p:cNvSpPr>
                <a:spLocks noChangeArrowheads="1"/>
              </p:cNvSpPr>
              <p:nvPr/>
            </p:nvSpPr>
            <p:spPr bwMode="auto">
              <a:xfrm>
                <a:off x="501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9" name="Footnote measure"/>
            <p:cNvSpPr>
              <a:spLocks noChangeArrowheads="1"/>
            </p:cNvSpPr>
            <p:nvPr/>
          </p:nvSpPr>
          <p:spPr bwMode="auto">
            <a:xfrm>
              <a:off x="480000" y="6104331"/>
              <a:ext cx="11222567" cy="374804"/>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Whitespace measure"/>
            <p:cNvSpPr>
              <a:spLocks noChangeArrowheads="1"/>
            </p:cNvSpPr>
            <p:nvPr/>
          </p:nvSpPr>
          <p:spPr bwMode="auto">
            <a:xfrm>
              <a:off x="480000" y="1488874"/>
              <a:ext cx="11221570" cy="577378"/>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1" name="Five column measure"/>
            <p:cNvGrpSpPr/>
            <p:nvPr/>
          </p:nvGrpSpPr>
          <p:grpSpPr>
            <a:xfrm>
              <a:off x="480000" y="5921695"/>
              <a:ext cx="11222567" cy="78742"/>
              <a:chOff x="629400" y="5975122"/>
              <a:chExt cx="10933200" cy="79536"/>
            </a:xfrm>
          </p:grpSpPr>
          <p:sp>
            <p:nvSpPr>
              <p:cNvPr id="64" name="Rectangle 5"/>
              <p:cNvSpPr>
                <a:spLocks noChangeArrowheads="1"/>
              </p:cNvSpPr>
              <p:nvPr/>
            </p:nvSpPr>
            <p:spPr bwMode="auto">
              <a:xfrm>
                <a:off x="2880128" y="5975122"/>
                <a:ext cx="1930288"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7"/>
              <p:cNvSpPr>
                <a:spLocks noChangeArrowheads="1"/>
              </p:cNvSpPr>
              <p:nvPr/>
            </p:nvSpPr>
            <p:spPr bwMode="auto">
              <a:xfrm>
                <a:off x="9626194"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9"/>
              <p:cNvSpPr>
                <a:spLocks noChangeArrowheads="1"/>
              </p:cNvSpPr>
              <p:nvPr/>
            </p:nvSpPr>
            <p:spPr bwMode="auto">
              <a:xfrm>
                <a:off x="7372407"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11"/>
              <p:cNvSpPr>
                <a:spLocks noChangeArrowheads="1"/>
              </p:cNvSpPr>
              <p:nvPr/>
            </p:nvSpPr>
            <p:spPr bwMode="auto">
              <a:xfrm>
                <a:off x="5127797" y="5975122"/>
                <a:ext cx="1927229"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3"/>
              <p:cNvSpPr>
                <a:spLocks noChangeArrowheads="1"/>
              </p:cNvSpPr>
              <p:nvPr/>
            </p:nvSpPr>
            <p:spPr bwMode="auto">
              <a:xfrm>
                <a:off x="629400" y="5975122"/>
                <a:ext cx="1933347"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2" name="Live area"/>
            <p:cNvSpPr/>
            <p:nvPr/>
          </p:nvSpPr>
          <p:spPr>
            <a:xfrm>
              <a:off x="480000" y="2066253"/>
              <a:ext cx="11222567" cy="4038079"/>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63" name="Footnote example"/>
            <p:cNvSpPr txBox="1"/>
            <p:nvPr/>
          </p:nvSpPr>
          <p:spPr>
            <a:xfrm>
              <a:off x="480616" y="6085176"/>
              <a:ext cx="926993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sp>
        <p:nvSpPr>
          <p:cNvPr id="2" name="hlSlideMaster2854.Layout guideHeader">
            <a:extLst>
              <a:ext uri="{FF2B5EF4-FFF2-40B4-BE49-F238E27FC236}">
                <a16:creationId xmlns:a16="http://schemas.microsoft.com/office/drawing/2014/main" id="{A2DB1A6D-ED74-CBD9-6878-159204C4A73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Layout guideHeader" descr="&#10;Internal">
            <a:extLst>
              <a:ext uri="{FF2B5EF4-FFF2-40B4-BE49-F238E27FC236}">
                <a16:creationId xmlns:a16="http://schemas.microsoft.com/office/drawing/2014/main" id="{4E748D97-4931-D893-2FC7-4A5A60EC780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66278734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66578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7"/>
          <p:cNvSpPr>
            <a:spLocks noGrp="1"/>
          </p:cNvSpPr>
          <p:nvPr>
            <p:ph type="title" hasCustomPrompt="1"/>
          </p:nvPr>
        </p:nvSpPr>
        <p:spPr>
          <a:xfrm>
            <a:off x="480000" y="378001"/>
            <a:ext cx="11216219" cy="332399"/>
          </a:xfrm>
        </p:spPr>
        <p:txBody>
          <a:bodyPr/>
          <a:lstStyle>
            <a:lvl1pPr>
              <a:defRPr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2"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3"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Title OnlyHeader">
            <a:extLst>
              <a:ext uri="{FF2B5EF4-FFF2-40B4-BE49-F238E27FC236}">
                <a16:creationId xmlns:a16="http://schemas.microsoft.com/office/drawing/2014/main" id="{E020D386-89B0-D771-1A55-30425F9FFBD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Title OnlyHeader" descr="&#10;Internal">
            <a:extLst>
              <a:ext uri="{FF2B5EF4-FFF2-40B4-BE49-F238E27FC236}">
                <a16:creationId xmlns:a16="http://schemas.microsoft.com/office/drawing/2014/main" id="{141235A5-9385-C68C-620C-5DD5A9D76EF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668255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490366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80000" y="378001"/>
            <a:ext cx="11222567" cy="332399"/>
          </a:xfrm>
        </p:spPr>
        <p:txBody>
          <a:bodyPr/>
          <a:lstStyle>
            <a:lvl1pPr>
              <a:defRPr b="1">
                <a:solidFill>
                  <a:schemeClr val="tx1"/>
                </a:solidFill>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80000" y="2085628"/>
            <a:ext cx="11216219" cy="4072976"/>
          </a:xfrm>
        </p:spPr>
        <p:txBody>
          <a:bodyPr/>
          <a:lstStyle>
            <a:lvl1pPr>
              <a:lnSpc>
                <a:spcPct val="100000"/>
              </a:lnSpc>
              <a:spcBef>
                <a:spcPts val="0"/>
              </a:spcBef>
              <a:spcAft>
                <a:spcPts val="0"/>
              </a:spcAft>
              <a:buClr>
                <a:schemeClr val="tx1"/>
              </a:buClr>
              <a:defRPr>
                <a:latin typeface="+mn-lt"/>
                <a:ea typeface="+mn-ea"/>
                <a:cs typeface="+mn-cs"/>
                <a:sym typeface="+mn-lt"/>
              </a:defRPr>
            </a:lvl1pPr>
            <a:lvl2pPr>
              <a:lnSpc>
                <a:spcPct val="100000"/>
              </a:lnSpc>
              <a:spcBef>
                <a:spcPts val="0"/>
              </a:spcBef>
              <a:spcAft>
                <a:spcPts val="0"/>
              </a:spcAft>
              <a:buClr>
                <a:schemeClr val="tx1"/>
              </a:buClr>
              <a:defRPr>
                <a:latin typeface="+mn-lt"/>
                <a:ea typeface="+mn-ea"/>
                <a:cs typeface="+mn-cs"/>
                <a:sym typeface="+mn-lt"/>
              </a:defRPr>
            </a:lvl2pPr>
            <a:lvl3pPr>
              <a:lnSpc>
                <a:spcPct val="100000"/>
              </a:lnSpc>
              <a:spcBef>
                <a:spcPts val="0"/>
              </a:spcBef>
              <a:spcAft>
                <a:spcPts val="0"/>
              </a:spcAft>
              <a:buClr>
                <a:schemeClr val="tx1"/>
              </a:buClr>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9"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Title and TextHeader">
            <a:extLst>
              <a:ext uri="{FF2B5EF4-FFF2-40B4-BE49-F238E27FC236}">
                <a16:creationId xmlns:a16="http://schemas.microsoft.com/office/drawing/2014/main" id="{AA916F4D-457C-A1BF-F9E9-BEA3A996F96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D. Title and TextHeader" descr="&#10;Internal">
            <a:extLst>
              <a:ext uri="{FF2B5EF4-FFF2-40B4-BE49-F238E27FC236}">
                <a16:creationId xmlns:a16="http://schemas.microsoft.com/office/drawing/2014/main" id="{B0C0A7C1-E1F6-F51B-5A2C-5B4B7EBD41D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680681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345562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8_D. Title OnlyHeader">
            <a:extLst>
              <a:ext uri="{FF2B5EF4-FFF2-40B4-BE49-F238E27FC236}">
                <a16:creationId xmlns:a16="http://schemas.microsoft.com/office/drawing/2014/main" id="{197E82B6-3DC8-95EC-85E2-CED67D6A1CE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8_D. Title OnlyHeader" descr="&#10;Internal">
            <a:extLst>
              <a:ext uri="{FF2B5EF4-FFF2-40B4-BE49-F238E27FC236}">
                <a16:creationId xmlns:a16="http://schemas.microsoft.com/office/drawing/2014/main" id="{7BF2CAE1-CFE6-F8F1-1C9C-E402C08679E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8371289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92633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80000" y="2158987"/>
            <a:ext cx="3744000" cy="541687"/>
          </a:xfrm>
          <a:prstGeom prst="rect">
            <a:avLst/>
          </a:prstGeom>
        </p:spPr>
        <p:txBody>
          <a:bodyPr>
            <a:noAutofit/>
          </a:bodyPr>
          <a:lstStyle>
            <a:lvl1pPr marL="0" indent="0" algn="l">
              <a:buNone/>
              <a:defRPr sz="1600">
                <a:solidFill>
                  <a:srgbClr val="742068"/>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80000" y="1227048"/>
            <a:ext cx="3744000" cy="664797"/>
          </a:xfrm>
        </p:spPr>
        <p:txBody>
          <a:bodyPr anchor="t">
            <a:noAutofit/>
          </a:bodyPr>
          <a:lstStyle>
            <a:lvl1pPr>
              <a:defRPr sz="2400"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ay slice headingHeader">
            <a:extLst>
              <a:ext uri="{FF2B5EF4-FFF2-40B4-BE49-F238E27FC236}">
                <a16:creationId xmlns:a16="http://schemas.microsoft.com/office/drawing/2014/main" id="{F4B2A1DF-4324-B56C-6881-80A55D4A116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Gray slice headingHeader" descr="&#10;Internal">
            <a:extLst>
              <a:ext uri="{FF2B5EF4-FFF2-40B4-BE49-F238E27FC236}">
                <a16:creationId xmlns:a16="http://schemas.microsoft.com/office/drawing/2014/main" id="{BB0E90BB-E48D-51B1-71FB-C50B39A6136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543842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43973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rgbClr val="742068"/>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rgbClr val="CF4B9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6" name="TextBox 15"/>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Section header boxHeader">
            <a:extLst>
              <a:ext uri="{FF2B5EF4-FFF2-40B4-BE49-F238E27FC236}">
                <a16:creationId xmlns:a16="http://schemas.microsoft.com/office/drawing/2014/main" id="{176F6309-1ED4-4FF5-E252-12E15BA1C66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Section header boxHeader" descr="&#10;Internal">
            <a:extLst>
              <a:ext uri="{FF2B5EF4-FFF2-40B4-BE49-F238E27FC236}">
                <a16:creationId xmlns:a16="http://schemas.microsoft.com/office/drawing/2014/main" id="{765ED17B-17E6-5891-F2E8-44855127A41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912138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06280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Title 1"/>
          <p:cNvSpPr>
            <a:spLocks noGrp="1"/>
          </p:cNvSpPr>
          <p:nvPr>
            <p:ph type="title" hasCustomPrompt="1"/>
          </p:nvPr>
        </p:nvSpPr>
        <p:spPr bwMode="blackWhite">
          <a:xfrm>
            <a:off x="480000" y="3826800"/>
            <a:ext cx="11086800" cy="2041200"/>
          </a:xfrm>
        </p:spPr>
        <p:txBody>
          <a:bodyPr anchor="t">
            <a:noAutofit/>
          </a:bodyPr>
          <a:lstStyle>
            <a:lvl1pPr>
              <a:defRPr sz="5400" b="1">
                <a:solidFill>
                  <a:srgbClr val="742068"/>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80000" y="3680016"/>
            <a:ext cx="11708587" cy="0"/>
          </a:xfrm>
          <a:prstGeom prst="line">
            <a:avLst/>
          </a:prstGeom>
          <a:ln w="19050" cmpd="sng">
            <a:solidFill>
              <a:srgbClr val="CF4B9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Section header lineHeader">
            <a:extLst>
              <a:ext uri="{FF2B5EF4-FFF2-40B4-BE49-F238E27FC236}">
                <a16:creationId xmlns:a16="http://schemas.microsoft.com/office/drawing/2014/main" id="{9C971270-697A-9B15-B462-D0BB09FF192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Section header lineHeader" descr="&#10;Internal">
            <a:extLst>
              <a:ext uri="{FF2B5EF4-FFF2-40B4-BE49-F238E27FC236}">
                <a16:creationId xmlns:a16="http://schemas.microsoft.com/office/drawing/2014/main" id="{9C78AEBA-F477-E772-F715-8E4D3921F79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6466518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1784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4" name="Rectangle 23"/>
          <p:cNvSpPr/>
          <p:nvPr userDrawn="1"/>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80000" y="2681103"/>
            <a:ext cx="3127881" cy="1495794"/>
          </a:xfrm>
          <a:prstGeom prst="rect">
            <a:avLst/>
          </a:prstGeom>
        </p:spPr>
        <p:txBody>
          <a:bodyPr anchor="ctr">
            <a:noAutofit/>
          </a:bodyPr>
          <a:lstStyle>
            <a:lvl1pPr>
              <a:defRPr sz="2400" b="1">
                <a:solidFill>
                  <a:schemeClr val="tx1"/>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White one thirdHeader">
            <a:extLst>
              <a:ext uri="{FF2B5EF4-FFF2-40B4-BE49-F238E27FC236}">
                <a16:creationId xmlns:a16="http://schemas.microsoft.com/office/drawing/2014/main" id="{D2A587DE-3D15-1809-FD9D-21C98727AB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White one thirdHeader" descr="&#10;Internal">
            <a:extLst>
              <a:ext uri="{FF2B5EF4-FFF2-40B4-BE49-F238E27FC236}">
                <a16:creationId xmlns:a16="http://schemas.microsoft.com/office/drawing/2014/main" id="{61B67CCA-B8B0-5545-0CEE-74C11EF6F9F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725415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8564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6276529"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Green highlightHeader">
            <a:extLst>
              <a:ext uri="{FF2B5EF4-FFF2-40B4-BE49-F238E27FC236}">
                <a16:creationId xmlns:a16="http://schemas.microsoft.com/office/drawing/2014/main" id="{84E6BB45-45F8-ECC8-2C41-59A8464E76F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Green highlightHeader" descr="&#10;Internal">
            <a:extLst>
              <a:ext uri="{FF2B5EF4-FFF2-40B4-BE49-F238E27FC236}">
                <a16:creationId xmlns:a16="http://schemas.microsoft.com/office/drawing/2014/main" id="{BC85A620-42E7-E361-2C35-6CDA7460DC0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95547009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988547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8101584"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7" name="TextBox 1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Four column greenHeader">
            <a:extLst>
              <a:ext uri="{FF2B5EF4-FFF2-40B4-BE49-F238E27FC236}">
                <a16:creationId xmlns:a16="http://schemas.microsoft.com/office/drawing/2014/main" id="{E50E608C-48E9-90A3-ACF6-B7F45BD09B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Four column greenHeader" descr="&#10;Internal">
            <a:extLst>
              <a:ext uri="{FF2B5EF4-FFF2-40B4-BE49-F238E27FC236}">
                <a16:creationId xmlns:a16="http://schemas.microsoft.com/office/drawing/2014/main" id="{1EE72661-BFA5-BE0A-0769-6D6C8196E08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337306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83152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80000" y="2681103"/>
            <a:ext cx="3127881" cy="1495794"/>
          </a:xfrm>
          <a:prstGeom prst="rect">
            <a:avLst/>
          </a:prstGeom>
        </p:spPr>
        <p:txBody>
          <a:bodyPr anchor="ctr">
            <a:noAutofit/>
          </a:bodyPr>
          <a:lstStyle>
            <a:lvl1pPr>
              <a:defRPr sz="2400" b="1">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one thirdHeader">
            <a:extLst>
              <a:ext uri="{FF2B5EF4-FFF2-40B4-BE49-F238E27FC236}">
                <a16:creationId xmlns:a16="http://schemas.microsoft.com/office/drawing/2014/main" id="{37CF1D7D-6718-E0AB-9427-63E68F74A89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one thirdHeader" descr="&#10;Internal">
            <a:extLst>
              <a:ext uri="{FF2B5EF4-FFF2-40B4-BE49-F238E27FC236}">
                <a16:creationId xmlns:a16="http://schemas.microsoft.com/office/drawing/2014/main" id="{09BD1ECD-F4D7-5140-A1E0-D4AA44B3FE1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035264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44384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80000" y="1785600"/>
            <a:ext cx="4388400" cy="3286800"/>
          </a:xfrm>
          <a:prstGeom prst="rect">
            <a:avLst/>
          </a:prstGeom>
          <a:noFill/>
        </p:spPr>
        <p:txBody>
          <a:bodyPr wrap="square" lIns="0" tIns="0" rIns="320040" bIns="0" anchor="ctr">
            <a:noAutofit/>
          </a:bodyPr>
          <a:lstStyle>
            <a:lvl1pPr>
              <a:defRPr sz="4400" b="1">
                <a:solidFill>
                  <a:schemeClr val="bg1"/>
                </a:solidFill>
                <a:latin typeface="+mj-lt"/>
                <a:ea typeface="+mj-ea"/>
                <a:cs typeface="+mj-cs"/>
                <a:sym typeface="+mj-lt"/>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halfHeader">
            <a:extLst>
              <a:ext uri="{FF2B5EF4-FFF2-40B4-BE49-F238E27FC236}">
                <a16:creationId xmlns:a16="http://schemas.microsoft.com/office/drawing/2014/main" id="{A7E2D123-EB4F-E2E8-E2C5-939726341D3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halfHeader" descr="&#10;Internal">
            <a:extLst>
              <a:ext uri="{FF2B5EF4-FFF2-40B4-BE49-F238E27FC236}">
                <a16:creationId xmlns:a16="http://schemas.microsoft.com/office/drawing/2014/main" id="{8B82D8A8-B37C-B7A6-F457-F4519318495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030614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281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itle 1"/>
          <p:cNvSpPr>
            <a:spLocks noGrp="1"/>
          </p:cNvSpPr>
          <p:nvPr>
            <p:ph type="title" hasCustomPrompt="1"/>
          </p:nvPr>
        </p:nvSpPr>
        <p:spPr bwMode="black">
          <a:xfrm>
            <a:off x="480000" y="1785600"/>
            <a:ext cx="6247552" cy="3286800"/>
          </a:xfrm>
          <a:prstGeom prst="rect">
            <a:avLst/>
          </a:prstGeom>
        </p:spPr>
        <p:txBody>
          <a:bodyPr anchor="ctr">
            <a:noAutofit/>
          </a:bodyPr>
          <a:lstStyle>
            <a:lvl1pPr>
              <a:defRPr sz="4400" b="1">
                <a:solidFill>
                  <a:schemeClr val="bg1"/>
                </a:solidFill>
                <a:latin typeface="+mj-lt"/>
                <a:ea typeface="+mj-ea"/>
                <a:cs typeface="+mj-cs"/>
                <a:sym typeface="+mj-lt"/>
              </a:defRPr>
            </a:lvl1pPr>
          </a:lstStyle>
          <a:p>
            <a:r>
              <a:rPr lang="en-US"/>
              <a:t>Click to add title</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Green two thirdHeader">
            <a:extLst>
              <a:ext uri="{FF2B5EF4-FFF2-40B4-BE49-F238E27FC236}">
                <a16:creationId xmlns:a16="http://schemas.microsoft.com/office/drawing/2014/main" id="{88E55D5C-0A93-A800-2BEF-AFD147170C3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two thirdHeader" descr="&#10;Internal">
            <a:extLst>
              <a:ext uri="{FF2B5EF4-FFF2-40B4-BE49-F238E27FC236}">
                <a16:creationId xmlns:a16="http://schemas.microsoft.com/office/drawing/2014/main" id="{DDFC6682-0DF4-8F00-7D33-54AD2D6088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866276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853719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0" name="Title 2"/>
          <p:cNvSpPr>
            <a:spLocks noGrp="1"/>
          </p:cNvSpPr>
          <p:nvPr>
            <p:ph type="title" hasCustomPrompt="1"/>
          </p:nvPr>
        </p:nvSpPr>
        <p:spPr>
          <a:xfrm>
            <a:off x="480000" y="2764203"/>
            <a:ext cx="2478638" cy="1314311"/>
          </a:xfrm>
          <a:prstGeom prst="rect">
            <a:avLst/>
          </a:prstGeom>
        </p:spPr>
        <p:txBody>
          <a:bodyPr anchor="ctr">
            <a:noAutofit/>
          </a:bodyPr>
          <a:lstStyle>
            <a:lvl1pPr>
              <a:defRPr sz="2400" b="1">
                <a:solidFill>
                  <a:srgbClr val="742068"/>
                </a:solidFill>
                <a:latin typeface="+mj-lt"/>
                <a:ea typeface="+mj-ea"/>
                <a:cs typeface="+mj-cs"/>
                <a:sym typeface="+mj-lt"/>
              </a:defRPr>
            </a:lvl1pPr>
          </a:lstStyle>
          <a:p>
            <a:r>
              <a:rPr lang="en-US">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2" name="Picture 11"/>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Left arrowHeader">
            <a:extLst>
              <a:ext uri="{FF2B5EF4-FFF2-40B4-BE49-F238E27FC236}">
                <a16:creationId xmlns:a16="http://schemas.microsoft.com/office/drawing/2014/main" id="{8A2EACAA-F566-69AB-2C5D-5033F6158E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Left arrowHeader" descr="&#10;Internal">
            <a:extLst>
              <a:ext uri="{FF2B5EF4-FFF2-40B4-BE49-F238E27FC236}">
                <a16:creationId xmlns:a16="http://schemas.microsoft.com/office/drawing/2014/main" id="{2AF53535-0D39-B169-8BFB-F761BB9704B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9992469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179028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7_D. Title OnlyHeader">
            <a:extLst>
              <a:ext uri="{FF2B5EF4-FFF2-40B4-BE49-F238E27FC236}">
                <a16:creationId xmlns:a16="http://schemas.microsoft.com/office/drawing/2014/main" id="{08BD0596-DA3A-D0B0-C6DE-7BE7EFAC8DE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7_D. Title OnlyHeader" descr="&#10;Internal">
            <a:extLst>
              <a:ext uri="{FF2B5EF4-FFF2-40B4-BE49-F238E27FC236}">
                <a16:creationId xmlns:a16="http://schemas.microsoft.com/office/drawing/2014/main" id="{067F842A-3EB7-4C3A-6454-48F25D0186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2312173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33782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2853819"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ADD2F4"/>
              </a:gs>
              <a:gs pos="100000">
                <a:srgbClr val="1966B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80000" y="2764203"/>
            <a:ext cx="1730197" cy="1314311"/>
          </a:xfrm>
        </p:spPr>
        <p:txBody>
          <a:bodyPr anchor="ctr" anchorCtr="0">
            <a:noAutofit/>
          </a:bodyPr>
          <a:lstStyle>
            <a:lvl1pPr>
              <a:defRPr b="1">
                <a:solidFill>
                  <a:srgbClr val="FFFFFF"/>
                </a:solidFill>
                <a:latin typeface="+mj-lt"/>
                <a:ea typeface="+mj-ea"/>
                <a:cs typeface="+mj-cs"/>
                <a:sym typeface="+mj-lt"/>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1528608" y="3388630"/>
            <a:ext cx="1880994"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left arrowHeader">
            <a:extLst>
              <a:ext uri="{FF2B5EF4-FFF2-40B4-BE49-F238E27FC236}">
                <a16:creationId xmlns:a16="http://schemas.microsoft.com/office/drawing/2014/main" id="{F87EC55B-36C2-75B0-CFB3-09144518255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Green left arrowHeader" descr="&#10;Internal">
            <a:extLst>
              <a:ext uri="{FF2B5EF4-FFF2-40B4-BE49-F238E27FC236}">
                <a16:creationId xmlns:a16="http://schemas.microsoft.com/office/drawing/2014/main" id="{BC455649-79F7-5FFE-B5BC-C8BF5D19B3D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68023229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72268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rgbClr val="742068"/>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Arrow one thirdHeader">
            <a:extLst>
              <a:ext uri="{FF2B5EF4-FFF2-40B4-BE49-F238E27FC236}">
                <a16:creationId xmlns:a16="http://schemas.microsoft.com/office/drawing/2014/main" id="{8970C10D-48C1-1DBF-259D-D7C516EDB93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Arrow one thirdHeader" descr="&#10;Internal">
            <a:extLst>
              <a:ext uri="{FF2B5EF4-FFF2-40B4-BE49-F238E27FC236}">
                <a16:creationId xmlns:a16="http://schemas.microsoft.com/office/drawing/2014/main" id="{F4E8C3A1-DE1C-2A66-AE10-65AA7A7AD0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610285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21621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7" name="TextBox 1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arrow one thirdHeader">
            <a:extLst>
              <a:ext uri="{FF2B5EF4-FFF2-40B4-BE49-F238E27FC236}">
                <a16:creationId xmlns:a16="http://schemas.microsoft.com/office/drawing/2014/main" id="{81FC4C6C-28E7-65AA-BFDA-4C62BD07825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arrow one thirdHeader" descr="&#10;Internal">
            <a:extLst>
              <a:ext uri="{FF2B5EF4-FFF2-40B4-BE49-F238E27FC236}">
                <a16:creationId xmlns:a16="http://schemas.microsoft.com/office/drawing/2014/main" id="{C2DDF8E0-AC43-6969-AA08-8F1C924C16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213112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97671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80000" y="378001"/>
            <a:ext cx="4747822"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Arrow halfHeader">
            <a:extLst>
              <a:ext uri="{FF2B5EF4-FFF2-40B4-BE49-F238E27FC236}">
                <a16:creationId xmlns:a16="http://schemas.microsoft.com/office/drawing/2014/main" id="{39E192E0-73FE-A1CD-D652-474C36A83E4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Arrow halfHeader" descr="&#10;Internal">
            <a:extLst>
              <a:ext uri="{FF2B5EF4-FFF2-40B4-BE49-F238E27FC236}">
                <a16:creationId xmlns:a16="http://schemas.microsoft.com/office/drawing/2014/main" id="{D3DA0AC6-4AC2-6CC7-7092-1964779542E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722451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5782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80000" y="378001"/>
            <a:ext cx="4747822" cy="332399"/>
          </a:xfrm>
          <a:prstGeom prst="rect">
            <a:avLst/>
          </a:prstGeom>
        </p:spPr>
        <p:txBody>
          <a:bodyPr/>
          <a:lstStyle>
            <a:lvl1pPr>
              <a:defRPr b="1">
                <a:solidFill>
                  <a:srgbClr val="FFFFFF"/>
                </a:solidFill>
                <a:latin typeface="+mj-lt"/>
                <a:ea typeface="+mj-ea"/>
                <a:cs typeface="+mj-cs"/>
                <a:sym typeface="+mj-lt"/>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10" name="Picture 9"/>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arrow halfHeader">
            <a:extLst>
              <a:ext uri="{FF2B5EF4-FFF2-40B4-BE49-F238E27FC236}">
                <a16:creationId xmlns:a16="http://schemas.microsoft.com/office/drawing/2014/main" id="{897DD26B-2A3D-8F33-D79D-D36C8EABCDF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Green arrow halfHeader" descr="&#10;Internal">
            <a:extLst>
              <a:ext uri="{FF2B5EF4-FFF2-40B4-BE49-F238E27FC236}">
                <a16:creationId xmlns:a16="http://schemas.microsoft.com/office/drawing/2014/main" id="{359A60FA-8D97-CB42-47EB-8F3045945AB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322557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94759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6254496"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Arrow two thirdHeader">
            <a:extLst>
              <a:ext uri="{FF2B5EF4-FFF2-40B4-BE49-F238E27FC236}">
                <a16:creationId xmlns:a16="http://schemas.microsoft.com/office/drawing/2014/main" id="{0B3C715A-EFFF-EC3E-5D03-3BF8C40F451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Arrow two thirdHeader" descr="&#10;Internal">
            <a:extLst>
              <a:ext uri="{FF2B5EF4-FFF2-40B4-BE49-F238E27FC236}">
                <a16:creationId xmlns:a16="http://schemas.microsoft.com/office/drawing/2014/main" id="{143AD291-E2B9-9854-A742-3B04A6D6019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6078050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554307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742068"/>
              </a:gs>
              <a:gs pos="100000">
                <a:srgbClr val="3E1238"/>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80000" y="378001"/>
            <a:ext cx="6254496" cy="332399"/>
          </a:xfrm>
          <a:prstGeom prst="rect">
            <a:avLst/>
          </a:prstGeom>
        </p:spPr>
        <p:txBody>
          <a:bodyPr/>
          <a:lstStyle>
            <a:lvl1pPr>
              <a:defRPr b="1">
                <a:solidFill>
                  <a:srgbClr val="FFFFFF"/>
                </a:solidFill>
                <a:latin typeface="+mj-lt"/>
                <a:ea typeface="+mj-ea"/>
                <a:cs typeface="+mj-cs"/>
                <a:sym typeface="+mj-lt"/>
              </a:defRPr>
            </a:lvl1pPr>
          </a:lstStyle>
          <a:p>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Green arrow two thirdHeader">
            <a:extLst>
              <a:ext uri="{FF2B5EF4-FFF2-40B4-BE49-F238E27FC236}">
                <a16:creationId xmlns:a16="http://schemas.microsoft.com/office/drawing/2014/main" id="{4402A532-D095-D01C-ED3C-FFFE415385F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arrow two thirdHeader" descr="&#10;Internal">
            <a:extLst>
              <a:ext uri="{FF2B5EF4-FFF2-40B4-BE49-F238E27FC236}">
                <a16:creationId xmlns:a16="http://schemas.microsoft.com/office/drawing/2014/main" id="{8E8F975E-A182-E2FE-A99C-452D85CBB0F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69808001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17229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Title 1"/>
          <p:cNvSpPr>
            <a:spLocks noGrp="1"/>
          </p:cNvSpPr>
          <p:nvPr>
            <p:ph type="title" hasCustomPrompt="1"/>
          </p:nvPr>
        </p:nvSpPr>
        <p:spPr>
          <a:xfrm>
            <a:off x="480000" y="3826333"/>
            <a:ext cx="11216219" cy="1606550"/>
          </a:xfr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Big statement greenHeader">
            <a:extLst>
              <a:ext uri="{FF2B5EF4-FFF2-40B4-BE49-F238E27FC236}">
                <a16:creationId xmlns:a16="http://schemas.microsoft.com/office/drawing/2014/main" id="{02A859C8-F0AB-E0AC-1D54-714CA1EF69C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Big statement greenHeader" descr="&#10;Internal">
            <a:extLst>
              <a:ext uri="{FF2B5EF4-FFF2-40B4-BE49-F238E27FC236}">
                <a16:creationId xmlns:a16="http://schemas.microsoft.com/office/drawing/2014/main" id="{E12BEBB7-849D-A7CE-56D4-0F1B9F581A4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682381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17014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480000" y="625475"/>
            <a:ext cx="932688" cy="932688"/>
          </a:xfrm>
          <a:prstGeom prst="rect">
            <a:avLst/>
          </a:prstGeom>
          <a:noFill/>
          <a:ln>
            <a:solidFill>
              <a:srgbClr val="CF4B9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80000" y="3826333"/>
            <a:ext cx="11216219"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rgbClr val="CF4B91"/>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Big statement iconHeader">
            <a:extLst>
              <a:ext uri="{FF2B5EF4-FFF2-40B4-BE49-F238E27FC236}">
                <a16:creationId xmlns:a16="http://schemas.microsoft.com/office/drawing/2014/main" id="{4E707097-C927-A128-01AC-389E7E984FE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Big statement iconHeader" descr="&#10;Internal">
            <a:extLst>
              <a:ext uri="{FF2B5EF4-FFF2-40B4-BE49-F238E27FC236}">
                <a16:creationId xmlns:a16="http://schemas.microsoft.com/office/drawing/2014/main" id="{B54A50B7-6025-9A5D-8FF4-C038B92253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730822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270B2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49110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74206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QuoteHeader">
            <a:extLst>
              <a:ext uri="{FF2B5EF4-FFF2-40B4-BE49-F238E27FC236}">
                <a16:creationId xmlns:a16="http://schemas.microsoft.com/office/drawing/2014/main" id="{CC25EC18-0312-6E7C-E82E-2722ACB7CC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QuoteHeader" descr="&#10;Internal">
            <a:extLst>
              <a:ext uri="{FF2B5EF4-FFF2-40B4-BE49-F238E27FC236}">
                <a16:creationId xmlns:a16="http://schemas.microsoft.com/office/drawing/2014/main" id="{43FBAA8E-6F14-7AE8-E0D4-80417D7B95C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009480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973371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6_D. Title OnlyHeader">
            <a:extLst>
              <a:ext uri="{FF2B5EF4-FFF2-40B4-BE49-F238E27FC236}">
                <a16:creationId xmlns:a16="http://schemas.microsoft.com/office/drawing/2014/main" id="{9082661B-C8CB-F102-22B8-0FF29E863C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6_D. Title OnlyHeader" descr="&#10;Internal">
            <a:extLst>
              <a:ext uri="{FF2B5EF4-FFF2-40B4-BE49-F238E27FC236}">
                <a16:creationId xmlns:a16="http://schemas.microsoft.com/office/drawing/2014/main" id="{D52DBAB0-D951-D290-D432-11809A91875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0252586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95089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11216219" cy="332399"/>
          </a:xfrm>
        </p:spPr>
        <p:txBody>
          <a:bodyPr/>
          <a:lstStyle>
            <a:lvl1pPr>
              <a:defRPr b="1">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Special grayHeader">
            <a:extLst>
              <a:ext uri="{FF2B5EF4-FFF2-40B4-BE49-F238E27FC236}">
                <a16:creationId xmlns:a16="http://schemas.microsoft.com/office/drawing/2014/main" id="{9889C692-B2D4-A37A-72A9-D4BFC662F58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Special grayHeader" descr="&#10;Internal">
            <a:extLst>
              <a:ext uri="{FF2B5EF4-FFF2-40B4-BE49-F238E27FC236}">
                <a16:creationId xmlns:a16="http://schemas.microsoft.com/office/drawing/2014/main" id="{450EB29A-AEB3-CB93-ADFC-470F0678844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561433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26395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480000" y="2577934"/>
            <a:ext cx="2940514"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1"/>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Table of contentsHeader">
            <a:extLst>
              <a:ext uri="{FF2B5EF4-FFF2-40B4-BE49-F238E27FC236}">
                <a16:creationId xmlns:a16="http://schemas.microsoft.com/office/drawing/2014/main" id="{15D74C75-4D9D-0E1B-3195-635A4DDB1D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Table of contentsHeader" descr="&#10;Internal">
            <a:extLst>
              <a:ext uri="{FF2B5EF4-FFF2-40B4-BE49-F238E27FC236}">
                <a16:creationId xmlns:a16="http://schemas.microsoft.com/office/drawing/2014/main" id="{E71C475B-5B13-2812-1AAB-4DB4FF1AA6E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400088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74117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7" name="TextBox 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Blank greenHeader">
            <a:extLst>
              <a:ext uri="{FF2B5EF4-FFF2-40B4-BE49-F238E27FC236}">
                <a16:creationId xmlns:a16="http://schemas.microsoft.com/office/drawing/2014/main" id="{4B260E96-2F6C-CBF0-EC4C-03C31B0F608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Blank greenHeader" descr="&#10;Internal">
            <a:extLst>
              <a:ext uri="{FF2B5EF4-FFF2-40B4-BE49-F238E27FC236}">
                <a16:creationId xmlns:a16="http://schemas.microsoft.com/office/drawing/2014/main" id="{F63464ED-F525-2B65-792D-30BC9DFA403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980821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00186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9"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15 May 2023</a:t>
            </a:fld>
            <a:endParaRPr lang="en-PH"/>
          </a:p>
        </p:txBody>
      </p:sp>
      <p:sp>
        <p:nvSpPr>
          <p:cNvPr id="10"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3" name="hlSlideMaster2854.D. BlankHeader">
            <a:extLst>
              <a:ext uri="{FF2B5EF4-FFF2-40B4-BE49-F238E27FC236}">
                <a16:creationId xmlns:a16="http://schemas.microsoft.com/office/drawing/2014/main" id="{4C244662-5514-95E2-86F3-AA994996A8D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BlankHeader" descr="&#10;Internal">
            <a:extLst>
              <a:ext uri="{FF2B5EF4-FFF2-40B4-BE49-F238E27FC236}">
                <a16:creationId xmlns:a16="http://schemas.microsoft.com/office/drawing/2014/main" id="{F546951D-61B6-2723-CDFF-7CC3F447531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5150599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53819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3" name="hlSlideMaster2854.D. DisclaimerHeader">
            <a:extLst>
              <a:ext uri="{FF2B5EF4-FFF2-40B4-BE49-F238E27FC236}">
                <a16:creationId xmlns:a16="http://schemas.microsoft.com/office/drawing/2014/main" id="{B852E927-0B9D-E88E-4F97-2EE2294AD01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DisclaimerHeader" descr="&#10;Internal">
            <a:extLst>
              <a:ext uri="{FF2B5EF4-FFF2-40B4-BE49-F238E27FC236}">
                <a16:creationId xmlns:a16="http://schemas.microsoft.com/office/drawing/2014/main" id="{345B66F2-29A3-A04A-B543-4F204CEC4A4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881819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04228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grpSp>
        <p:nvGrpSpPr>
          <p:cNvPr id="101" name="Group 100"/>
          <p:cNvGrpSpPr/>
          <p:nvPr userDrawn="1"/>
        </p:nvGrpSpPr>
        <p:grpSpPr>
          <a:xfrm>
            <a:off x="-600" y="-1"/>
            <a:ext cx="12193800" cy="6858001"/>
            <a:chOff x="-600" y="-1"/>
            <a:chExt cx="12193800" cy="6858001"/>
          </a:xfrm>
        </p:grpSpPr>
        <p:sp>
          <p:nvSpPr>
            <p:cNvPr id="102"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103" name="Baselines / anchors"/>
            <p:cNvGrpSpPr/>
            <p:nvPr/>
          </p:nvGrpSpPr>
          <p:grpSpPr>
            <a:xfrm>
              <a:off x="-600" y="622800"/>
              <a:ext cx="12193200" cy="5481532"/>
              <a:chOff x="12623800" y="622800"/>
              <a:chExt cx="11176000" cy="5536800"/>
            </a:xfrm>
          </p:grpSpPr>
          <p:cxnSp>
            <p:nvCxnSpPr>
              <p:cNvPr id="127" name="Straight Connector 12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sp>
          <p:nvSpPr>
            <p:cNvPr id="104"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6E6F7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grpSp>
          <p:nvGrpSpPr>
            <p:cNvPr id="105" name="Gutter space"/>
            <p:cNvGrpSpPr/>
            <p:nvPr/>
          </p:nvGrpSpPr>
          <p:grpSpPr>
            <a:xfrm>
              <a:off x="1144740" y="623550"/>
              <a:ext cx="9893087" cy="5481768"/>
              <a:chOff x="1277000" y="623550"/>
              <a:chExt cx="9638000" cy="5537047"/>
            </a:xfrm>
          </p:grpSpPr>
          <p:sp>
            <p:nvSpPr>
              <p:cNvPr id="116" name="Rectangle 34"/>
              <p:cNvSpPr>
                <a:spLocks noChangeArrowheads="1"/>
              </p:cNvSpPr>
              <p:nvPr/>
            </p:nvSpPr>
            <p:spPr bwMode="auto">
              <a:xfrm>
                <a:off x="688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35"/>
              <p:cNvSpPr>
                <a:spLocks noChangeArrowheads="1"/>
              </p:cNvSpPr>
              <p:nvPr/>
            </p:nvSpPr>
            <p:spPr bwMode="auto">
              <a:xfrm>
                <a:off x="875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6"/>
              <p:cNvSpPr>
                <a:spLocks noChangeArrowheads="1"/>
              </p:cNvSpPr>
              <p:nvPr/>
            </p:nvSpPr>
            <p:spPr bwMode="auto">
              <a:xfrm>
                <a:off x="782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37"/>
              <p:cNvSpPr>
                <a:spLocks noChangeArrowheads="1"/>
              </p:cNvSpPr>
              <p:nvPr/>
            </p:nvSpPr>
            <p:spPr bwMode="auto">
              <a:xfrm>
                <a:off x="969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38"/>
              <p:cNvSpPr>
                <a:spLocks noChangeArrowheads="1"/>
              </p:cNvSpPr>
              <p:nvPr/>
            </p:nvSpPr>
            <p:spPr bwMode="auto">
              <a:xfrm>
                <a:off x="1062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39"/>
              <p:cNvSpPr>
                <a:spLocks noChangeArrowheads="1"/>
              </p:cNvSpPr>
              <p:nvPr/>
            </p:nvSpPr>
            <p:spPr bwMode="auto">
              <a:xfrm>
                <a:off x="595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40"/>
              <p:cNvSpPr>
                <a:spLocks noChangeArrowheads="1"/>
              </p:cNvSpPr>
              <p:nvPr/>
            </p:nvSpPr>
            <p:spPr bwMode="auto">
              <a:xfrm>
                <a:off x="127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41"/>
              <p:cNvSpPr>
                <a:spLocks noChangeArrowheads="1"/>
              </p:cNvSpPr>
              <p:nvPr/>
            </p:nvSpPr>
            <p:spPr bwMode="auto">
              <a:xfrm>
                <a:off x="221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42"/>
              <p:cNvSpPr>
                <a:spLocks noChangeArrowheads="1"/>
              </p:cNvSpPr>
              <p:nvPr/>
            </p:nvSpPr>
            <p:spPr bwMode="auto">
              <a:xfrm>
                <a:off x="314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43"/>
              <p:cNvSpPr>
                <a:spLocks noChangeArrowheads="1"/>
              </p:cNvSpPr>
              <p:nvPr/>
            </p:nvSpPr>
            <p:spPr bwMode="auto">
              <a:xfrm>
                <a:off x="408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44"/>
              <p:cNvSpPr>
                <a:spLocks noChangeArrowheads="1"/>
              </p:cNvSpPr>
              <p:nvPr/>
            </p:nvSpPr>
            <p:spPr bwMode="auto">
              <a:xfrm>
                <a:off x="501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6" name="Footnote measure"/>
            <p:cNvSpPr>
              <a:spLocks noChangeArrowheads="1"/>
            </p:cNvSpPr>
            <p:nvPr/>
          </p:nvSpPr>
          <p:spPr bwMode="auto">
            <a:xfrm>
              <a:off x="480000" y="6104331"/>
              <a:ext cx="11222567" cy="374804"/>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Whitespace measure"/>
            <p:cNvSpPr>
              <a:spLocks noChangeArrowheads="1"/>
            </p:cNvSpPr>
            <p:nvPr/>
          </p:nvSpPr>
          <p:spPr bwMode="auto">
            <a:xfrm>
              <a:off x="480000" y="1488874"/>
              <a:ext cx="11221570" cy="577378"/>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8" name="Five column measure"/>
            <p:cNvGrpSpPr/>
            <p:nvPr/>
          </p:nvGrpSpPr>
          <p:grpSpPr>
            <a:xfrm>
              <a:off x="480000" y="5921695"/>
              <a:ext cx="11222567" cy="78742"/>
              <a:chOff x="629400" y="5975122"/>
              <a:chExt cx="10933200" cy="79536"/>
            </a:xfrm>
          </p:grpSpPr>
          <p:sp>
            <p:nvSpPr>
              <p:cNvPr id="111" name="Rectangle 5"/>
              <p:cNvSpPr>
                <a:spLocks noChangeArrowheads="1"/>
              </p:cNvSpPr>
              <p:nvPr/>
            </p:nvSpPr>
            <p:spPr bwMode="auto">
              <a:xfrm>
                <a:off x="2880128" y="5975122"/>
                <a:ext cx="1930288"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7"/>
              <p:cNvSpPr>
                <a:spLocks noChangeArrowheads="1"/>
              </p:cNvSpPr>
              <p:nvPr/>
            </p:nvSpPr>
            <p:spPr bwMode="auto">
              <a:xfrm>
                <a:off x="9626194"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9"/>
              <p:cNvSpPr>
                <a:spLocks noChangeArrowheads="1"/>
              </p:cNvSpPr>
              <p:nvPr/>
            </p:nvSpPr>
            <p:spPr bwMode="auto">
              <a:xfrm>
                <a:off x="7372407"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
              <p:cNvSpPr>
                <a:spLocks noChangeArrowheads="1"/>
              </p:cNvSpPr>
              <p:nvPr/>
            </p:nvSpPr>
            <p:spPr bwMode="auto">
              <a:xfrm>
                <a:off x="5127797" y="5975122"/>
                <a:ext cx="1927229"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3"/>
              <p:cNvSpPr>
                <a:spLocks noChangeArrowheads="1"/>
              </p:cNvSpPr>
              <p:nvPr/>
            </p:nvSpPr>
            <p:spPr bwMode="auto">
              <a:xfrm>
                <a:off x="629400" y="5975122"/>
                <a:ext cx="1933347"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9" name="Live area"/>
            <p:cNvSpPr/>
            <p:nvPr/>
          </p:nvSpPr>
          <p:spPr>
            <a:xfrm>
              <a:off x="480000" y="2066253"/>
              <a:ext cx="11222567" cy="4038079"/>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110" name="Footnote example"/>
            <p:cNvSpPr txBox="1"/>
            <p:nvPr/>
          </p:nvSpPr>
          <p:spPr>
            <a:xfrm>
              <a:off x="480616" y="6085176"/>
              <a:ext cx="926993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sp>
        <p:nvSpPr>
          <p:cNvPr id="2" name="hlSlideMaster2854.D. Layout guideHeader">
            <a:extLst>
              <a:ext uri="{FF2B5EF4-FFF2-40B4-BE49-F238E27FC236}">
                <a16:creationId xmlns:a16="http://schemas.microsoft.com/office/drawing/2014/main" id="{82F121D1-BA32-BFF6-18C6-9490395EB3F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Layout guideHeader" descr="&#10;Internal">
            <a:extLst>
              <a:ext uri="{FF2B5EF4-FFF2-40B4-BE49-F238E27FC236}">
                <a16:creationId xmlns:a16="http://schemas.microsoft.com/office/drawing/2014/main" id="{DBD601FB-57EC-3160-184A-3E5B6F49CB4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4858976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39150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3" name="Rectangle 12"/>
          <p:cNvSpPr/>
          <p:nvPr userDrawn="1">
            <p:custDataLst>
              <p:tags r:id="rId2"/>
            </p:custDataLst>
          </p:nvPr>
        </p:nvSpPr>
        <p:spPr>
          <a:xfrm>
            <a:off x="1388146" y="4691187"/>
            <a:ext cx="929337" cy="995874"/>
          </a:xfrm>
          <a:prstGeom prst="rect">
            <a:avLst/>
          </a:prstGeom>
          <a:noFill/>
          <a:ln w="9525" cap="rnd"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bg1"/>
              </a:solidFill>
              <a:latin typeface="Arial" panose="020B0604020202020204" pitchFamily="34" charset="0"/>
            </a:endParaRPr>
          </a:p>
        </p:txBody>
      </p:sp>
      <p:sp>
        <p:nvSpPr>
          <p:cNvPr id="14" name="Rectangle 13"/>
          <p:cNvSpPr/>
          <p:nvPr userDrawn="1">
            <p:custDataLst>
              <p:tags r:id="rId3"/>
            </p:custDataLst>
          </p:nvPr>
        </p:nvSpPr>
        <p:spPr>
          <a:xfrm>
            <a:off x="2509482" y="4691187"/>
            <a:ext cx="1570152" cy="1468176"/>
          </a:xfrm>
          <a:prstGeom prst="rect">
            <a:avLst/>
          </a:prstGeom>
          <a:noFill/>
          <a:ln w="9525" cap="rnd"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8000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bg1"/>
              </a:solidFill>
              <a:latin typeface="Arial" panose="020B0604020202020204" pitchFamily="34" charset="0"/>
            </a:endParaRPr>
          </a:p>
        </p:txBody>
      </p:sp>
      <p:sp>
        <p:nvSpPr>
          <p:cNvPr id="16" name="Rectangle 15"/>
          <p:cNvSpPr/>
          <p:nvPr userDrawn="1">
            <p:custDataLst>
              <p:tags r:id="rId4"/>
            </p:custDataLst>
          </p:nvPr>
        </p:nvSpPr>
        <p:spPr>
          <a:xfrm>
            <a:off x="631553" y="908491"/>
            <a:ext cx="3448081" cy="3489100"/>
          </a:xfrm>
          <a:prstGeom prst="rect">
            <a:avLst/>
          </a:prstGeom>
          <a:noFill/>
          <a:ln w="9525" cap="rnd"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2000" rIns="0" bIns="0" numCol="1" spcCol="0" rtlCol="0" fromWordArt="0" anchor="t" anchorCtr="0" forceAA="0" compatLnSpc="1">
            <a:prstTxWarp prst="textNoShape">
              <a:avLst/>
            </a:prstTxWarp>
            <a:noAutofit/>
          </a:bodyPr>
          <a:lstStyle/>
          <a:p>
            <a:pPr algn="ctr">
              <a:lnSpc>
                <a:spcPct val="95000"/>
              </a:lnSpc>
            </a:pPr>
            <a:r>
              <a:rPr lang="en-US" sz="5400" b="1">
                <a:solidFill>
                  <a:schemeClr val="bg1"/>
                </a:solidFill>
                <a:latin typeface="Arial" panose="020B0604020202020204" pitchFamily="34" charset="0"/>
              </a:rPr>
              <a:t>Agenda</a:t>
            </a:r>
          </a:p>
        </p:txBody>
      </p:sp>
      <p:sp>
        <p:nvSpPr>
          <p:cNvPr id="2" name="hlSlideMaster2854.Agenda Section Header OverviewHeader">
            <a:extLst>
              <a:ext uri="{FF2B5EF4-FFF2-40B4-BE49-F238E27FC236}">
                <a16:creationId xmlns:a16="http://schemas.microsoft.com/office/drawing/2014/main" id="{2C293C14-DA6D-32A1-71DE-07E8223566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Section Header OverviewHeader" descr="&#10;Internal">
            <a:extLst>
              <a:ext uri="{FF2B5EF4-FFF2-40B4-BE49-F238E27FC236}">
                <a16:creationId xmlns:a16="http://schemas.microsoft.com/office/drawing/2014/main" id="{14B8997B-A129-908A-1ABF-828ACDEDF84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9067171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9067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genda Section HeaderHeader">
            <a:extLst>
              <a:ext uri="{FF2B5EF4-FFF2-40B4-BE49-F238E27FC236}">
                <a16:creationId xmlns:a16="http://schemas.microsoft.com/office/drawing/2014/main" id="{65A55DA1-4BEE-0774-A55D-48B9392C81C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Section HeaderHeader" descr="&#10;Internal">
            <a:extLst>
              <a:ext uri="{FF2B5EF4-FFF2-40B4-BE49-F238E27FC236}">
                <a16:creationId xmlns:a16="http://schemas.microsoft.com/office/drawing/2014/main" id="{32EF6687-B041-F261-A589-692EF1B7C44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831938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17081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Title 1"/>
          <p:cNvSpPr txBox="1">
            <a:spLocks/>
          </p:cNvSpPr>
          <p:nvPr userDrawn="1"/>
        </p:nvSpPr>
        <p:spPr>
          <a:xfrm>
            <a:off x="48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480000" y="1206000"/>
            <a:ext cx="11712000"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genda Full Width OverviewHeader">
            <a:extLst>
              <a:ext uri="{FF2B5EF4-FFF2-40B4-BE49-F238E27FC236}">
                <a16:creationId xmlns:a16="http://schemas.microsoft.com/office/drawing/2014/main" id="{EA5C7ECC-CE24-ED20-E09E-4FC153F2F0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Full Width OverviewHeader" descr="&#10;Internal">
            <a:extLst>
              <a:ext uri="{FF2B5EF4-FFF2-40B4-BE49-F238E27FC236}">
                <a16:creationId xmlns:a16="http://schemas.microsoft.com/office/drawing/2014/main" id="{02B8A220-E5D2-6EC0-983C-D3EEA2DF429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099100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01285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7" name="TextBox 16"/>
          <p:cNvSpPr txBox="1"/>
          <p:nvPr userDrawn="1"/>
        </p:nvSpPr>
        <p:spPr>
          <a:xfrm>
            <a:off x="48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Agenda Two-ThirdsHeader">
            <a:extLst>
              <a:ext uri="{FF2B5EF4-FFF2-40B4-BE49-F238E27FC236}">
                <a16:creationId xmlns:a16="http://schemas.microsoft.com/office/drawing/2014/main" id="{C3045C43-4FC6-5A15-6063-98F7F82C570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Two-ThirdsHeader" descr="&#10;Internal">
            <a:extLst>
              <a:ext uri="{FF2B5EF4-FFF2-40B4-BE49-F238E27FC236}">
                <a16:creationId xmlns:a16="http://schemas.microsoft.com/office/drawing/2014/main" id="{297EEEE0-7F93-3978-A7D6-E6606B781E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238094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540578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mj-lt"/>
                <a:sym typeface="+mj-lt"/>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reeform 10"/>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mn-cs"/>
              <a:sym typeface="Arial" panose="020B0604020202020204" pitchFamily="34" charset="0"/>
            </a:endParaRPr>
          </a:p>
        </p:txBody>
      </p:sp>
      <p:pic>
        <p:nvPicPr>
          <p:cNvPr id="7" name="Picture Placeholder 11"/>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488223" y="3757519"/>
            <a:ext cx="11215555" cy="2940050"/>
          </a:xfrm>
          <a:prstGeom prst="rect">
            <a:avLst/>
          </a:prstGeom>
        </p:spPr>
      </p:pic>
      <p:sp>
        <p:nvSpPr>
          <p:cNvPr id="3" name="hlSlideMaster.D. Title SlideHeader">
            <a:extLst>
              <a:ext uri="{FF2B5EF4-FFF2-40B4-BE49-F238E27FC236}">
                <a16:creationId xmlns:a16="http://schemas.microsoft.com/office/drawing/2014/main" id="{8A766B2D-7EB3-D24B-5873-EDA8EDE5252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Title SlideHeader" descr="&#10;Internal">
            <a:extLst>
              <a:ext uri="{FF2B5EF4-FFF2-40B4-BE49-F238E27FC236}">
                <a16:creationId xmlns:a16="http://schemas.microsoft.com/office/drawing/2014/main" id="{9E756787-E17A-B7BE-DEFE-F5732F363C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150822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75557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5_D. Title OnlyHeader">
            <a:extLst>
              <a:ext uri="{FF2B5EF4-FFF2-40B4-BE49-F238E27FC236}">
                <a16:creationId xmlns:a16="http://schemas.microsoft.com/office/drawing/2014/main" id="{BFA18216-E8F8-59D2-706D-5FB5A0601DC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5_D. Title OnlyHeader" descr="&#10;Internal">
            <a:extLst>
              <a:ext uri="{FF2B5EF4-FFF2-40B4-BE49-F238E27FC236}">
                <a16:creationId xmlns:a16="http://schemas.microsoft.com/office/drawing/2014/main" id="{33E78A4C-03F6-93F5-B268-8CEC88E08B5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142394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771055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2" name="Rectangle 11"/>
          <p:cNvSpPr/>
          <p:nvPr userDrawn="1">
            <p:custDataLst>
              <p:tags r:id="rId2"/>
            </p:custDataLst>
          </p:nvPr>
        </p:nvSpPr>
        <p:spPr>
          <a:xfrm>
            <a:off x="1388146" y="4691187"/>
            <a:ext cx="929337" cy="995874"/>
          </a:xfrm>
          <a:prstGeom prst="rect">
            <a:avLst/>
          </a:prstGeom>
          <a:noFill/>
          <a:ln w="9525" cap="rnd" cmpd="sng" algn="ctr">
            <a:solidFill>
              <a:srgbClr val="CF4B9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tx1">
                  <a:lumMod val="100000"/>
                </a:schemeClr>
              </a:solidFill>
              <a:latin typeface="Arial" panose="020B0604020202020204" pitchFamily="34" charset="0"/>
            </a:endParaRPr>
          </a:p>
        </p:txBody>
      </p:sp>
      <p:sp>
        <p:nvSpPr>
          <p:cNvPr id="13" name="Rectangle 12"/>
          <p:cNvSpPr/>
          <p:nvPr userDrawn="1">
            <p:custDataLst>
              <p:tags r:id="rId3"/>
            </p:custDataLst>
          </p:nvPr>
        </p:nvSpPr>
        <p:spPr>
          <a:xfrm>
            <a:off x="2509482" y="4691187"/>
            <a:ext cx="1570152" cy="1468176"/>
          </a:xfrm>
          <a:prstGeom prst="rect">
            <a:avLst/>
          </a:prstGeom>
          <a:noFill/>
          <a:ln w="9525" cap="rnd" cmpd="sng" algn="ctr">
            <a:solidFill>
              <a:srgbClr val="CF4B9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8000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tx1">
                  <a:lumMod val="100000"/>
                </a:schemeClr>
              </a:solidFill>
              <a:latin typeface="Arial" panose="020B0604020202020204" pitchFamily="34" charset="0"/>
            </a:endParaRPr>
          </a:p>
        </p:txBody>
      </p:sp>
      <p:sp>
        <p:nvSpPr>
          <p:cNvPr id="14" name="Rectangle 13"/>
          <p:cNvSpPr/>
          <p:nvPr userDrawn="1">
            <p:custDataLst>
              <p:tags r:id="rId4"/>
            </p:custDataLst>
          </p:nvPr>
        </p:nvSpPr>
        <p:spPr>
          <a:xfrm>
            <a:off x="631553" y="908491"/>
            <a:ext cx="3448081" cy="3489100"/>
          </a:xfrm>
          <a:prstGeom prst="rect">
            <a:avLst/>
          </a:prstGeom>
          <a:noFill/>
          <a:ln w="9525" cap="rnd" cmpd="sng" algn="ctr">
            <a:solidFill>
              <a:srgbClr val="CF4B9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2000" rIns="0" bIns="0" numCol="1" spcCol="0" rtlCol="0" fromWordArt="0" anchor="t" anchorCtr="0" forceAA="0" compatLnSpc="1">
            <a:prstTxWarp prst="textNoShape">
              <a:avLst/>
            </a:prstTxWarp>
            <a:noAutofit/>
          </a:bodyPr>
          <a:lstStyle/>
          <a:p>
            <a:pPr algn="ctr">
              <a:lnSpc>
                <a:spcPct val="95000"/>
              </a:lnSpc>
            </a:pPr>
            <a:r>
              <a:rPr lang="en-US" sz="5400" b="1">
                <a:solidFill>
                  <a:srgbClr val="CF4B91">
                    <a:lumMod val="100000"/>
                  </a:srgbClr>
                </a:solidFill>
                <a:latin typeface="Arial" panose="020B0604020202020204" pitchFamily="34" charset="0"/>
              </a:rPr>
              <a:t>Agenda</a:t>
            </a:r>
          </a:p>
        </p:txBody>
      </p:sp>
      <p:sp>
        <p:nvSpPr>
          <p:cNvPr id="3" name="hlSlideMaster2854.Agenda D. Section Header OverviewHeader">
            <a:extLst>
              <a:ext uri="{FF2B5EF4-FFF2-40B4-BE49-F238E27FC236}">
                <a16:creationId xmlns:a16="http://schemas.microsoft.com/office/drawing/2014/main" id="{6A24EC3C-4612-5E84-9AB7-DAEF81906B1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D. Section Header OverviewHeader" descr="&#10;Internal">
            <a:extLst>
              <a:ext uri="{FF2B5EF4-FFF2-40B4-BE49-F238E27FC236}">
                <a16:creationId xmlns:a16="http://schemas.microsoft.com/office/drawing/2014/main" id="{E9C43E35-D1F8-B4BD-E7E2-A172C2E98BE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4889030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30625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CF4B9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rgbClr val="CF4B9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3" name="hlSlideMaster2854.Agenda D. Section HeaderHeader">
            <a:extLst>
              <a:ext uri="{FF2B5EF4-FFF2-40B4-BE49-F238E27FC236}">
                <a16:creationId xmlns:a16="http://schemas.microsoft.com/office/drawing/2014/main" id="{0CEB47AF-3B0B-F981-C7FB-4DC3A7EDC2B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D. Section HeaderHeader" descr="&#10;Internal">
            <a:extLst>
              <a:ext uri="{FF2B5EF4-FFF2-40B4-BE49-F238E27FC236}">
                <a16:creationId xmlns:a16="http://schemas.microsoft.com/office/drawing/2014/main" id="{4FDCB33E-BF25-49EE-7E2E-A5678A41BFE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101874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121223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Title 1"/>
          <p:cNvSpPr txBox="1">
            <a:spLocks/>
          </p:cNvSpPr>
          <p:nvPr userDrawn="1"/>
        </p:nvSpPr>
        <p:spPr>
          <a:xfrm>
            <a:off x="480000" y="622800"/>
            <a:ext cx="733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rgbClr val="CF4B91"/>
                </a:solidFill>
                <a:latin typeface="+mn-lt"/>
                <a:ea typeface="+mn-ea"/>
                <a:cs typeface="+mn-cs"/>
                <a:sym typeface="+mn-lt"/>
              </a:rPr>
              <a:t>Agenda</a:t>
            </a:r>
          </a:p>
        </p:txBody>
      </p:sp>
      <p:cxnSp>
        <p:nvCxnSpPr>
          <p:cNvPr id="9" name="Straight Connector 8"/>
          <p:cNvCxnSpPr/>
          <p:nvPr userDrawn="1"/>
        </p:nvCxnSpPr>
        <p:spPr bwMode="white">
          <a:xfrm>
            <a:off x="480000" y="1206000"/>
            <a:ext cx="11715202" cy="0"/>
          </a:xfrm>
          <a:prstGeom prst="line">
            <a:avLst/>
          </a:prstGeom>
          <a:ln w="9525" cmpd="sng">
            <a:solidFill>
              <a:srgbClr val="CF4B9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 name="hlSlideMaster2854.Agenda D. Full Width OverviewHeader">
            <a:extLst>
              <a:ext uri="{FF2B5EF4-FFF2-40B4-BE49-F238E27FC236}">
                <a16:creationId xmlns:a16="http://schemas.microsoft.com/office/drawing/2014/main" id="{56F96E95-E665-F192-03B7-853BB8B40A0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D. Full Width OverviewHeader" descr="&#10;Internal">
            <a:extLst>
              <a:ext uri="{FF2B5EF4-FFF2-40B4-BE49-F238E27FC236}">
                <a16:creationId xmlns:a16="http://schemas.microsoft.com/office/drawing/2014/main" id="{B91284E4-F8D6-9E0A-F6B7-B11A10CCA5A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5264116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548383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0" name="TextBox 9"/>
          <p:cNvSpPr txBox="1"/>
          <p:nvPr userDrawn="1"/>
        </p:nvSpPr>
        <p:spPr>
          <a:xfrm>
            <a:off x="48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Agenda D. Two-ThirdsHeader">
            <a:extLst>
              <a:ext uri="{FF2B5EF4-FFF2-40B4-BE49-F238E27FC236}">
                <a16:creationId xmlns:a16="http://schemas.microsoft.com/office/drawing/2014/main" id="{4DC61BB3-5D5C-D27D-3CD0-6FA3AF25F0D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D. Two-ThirdsHeader" descr="&#10;Internal">
            <a:extLst>
              <a:ext uri="{FF2B5EF4-FFF2-40B4-BE49-F238E27FC236}">
                <a16:creationId xmlns:a16="http://schemas.microsoft.com/office/drawing/2014/main" id="{BA4F38A2-1D41-EECB-BAB6-C3FE9C5FEBD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8103451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906358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480000" y="2577934"/>
            <a:ext cx="2988914"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1"/>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103133489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855-D6AE-270C-7A25-31CE21DE5117}"/>
              </a:ext>
            </a:extLst>
          </p:cNvPr>
          <p:cNvSpPr>
            <a:spLocks noGrp="1"/>
          </p:cNvSpPr>
          <p:nvPr>
            <p:ph type="ctrTitle"/>
          </p:nvPr>
        </p:nvSpPr>
        <p:spPr>
          <a:xfrm>
            <a:off x="565528" y="1379863"/>
            <a:ext cx="11060944" cy="1795749"/>
          </a:xfrm>
          <a:prstGeom prst="rect">
            <a:avLst/>
          </a:prstGeom>
        </p:spPr>
        <p:txBody>
          <a:bodyPr anchor="b"/>
          <a:lstStyle>
            <a:lvl1pPr algn="l">
              <a:lnSpc>
                <a:spcPts val="4600"/>
              </a:lnSpc>
              <a:defRPr sz="4000"/>
            </a:lvl1pPr>
          </a:lstStyle>
          <a:p>
            <a:r>
              <a:rPr lang="en-US"/>
              <a:t>Click to edit Master title style</a:t>
            </a:r>
          </a:p>
        </p:txBody>
      </p:sp>
      <p:sp>
        <p:nvSpPr>
          <p:cNvPr id="3" name="Subtitle 2">
            <a:extLst>
              <a:ext uri="{FF2B5EF4-FFF2-40B4-BE49-F238E27FC236}">
                <a16:creationId xmlns:a16="http://schemas.microsoft.com/office/drawing/2014/main" id="{FD1D0469-E80F-1F40-76E7-E7C8B494A3DD}"/>
              </a:ext>
            </a:extLst>
          </p:cNvPr>
          <p:cNvSpPr>
            <a:spLocks noGrp="1"/>
          </p:cNvSpPr>
          <p:nvPr>
            <p:ph type="subTitle" idx="1"/>
          </p:nvPr>
        </p:nvSpPr>
        <p:spPr>
          <a:xfrm>
            <a:off x="565528" y="3175612"/>
            <a:ext cx="11071038" cy="311704"/>
          </a:xfrm>
        </p:spPr>
        <p:txBody>
          <a:bodyPr/>
          <a:lstStyle>
            <a:lvl1pPr marL="0" indent="0" algn="l">
              <a:lnSpc>
                <a:spcPts val="2160"/>
              </a:lnSpc>
              <a:spcBef>
                <a:spcPts val="0"/>
              </a:spcBef>
              <a:spcAft>
                <a:spcPts val="600"/>
              </a:spcAft>
              <a:buNone/>
              <a:defRPr sz="1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text&#10;&#10;Description automatically generated">
            <a:extLst>
              <a:ext uri="{FF2B5EF4-FFF2-40B4-BE49-F238E27FC236}">
                <a16:creationId xmlns:a16="http://schemas.microsoft.com/office/drawing/2014/main" id="{7803274F-48D5-03B2-919E-B8A150F869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4022" y="355294"/>
            <a:ext cx="1608462" cy="7987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D80ACF-D350-18DF-EFAA-B8B061CBCF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12007" y="355294"/>
            <a:ext cx="2324559" cy="771181"/>
          </a:xfrm>
          <a:prstGeom prst="rect">
            <a:avLst/>
          </a:prstGeom>
        </p:spPr>
      </p:pic>
      <p:pic>
        <p:nvPicPr>
          <p:cNvPr id="5" name="Picture 4" descr="Logo&#10;&#10;Description automatically generated">
            <a:extLst>
              <a:ext uri="{FF2B5EF4-FFF2-40B4-BE49-F238E27FC236}">
                <a16:creationId xmlns:a16="http://schemas.microsoft.com/office/drawing/2014/main" id="{961389A7-A76B-F55F-147E-D33E19955B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5528" y="3723700"/>
            <a:ext cx="11126124" cy="3134299"/>
          </a:xfrm>
          <a:prstGeom prst="rect">
            <a:avLst/>
          </a:prstGeom>
        </p:spPr>
      </p:pic>
      <p:sp>
        <p:nvSpPr>
          <p:cNvPr id="4" name="hlSlideMaster2951.Title SlideHeader">
            <a:extLst>
              <a:ext uri="{FF2B5EF4-FFF2-40B4-BE49-F238E27FC236}">
                <a16:creationId xmlns:a16="http://schemas.microsoft.com/office/drawing/2014/main" id="{67491039-E56E-0B88-5119-527AD559F11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51.Title SlideHeader" descr="&#10;Internal">
            <a:extLst>
              <a:ext uri="{FF2B5EF4-FFF2-40B4-BE49-F238E27FC236}">
                <a16:creationId xmlns:a16="http://schemas.microsoft.com/office/drawing/2014/main" id="{04D5A0B7-9315-B7A8-5657-7A8FFD17918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892644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Welcom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398444" y="333260"/>
            <a:ext cx="11403375" cy="6191479"/>
          </a:xfrm>
          <a:prstGeom prst="roundRect">
            <a:avLst>
              <a:gd name="adj" fmla="val 70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4554557" y="2586210"/>
            <a:ext cx="3082886" cy="488682"/>
          </a:xfrm>
          <a:prstGeom prst="rect">
            <a:avLst/>
          </a:prstGeom>
        </p:spPr>
        <p:txBody>
          <a:bodyPr>
            <a:noAutofit/>
          </a:bodyPr>
          <a:lstStyle>
            <a:lvl1pPr algn="ctr">
              <a:defRPr sz="3200" b="1">
                <a:solidFill>
                  <a:schemeClr val="bg1"/>
                </a:solidFill>
              </a:defRPr>
            </a:lvl1pPr>
          </a:lstStyle>
          <a:p>
            <a:r>
              <a:rPr lang="en-US"/>
              <a:t>Welcome</a:t>
            </a:r>
          </a:p>
        </p:txBody>
      </p:sp>
      <p:pic>
        <p:nvPicPr>
          <p:cNvPr id="15" name="Picture 14" descr="A picture containing icon&#10;&#10;Description automatically generated">
            <a:extLst>
              <a:ext uri="{FF2B5EF4-FFF2-40B4-BE49-F238E27FC236}">
                <a16:creationId xmlns:a16="http://schemas.microsoft.com/office/drawing/2014/main" id="{F36FF567-19A6-9CC7-28D5-B4AE38B089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05260" y="3208662"/>
            <a:ext cx="2346594" cy="1399143"/>
          </a:xfrm>
          <a:prstGeom prst="rect">
            <a:avLst/>
          </a:prstGeom>
        </p:spPr>
      </p:pic>
      <p:sp>
        <p:nvSpPr>
          <p:cNvPr id="3" name="hlSlideMaster2951.WelcomeHeader">
            <a:extLst>
              <a:ext uri="{FF2B5EF4-FFF2-40B4-BE49-F238E27FC236}">
                <a16:creationId xmlns:a16="http://schemas.microsoft.com/office/drawing/2014/main" id="{F3DD7816-6C70-1F29-2B01-29BF5A5E1B4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WelcomeHeader" descr="&#10;Internal">
            <a:extLst>
              <a:ext uri="{FF2B5EF4-FFF2-40B4-BE49-F238E27FC236}">
                <a16:creationId xmlns:a16="http://schemas.microsoft.com/office/drawing/2014/main" id="{4251342F-445B-38F9-EB88-2FBFAD61B29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47034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and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59C417-8D95-1076-5F33-41B851DE5104}"/>
              </a:ext>
            </a:extLst>
          </p:cNvPr>
          <p:cNvSpPr>
            <a:spLocks noGrp="1"/>
          </p:cNvSpPr>
          <p:nvPr>
            <p:ph type="pic" sz="quarter" idx="13"/>
          </p:nvPr>
        </p:nvSpPr>
        <p:spPr>
          <a:xfrm>
            <a:off x="611188" y="1501775"/>
            <a:ext cx="10966450" cy="4654550"/>
          </a:xfrm>
        </p:spPr>
        <p:txBody>
          <a:bodyPr anchor="ctr" anchorCtr="0"/>
          <a:lstStyle>
            <a:lvl1pPr marL="0" indent="0" algn="ctr">
              <a:buNone/>
              <a:defRPr/>
            </a:lvl1pPr>
          </a:lstStyle>
          <a:p>
            <a:r>
              <a:rPr lang="en-US"/>
              <a:t>Click icon to add picture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990C7B88-EB81-6E50-A81C-99FC7AD4FB3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PictureHeader">
            <a:extLst>
              <a:ext uri="{FF2B5EF4-FFF2-40B4-BE49-F238E27FC236}">
                <a16:creationId xmlns:a16="http://schemas.microsoft.com/office/drawing/2014/main" id="{07F59124-42BD-6303-2F5E-2B5A693D162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PictureHeader" descr="&#10;Internal">
            <a:extLst>
              <a:ext uri="{FF2B5EF4-FFF2-40B4-BE49-F238E27FC236}">
                <a16:creationId xmlns:a16="http://schemas.microsoft.com/office/drawing/2014/main" id="{8E18D89D-2DBE-25D4-9217-812E73451FB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7182192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and Content 1">
    <p:bg>
      <p:bgPr>
        <a:solidFill>
          <a:schemeClr val="bg1"/>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D80DB6E-1504-491A-2966-AAEDD4620292}"/>
              </a:ext>
            </a:extLst>
          </p:cNvPr>
          <p:cNvSpPr/>
          <p:nvPr/>
        </p:nvSpPr>
        <p:spPr>
          <a:xfrm>
            <a:off x="651832" y="3649334"/>
            <a:ext cx="10904862" cy="969489"/>
          </a:xfrm>
          <a:prstGeom prst="roundRect">
            <a:avLst>
              <a:gd name="adj" fmla="val 137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p:nvSpPr>
        <p:spPr>
          <a:xfrm>
            <a:off x="6152920" y="5127065"/>
            <a:ext cx="5428562" cy="969489"/>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4" y="1437701"/>
            <a:ext cx="4020241" cy="363557"/>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hasCustomPrompt="1"/>
          </p:nvPr>
        </p:nvSpPr>
        <p:spPr>
          <a:xfrm>
            <a:off x="6314502" y="5245404"/>
            <a:ext cx="4107915" cy="844170"/>
          </a:xfrm>
        </p:spPr>
        <p:txBody>
          <a:bodyPr>
            <a:noAutofit/>
          </a:bodyPr>
          <a:lstStyle>
            <a:lvl1pPr marL="0" indent="0">
              <a:lnSpc>
                <a:spcPts val="1400"/>
              </a:lnSpc>
              <a:spcBef>
                <a:spcPts val="0"/>
              </a:spcBef>
              <a:spcAft>
                <a:spcPts val="8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751901" y="3737051"/>
            <a:ext cx="2239179"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p:nvSpPr>
        <p:spPr>
          <a:xfrm>
            <a:off x="661472" y="5134546"/>
            <a:ext cx="5428562" cy="969489"/>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535234" y="3261970"/>
            <a:ext cx="5689297" cy="288408"/>
          </a:xfrm>
        </p:spPr>
        <p:txBody>
          <a:bodyPr>
            <a:noAutofit/>
          </a:bodyPr>
          <a:lstStyle>
            <a:lvl1pPr marL="0" indent="0">
              <a:lnSpc>
                <a:spcPts val="1700"/>
              </a:lnSpc>
              <a:spcBef>
                <a:spcPts val="0"/>
              </a:spcBef>
              <a:buNone/>
              <a:defRPr sz="14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7" name="Content Placeholder 2">
            <a:extLst>
              <a:ext uri="{FF2B5EF4-FFF2-40B4-BE49-F238E27FC236}">
                <a16:creationId xmlns:a16="http://schemas.microsoft.com/office/drawing/2014/main" id="{108F40C2-95CA-7EFE-3DC7-B2AB6579BDD5}"/>
              </a:ext>
            </a:extLst>
          </p:cNvPr>
          <p:cNvSpPr>
            <a:spLocks noGrp="1"/>
          </p:cNvSpPr>
          <p:nvPr>
            <p:ph idx="17"/>
          </p:nvPr>
        </p:nvSpPr>
        <p:spPr>
          <a:xfrm>
            <a:off x="3025048" y="3742441"/>
            <a:ext cx="2239179"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28" name="Content Placeholder 2">
            <a:extLst>
              <a:ext uri="{FF2B5EF4-FFF2-40B4-BE49-F238E27FC236}">
                <a16:creationId xmlns:a16="http://schemas.microsoft.com/office/drawing/2014/main" id="{7D628DDB-4633-EDBD-C06D-D13443C78092}"/>
              </a:ext>
            </a:extLst>
          </p:cNvPr>
          <p:cNvSpPr>
            <a:spLocks noGrp="1"/>
          </p:cNvSpPr>
          <p:nvPr>
            <p:ph idx="18"/>
          </p:nvPr>
        </p:nvSpPr>
        <p:spPr>
          <a:xfrm>
            <a:off x="5667261" y="3737051"/>
            <a:ext cx="1829718"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29" name="Content Placeholder 2">
            <a:extLst>
              <a:ext uri="{FF2B5EF4-FFF2-40B4-BE49-F238E27FC236}">
                <a16:creationId xmlns:a16="http://schemas.microsoft.com/office/drawing/2014/main" id="{11750EE7-C910-75EE-77E2-30EAF6A5BC5B}"/>
              </a:ext>
            </a:extLst>
          </p:cNvPr>
          <p:cNvSpPr>
            <a:spLocks noGrp="1"/>
          </p:cNvSpPr>
          <p:nvPr>
            <p:ph idx="19"/>
          </p:nvPr>
        </p:nvSpPr>
        <p:spPr>
          <a:xfrm>
            <a:off x="7533244" y="3737051"/>
            <a:ext cx="1829718"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30" name="Content Placeholder 2">
            <a:extLst>
              <a:ext uri="{FF2B5EF4-FFF2-40B4-BE49-F238E27FC236}">
                <a16:creationId xmlns:a16="http://schemas.microsoft.com/office/drawing/2014/main" id="{925CFF7C-FA8F-C86F-E561-FE708CCD64D2}"/>
              </a:ext>
            </a:extLst>
          </p:cNvPr>
          <p:cNvSpPr>
            <a:spLocks noGrp="1"/>
          </p:cNvSpPr>
          <p:nvPr>
            <p:ph idx="20"/>
          </p:nvPr>
        </p:nvSpPr>
        <p:spPr>
          <a:xfrm>
            <a:off x="9429522" y="3742441"/>
            <a:ext cx="1829718"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31" name="Content Placeholder 2">
            <a:extLst>
              <a:ext uri="{FF2B5EF4-FFF2-40B4-BE49-F238E27FC236}">
                <a16:creationId xmlns:a16="http://schemas.microsoft.com/office/drawing/2014/main" id="{2160BBE0-D106-E002-1DFF-D8A60F060C57}"/>
              </a:ext>
            </a:extLst>
          </p:cNvPr>
          <p:cNvSpPr>
            <a:spLocks noGrp="1"/>
          </p:cNvSpPr>
          <p:nvPr>
            <p:ph idx="21"/>
          </p:nvPr>
        </p:nvSpPr>
        <p:spPr>
          <a:xfrm>
            <a:off x="535233" y="4714781"/>
            <a:ext cx="5689297" cy="288408"/>
          </a:xfrm>
        </p:spPr>
        <p:txBody>
          <a:bodyPr>
            <a:noAutofit/>
          </a:bodyPr>
          <a:lstStyle>
            <a:lvl1pPr marL="0" indent="0">
              <a:lnSpc>
                <a:spcPts val="1700"/>
              </a:lnSpc>
              <a:spcBef>
                <a:spcPts val="0"/>
              </a:spcBef>
              <a:buNone/>
              <a:defRPr sz="1400" b="1">
                <a:solidFill>
                  <a:schemeClr val="accent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2" name="Content Placeholder 2">
            <a:extLst>
              <a:ext uri="{FF2B5EF4-FFF2-40B4-BE49-F238E27FC236}">
                <a16:creationId xmlns:a16="http://schemas.microsoft.com/office/drawing/2014/main" id="{156F109E-800E-DD25-3D84-2B391EED0E36}"/>
              </a:ext>
            </a:extLst>
          </p:cNvPr>
          <p:cNvSpPr>
            <a:spLocks noGrp="1"/>
          </p:cNvSpPr>
          <p:nvPr>
            <p:ph idx="22" hasCustomPrompt="1"/>
          </p:nvPr>
        </p:nvSpPr>
        <p:spPr>
          <a:xfrm>
            <a:off x="902922" y="5250225"/>
            <a:ext cx="4107915" cy="844170"/>
          </a:xfrm>
        </p:spPr>
        <p:txBody>
          <a:bodyPr>
            <a:noAutofit/>
          </a:bodyPr>
          <a:lstStyle>
            <a:lvl1pPr marL="0" indent="0">
              <a:lnSpc>
                <a:spcPts val="1400"/>
              </a:lnSpc>
              <a:spcBef>
                <a:spcPts val="0"/>
              </a:spcBef>
              <a:spcAft>
                <a:spcPts val="8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34" name="Picture 33">
            <a:extLst>
              <a:ext uri="{FF2B5EF4-FFF2-40B4-BE49-F238E27FC236}">
                <a16:creationId xmlns:a16="http://schemas.microsoft.com/office/drawing/2014/main" id="{7FA16D28-C799-6DA0-4BE0-29F59AF70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64227" y="5197206"/>
            <a:ext cx="613272" cy="782199"/>
          </a:xfrm>
          <a:prstGeom prst="rect">
            <a:avLst/>
          </a:prstGeom>
        </p:spPr>
      </p:pic>
      <p:pic>
        <p:nvPicPr>
          <p:cNvPr id="36" name="Picture 35">
            <a:extLst>
              <a:ext uri="{FF2B5EF4-FFF2-40B4-BE49-F238E27FC236}">
                <a16:creationId xmlns:a16="http://schemas.microsoft.com/office/drawing/2014/main" id="{1039F08B-9F6D-E697-3A58-57833615DA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17506" y="5197206"/>
            <a:ext cx="727114" cy="844170"/>
          </a:xfrm>
          <a:prstGeom prst="rect">
            <a:avLst/>
          </a:prstGeom>
        </p:spPr>
      </p:pic>
      <p:sp>
        <p:nvSpPr>
          <p:cNvPr id="37" name="Isosceles Triangle 36">
            <a:extLst>
              <a:ext uri="{FF2B5EF4-FFF2-40B4-BE49-F238E27FC236}">
                <a16:creationId xmlns:a16="http://schemas.microsoft.com/office/drawing/2014/main" id="{9826E8D9-6069-D689-BD18-FBF4A66090C4}"/>
              </a:ext>
            </a:extLst>
          </p:cNvPr>
          <p:cNvSpPr/>
          <p:nvPr/>
        </p:nvSpPr>
        <p:spPr>
          <a:xfrm>
            <a:off x="5192617" y="1447190"/>
            <a:ext cx="1823291" cy="572877"/>
          </a:xfrm>
          <a:prstGeom prst="triangle">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8" name="Rectangle 37">
            <a:extLst>
              <a:ext uri="{FF2B5EF4-FFF2-40B4-BE49-F238E27FC236}">
                <a16:creationId xmlns:a16="http://schemas.microsoft.com/office/drawing/2014/main" id="{C799EBB8-EBD1-1716-7A08-B181813A5EA4}"/>
              </a:ext>
            </a:extLst>
          </p:cNvPr>
          <p:cNvSpPr/>
          <p:nvPr/>
        </p:nvSpPr>
        <p:spPr>
          <a:xfrm>
            <a:off x="5395971" y="2045048"/>
            <a:ext cx="1388125" cy="743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C95072-B686-CD6C-EA02-6188D81CB952}"/>
              </a:ext>
            </a:extLst>
          </p:cNvPr>
          <p:cNvSpPr/>
          <p:nvPr/>
        </p:nvSpPr>
        <p:spPr>
          <a:xfrm>
            <a:off x="5164156" y="2813668"/>
            <a:ext cx="1880212" cy="3407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hasCustomPrompt="1"/>
          </p:nvPr>
        </p:nvSpPr>
        <p:spPr>
          <a:xfrm>
            <a:off x="5580963" y="1615406"/>
            <a:ext cx="1086080"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0" name="Content Placeholder 2">
            <a:extLst>
              <a:ext uri="{FF2B5EF4-FFF2-40B4-BE49-F238E27FC236}">
                <a16:creationId xmlns:a16="http://schemas.microsoft.com/office/drawing/2014/main" id="{875A7B62-A049-57E5-0C9D-D551837116B7}"/>
              </a:ext>
            </a:extLst>
          </p:cNvPr>
          <p:cNvSpPr>
            <a:spLocks noGrp="1"/>
          </p:cNvSpPr>
          <p:nvPr>
            <p:ph idx="23" hasCustomPrompt="1"/>
          </p:nvPr>
        </p:nvSpPr>
        <p:spPr>
          <a:xfrm>
            <a:off x="5421678" y="2220906"/>
            <a:ext cx="1336712"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1" name="Content Placeholder 2">
            <a:extLst>
              <a:ext uri="{FF2B5EF4-FFF2-40B4-BE49-F238E27FC236}">
                <a16:creationId xmlns:a16="http://schemas.microsoft.com/office/drawing/2014/main" id="{16CBB9D7-A32E-A737-8421-7A011B66F0D2}"/>
              </a:ext>
            </a:extLst>
          </p:cNvPr>
          <p:cNvSpPr>
            <a:spLocks noGrp="1"/>
          </p:cNvSpPr>
          <p:nvPr>
            <p:ph idx="24" hasCustomPrompt="1"/>
          </p:nvPr>
        </p:nvSpPr>
        <p:spPr>
          <a:xfrm>
            <a:off x="5209143" y="2847857"/>
            <a:ext cx="1762698" cy="282755"/>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33" name="Title 1">
            <a:extLst>
              <a:ext uri="{FF2B5EF4-FFF2-40B4-BE49-F238E27FC236}">
                <a16:creationId xmlns:a16="http://schemas.microsoft.com/office/drawing/2014/main" id="{A768E03A-90A7-5403-CBE4-447287048C0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1Header">
            <a:extLst>
              <a:ext uri="{FF2B5EF4-FFF2-40B4-BE49-F238E27FC236}">
                <a16:creationId xmlns:a16="http://schemas.microsoft.com/office/drawing/2014/main" id="{4A269F45-CC09-F82C-9F45-988FC86EB17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1Header" descr="&#10;Internal">
            <a:extLst>
              <a:ext uri="{FF2B5EF4-FFF2-40B4-BE49-F238E27FC236}">
                <a16:creationId xmlns:a16="http://schemas.microsoft.com/office/drawing/2014/main" id="{43A475AC-FBC5-C88B-A89B-A0EB4570CA6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7010736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nd Content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0815" y="1539608"/>
            <a:ext cx="2677099" cy="4555474"/>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p:nvSpPr>
        <p:spPr>
          <a:xfrm>
            <a:off x="3388606" y="1539608"/>
            <a:ext cx="2677099" cy="4555474"/>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p:nvSpPr>
        <p:spPr>
          <a:xfrm>
            <a:off x="6128132" y="1539608"/>
            <a:ext cx="2677099" cy="4555474"/>
          </a:xfrm>
          <a:prstGeom prst="roundRect">
            <a:avLst>
              <a:gd name="adj" fmla="val 137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p:nvSpPr>
        <p:spPr>
          <a:xfrm>
            <a:off x="8867658" y="1539608"/>
            <a:ext cx="2677099" cy="4555474"/>
          </a:xfrm>
          <a:prstGeom prst="roundRect">
            <a:avLst>
              <a:gd name="adj" fmla="val 137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10658" y="2729005"/>
            <a:ext cx="2300690"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22764" y="2729008"/>
            <a:ext cx="2287836" cy="292264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39169" y="2729006"/>
            <a:ext cx="2330068"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80653" y="2729007"/>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2Header">
            <a:extLst>
              <a:ext uri="{FF2B5EF4-FFF2-40B4-BE49-F238E27FC236}">
                <a16:creationId xmlns:a16="http://schemas.microsoft.com/office/drawing/2014/main" id="{89656942-E567-8429-65F4-0DEE91C001A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2Header" descr="&#10;Internal">
            <a:extLst>
              <a:ext uri="{FF2B5EF4-FFF2-40B4-BE49-F238E27FC236}">
                <a16:creationId xmlns:a16="http://schemas.microsoft.com/office/drawing/2014/main" id="{3DC37A0A-67FE-8B2D-73F2-BD7AE9D2335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206106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346497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4_D. Title OnlyHeader">
            <a:extLst>
              <a:ext uri="{FF2B5EF4-FFF2-40B4-BE49-F238E27FC236}">
                <a16:creationId xmlns:a16="http://schemas.microsoft.com/office/drawing/2014/main" id="{BCD5ACF0-9DB3-0007-9C56-BB2E65975E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4_D. Title OnlyHeader" descr="&#10;Internal">
            <a:extLst>
              <a:ext uri="{FF2B5EF4-FFF2-40B4-BE49-F238E27FC236}">
                <a16:creationId xmlns:a16="http://schemas.microsoft.com/office/drawing/2014/main" id="{DDADB694-5162-650F-A410-998651A2FB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439485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tandout text 1">
    <p:bg>
      <p:bgPr>
        <a:solidFill>
          <a:schemeClr val="accent4"/>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2E640CD-848D-522D-A817-7364BFA52D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538" cy="6858000"/>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682494"/>
            <a:ext cx="4979625" cy="1608463"/>
          </a:xfrm>
          <a:prstGeom prst="rect">
            <a:avLst/>
          </a:prstGeom>
        </p:spPr>
        <p:txBody>
          <a:bodyPr>
            <a:noAutofit/>
          </a:bodyPr>
          <a:lstStyle>
            <a:lvl1pPr algn="ctr">
              <a:defRPr sz="3200" b="1">
                <a:solidFill>
                  <a:schemeClr val="accent4"/>
                </a:solidFill>
              </a:defRPr>
            </a:lvl1pPr>
          </a:lstStyle>
          <a:p>
            <a:r>
              <a:rPr lang="en-US"/>
              <a:t>Standout text</a:t>
            </a:r>
          </a:p>
        </p:txBody>
      </p:sp>
      <p:sp>
        <p:nvSpPr>
          <p:cNvPr id="3" name="hlSlideMaster2951.Standout text 1Header">
            <a:extLst>
              <a:ext uri="{FF2B5EF4-FFF2-40B4-BE49-F238E27FC236}">
                <a16:creationId xmlns:a16="http://schemas.microsoft.com/office/drawing/2014/main" id="{8EABC585-B482-9508-B892-09A962CA324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51.Standout text 1Header" descr="&#10;Internal">
            <a:extLst>
              <a:ext uri="{FF2B5EF4-FFF2-40B4-BE49-F238E27FC236}">
                <a16:creationId xmlns:a16="http://schemas.microsoft.com/office/drawing/2014/main" id="{741C7E29-20D5-F239-7619-FF3FD7C7273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4746896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tandout text 2">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F11654-9D3F-DD7C-2A3B-14219EC2A8CD}"/>
              </a:ext>
            </a:extLst>
          </p:cNvPr>
          <p:cNvSpPr/>
          <p:nvPr/>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586217"/>
            <a:ext cx="4979625" cy="1608463"/>
          </a:xfrm>
          <a:prstGeom prst="rect">
            <a:avLst/>
          </a:prstGeom>
        </p:spPr>
        <p:txBody>
          <a:bodyPr>
            <a:noAutofit/>
          </a:bodyPr>
          <a:lstStyle>
            <a:lvl1pPr algn="ctr">
              <a:defRPr sz="3200" b="1">
                <a:solidFill>
                  <a:schemeClr val="bg1"/>
                </a:solidFill>
              </a:defRPr>
            </a:lvl1pPr>
          </a:lstStyle>
          <a:p>
            <a:r>
              <a:rPr lang="en-US"/>
              <a:t>Standout text</a:t>
            </a:r>
          </a:p>
        </p:txBody>
      </p:sp>
      <p:pic>
        <p:nvPicPr>
          <p:cNvPr id="6" name="Picture 5" descr="Logo&#10;&#10;Description automatically generated">
            <a:extLst>
              <a:ext uri="{FF2B5EF4-FFF2-40B4-BE49-F238E27FC236}">
                <a16:creationId xmlns:a16="http://schemas.microsoft.com/office/drawing/2014/main" id="{E72551C0-AE0A-6953-066A-16EB68A9A3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8444" y="2960783"/>
            <a:ext cx="2072089" cy="3896438"/>
          </a:xfrm>
          <a:prstGeom prst="rect">
            <a:avLst/>
          </a:prstGeom>
        </p:spPr>
      </p:pic>
      <p:pic>
        <p:nvPicPr>
          <p:cNvPr id="8" name="Picture 7" descr="Logo&#10;&#10;Description automatically generated">
            <a:extLst>
              <a:ext uri="{FF2B5EF4-FFF2-40B4-BE49-F238E27FC236}">
                <a16:creationId xmlns:a16="http://schemas.microsoft.com/office/drawing/2014/main" id="{9A17B861-909E-69B4-2B47-6F5E6C5002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00190" y="3875183"/>
            <a:ext cx="1828800" cy="2982038"/>
          </a:xfrm>
          <a:prstGeom prst="rect">
            <a:avLst/>
          </a:prstGeom>
        </p:spPr>
      </p:pic>
      <p:pic>
        <p:nvPicPr>
          <p:cNvPr id="10" name="Picture 9" descr="Logo&#10;&#10;Description automatically generated">
            <a:extLst>
              <a:ext uri="{FF2B5EF4-FFF2-40B4-BE49-F238E27FC236}">
                <a16:creationId xmlns:a16="http://schemas.microsoft.com/office/drawing/2014/main" id="{14F69B44-3560-0B8A-DB09-AD4FE8A085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87858" y="2933241"/>
            <a:ext cx="1889393" cy="3923980"/>
          </a:xfrm>
          <a:prstGeom prst="rect">
            <a:avLst/>
          </a:prstGeom>
        </p:spPr>
      </p:pic>
      <p:sp>
        <p:nvSpPr>
          <p:cNvPr id="3" name="hlSlideMaster2951.Standout text 2Header">
            <a:extLst>
              <a:ext uri="{FF2B5EF4-FFF2-40B4-BE49-F238E27FC236}">
                <a16:creationId xmlns:a16="http://schemas.microsoft.com/office/drawing/2014/main" id="{1CCF0F3E-3041-740A-8C10-98E14CEAA08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Standout text 2Header" descr="&#10;Internal">
            <a:extLst>
              <a:ext uri="{FF2B5EF4-FFF2-40B4-BE49-F238E27FC236}">
                <a16:creationId xmlns:a16="http://schemas.microsoft.com/office/drawing/2014/main" id="{C164053C-525C-D62B-0798-553CA4D382D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5439130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nd Content 3">
    <p:bg>
      <p:bgPr>
        <a:solidFill>
          <a:schemeClr val="bg1"/>
        </a:solid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6AF4D26-9CFC-C669-2EF3-DFACDE37715D}"/>
              </a:ext>
            </a:extLst>
          </p:cNvPr>
          <p:cNvSpPr/>
          <p:nvPr/>
        </p:nvSpPr>
        <p:spPr>
          <a:xfrm>
            <a:off x="6207089" y="258831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9" name="Rectangle: Rounded Corners 38">
            <a:extLst>
              <a:ext uri="{FF2B5EF4-FFF2-40B4-BE49-F238E27FC236}">
                <a16:creationId xmlns:a16="http://schemas.microsoft.com/office/drawing/2014/main" id="{EFF21AEF-A6F5-06AE-2087-CF318B9D7F2C}"/>
              </a:ext>
            </a:extLst>
          </p:cNvPr>
          <p:cNvSpPr/>
          <p:nvPr/>
        </p:nvSpPr>
        <p:spPr>
          <a:xfrm>
            <a:off x="6207089" y="3302879"/>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0" name="Rectangle: Rounded Corners 39">
            <a:extLst>
              <a:ext uri="{FF2B5EF4-FFF2-40B4-BE49-F238E27FC236}">
                <a16:creationId xmlns:a16="http://schemas.microsoft.com/office/drawing/2014/main" id="{DE8D70F2-5D7E-857A-C2D8-5A32219B3323}"/>
              </a:ext>
            </a:extLst>
          </p:cNvPr>
          <p:cNvSpPr/>
          <p:nvPr/>
        </p:nvSpPr>
        <p:spPr>
          <a:xfrm>
            <a:off x="6207087" y="472757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1" name="Rectangle: Rounded Corners 40">
            <a:extLst>
              <a:ext uri="{FF2B5EF4-FFF2-40B4-BE49-F238E27FC236}">
                <a16:creationId xmlns:a16="http://schemas.microsoft.com/office/drawing/2014/main" id="{681896DB-6BBE-0799-C3B3-F262CBBB4C79}"/>
              </a:ext>
            </a:extLst>
          </p:cNvPr>
          <p:cNvSpPr/>
          <p:nvPr/>
        </p:nvSpPr>
        <p:spPr>
          <a:xfrm>
            <a:off x="6207087" y="544656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9" name="Rectangle: Rounded Corners 58">
            <a:extLst>
              <a:ext uri="{FF2B5EF4-FFF2-40B4-BE49-F238E27FC236}">
                <a16:creationId xmlns:a16="http://schemas.microsoft.com/office/drawing/2014/main" id="{2992E36B-4798-9F67-264F-89FEFCFB4903}"/>
              </a:ext>
            </a:extLst>
          </p:cNvPr>
          <p:cNvSpPr/>
          <p:nvPr/>
        </p:nvSpPr>
        <p:spPr>
          <a:xfrm>
            <a:off x="663767" y="4021461"/>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06BC97D-D885-9376-7792-0975F08D8965}"/>
              </a:ext>
            </a:extLst>
          </p:cNvPr>
          <p:cNvSpPr/>
          <p:nvPr/>
        </p:nvSpPr>
        <p:spPr>
          <a:xfrm>
            <a:off x="648160" y="473074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57B09BF-29A5-E07C-0B90-01982DB5EBDE}"/>
              </a:ext>
            </a:extLst>
          </p:cNvPr>
          <p:cNvSpPr/>
          <p:nvPr/>
        </p:nvSpPr>
        <p:spPr>
          <a:xfrm>
            <a:off x="6191482" y="4017442"/>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7" name="Rectangle: Rounded Corners 46">
            <a:extLst>
              <a:ext uri="{FF2B5EF4-FFF2-40B4-BE49-F238E27FC236}">
                <a16:creationId xmlns:a16="http://schemas.microsoft.com/office/drawing/2014/main" id="{8F48FB30-B942-292F-649F-9ED82328E63B}"/>
              </a:ext>
            </a:extLst>
          </p:cNvPr>
          <p:cNvSpPr/>
          <p:nvPr/>
        </p:nvSpPr>
        <p:spPr>
          <a:xfrm>
            <a:off x="648160" y="330643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464276"/>
            <a:ext cx="11062772" cy="1052354"/>
          </a:xfrm>
          <a:prstGeom prst="rect">
            <a:avLst/>
          </a:prstGeom>
        </p:spPr>
        <p:txBody>
          <a:bodyPr anchor="t" anchorCtr="0">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3" y="1800814"/>
            <a:ext cx="4020241" cy="363557"/>
          </a:xfrm>
        </p:spPr>
        <p:txBody>
          <a:bodyPr>
            <a:noAutofit/>
          </a:bodyPr>
          <a:lstStyle>
            <a:lvl1pPr marL="0" indent="0">
              <a:lnSpc>
                <a:spcPts val="2400"/>
              </a:lnSpc>
              <a:spcBef>
                <a:spcPts val="0"/>
              </a:spcBef>
              <a:buNone/>
              <a:defRPr sz="2000" b="0">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p:nvSpPr>
        <p:spPr>
          <a:xfrm>
            <a:off x="648160" y="2590903"/>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199000" y="275943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1284B53C-89B6-09A2-6500-3C8CF8E924EE}"/>
              </a:ext>
            </a:extLst>
          </p:cNvPr>
          <p:cNvSpPr>
            <a:spLocks noGrp="1"/>
          </p:cNvSpPr>
          <p:nvPr>
            <p:ph idx="23"/>
          </p:nvPr>
        </p:nvSpPr>
        <p:spPr>
          <a:xfrm>
            <a:off x="6133642" y="1800813"/>
            <a:ext cx="4020241" cy="363557"/>
          </a:xfrm>
        </p:spPr>
        <p:txBody>
          <a:bodyPr>
            <a:noAutofit/>
          </a:bodyPr>
          <a:lstStyle>
            <a:lvl1pPr marL="0" indent="0">
              <a:lnSpc>
                <a:spcPts val="2400"/>
              </a:lnSpc>
              <a:spcBef>
                <a:spcPts val="0"/>
              </a:spcBef>
              <a:buNone/>
              <a:defRPr sz="2000" b="0">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199000" y="347561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199000"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784950" y="275943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784950" y="347437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784950" y="419009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01297" y="491414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787247" y="491414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1" name="Content Placeholder 2">
            <a:extLst>
              <a:ext uri="{FF2B5EF4-FFF2-40B4-BE49-F238E27FC236}">
                <a16:creationId xmlns:a16="http://schemas.microsoft.com/office/drawing/2014/main" id="{74ABBA70-472F-79F5-2C63-595DFCD0713D}"/>
              </a:ext>
            </a:extLst>
          </p:cNvPr>
          <p:cNvSpPr>
            <a:spLocks noGrp="1"/>
          </p:cNvSpPr>
          <p:nvPr>
            <p:ph idx="31"/>
          </p:nvPr>
        </p:nvSpPr>
        <p:spPr>
          <a:xfrm>
            <a:off x="6821274" y="279278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2" name="Content Placeholder 2">
            <a:extLst>
              <a:ext uri="{FF2B5EF4-FFF2-40B4-BE49-F238E27FC236}">
                <a16:creationId xmlns:a16="http://schemas.microsoft.com/office/drawing/2014/main" id="{DAAC8F4F-A125-8974-FA4E-92EBAD18D337}"/>
              </a:ext>
            </a:extLst>
          </p:cNvPr>
          <p:cNvSpPr>
            <a:spLocks noGrp="1"/>
          </p:cNvSpPr>
          <p:nvPr>
            <p:ph idx="32"/>
          </p:nvPr>
        </p:nvSpPr>
        <p:spPr>
          <a:xfrm>
            <a:off x="6821274" y="3492444"/>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3" name="Content Placeholder 2">
            <a:extLst>
              <a:ext uri="{FF2B5EF4-FFF2-40B4-BE49-F238E27FC236}">
                <a16:creationId xmlns:a16="http://schemas.microsoft.com/office/drawing/2014/main" id="{BD533FAD-5A0F-9172-0D56-E23947A266F2}"/>
              </a:ext>
            </a:extLst>
          </p:cNvPr>
          <p:cNvSpPr>
            <a:spLocks noGrp="1"/>
          </p:cNvSpPr>
          <p:nvPr>
            <p:ph idx="33"/>
          </p:nvPr>
        </p:nvSpPr>
        <p:spPr>
          <a:xfrm>
            <a:off x="6821274"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4" name="Content Placeholder 2">
            <a:extLst>
              <a:ext uri="{FF2B5EF4-FFF2-40B4-BE49-F238E27FC236}">
                <a16:creationId xmlns:a16="http://schemas.microsoft.com/office/drawing/2014/main" id="{92E286B3-FB97-D23F-8510-B82091875C1A}"/>
              </a:ext>
            </a:extLst>
          </p:cNvPr>
          <p:cNvSpPr>
            <a:spLocks noGrp="1"/>
          </p:cNvSpPr>
          <p:nvPr>
            <p:ph idx="34" hasCustomPrompt="1"/>
          </p:nvPr>
        </p:nvSpPr>
        <p:spPr>
          <a:xfrm>
            <a:off x="6407224" y="279278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5" name="Content Placeholder 2">
            <a:extLst>
              <a:ext uri="{FF2B5EF4-FFF2-40B4-BE49-F238E27FC236}">
                <a16:creationId xmlns:a16="http://schemas.microsoft.com/office/drawing/2014/main" id="{3E865B85-201C-A848-90C2-8400B6034AF5}"/>
              </a:ext>
            </a:extLst>
          </p:cNvPr>
          <p:cNvSpPr>
            <a:spLocks noGrp="1"/>
          </p:cNvSpPr>
          <p:nvPr>
            <p:ph idx="35" hasCustomPrompt="1"/>
          </p:nvPr>
        </p:nvSpPr>
        <p:spPr>
          <a:xfrm>
            <a:off x="6407224" y="3499460"/>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6" name="Content Placeholder 2">
            <a:extLst>
              <a:ext uri="{FF2B5EF4-FFF2-40B4-BE49-F238E27FC236}">
                <a16:creationId xmlns:a16="http://schemas.microsoft.com/office/drawing/2014/main" id="{9A214683-DAAC-1D8E-FAD3-87B28425EA3D}"/>
              </a:ext>
            </a:extLst>
          </p:cNvPr>
          <p:cNvSpPr>
            <a:spLocks noGrp="1"/>
          </p:cNvSpPr>
          <p:nvPr>
            <p:ph idx="36" hasCustomPrompt="1"/>
          </p:nvPr>
        </p:nvSpPr>
        <p:spPr>
          <a:xfrm>
            <a:off x="6404470" y="419590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7" name="Content Placeholder 2">
            <a:extLst>
              <a:ext uri="{FF2B5EF4-FFF2-40B4-BE49-F238E27FC236}">
                <a16:creationId xmlns:a16="http://schemas.microsoft.com/office/drawing/2014/main" id="{C745B996-028C-F85D-3BA1-AB82708E0C2E}"/>
              </a:ext>
            </a:extLst>
          </p:cNvPr>
          <p:cNvSpPr>
            <a:spLocks noGrp="1"/>
          </p:cNvSpPr>
          <p:nvPr>
            <p:ph idx="37"/>
          </p:nvPr>
        </p:nvSpPr>
        <p:spPr>
          <a:xfrm>
            <a:off x="6823571" y="491444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8" name="Content Placeholder 2">
            <a:extLst>
              <a:ext uri="{FF2B5EF4-FFF2-40B4-BE49-F238E27FC236}">
                <a16:creationId xmlns:a16="http://schemas.microsoft.com/office/drawing/2014/main" id="{861E6E5E-B1A9-82DD-1E7E-145927032BDA}"/>
              </a:ext>
            </a:extLst>
          </p:cNvPr>
          <p:cNvSpPr>
            <a:spLocks noGrp="1"/>
          </p:cNvSpPr>
          <p:nvPr>
            <p:ph idx="38" hasCustomPrompt="1"/>
          </p:nvPr>
        </p:nvSpPr>
        <p:spPr>
          <a:xfrm>
            <a:off x="6409521" y="491169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6" name="Content Placeholder 2">
            <a:extLst>
              <a:ext uri="{FF2B5EF4-FFF2-40B4-BE49-F238E27FC236}">
                <a16:creationId xmlns:a16="http://schemas.microsoft.com/office/drawing/2014/main" id="{6BCC9952-0E1F-EC3B-6D09-855F53E334AC}"/>
              </a:ext>
            </a:extLst>
          </p:cNvPr>
          <p:cNvSpPr>
            <a:spLocks noGrp="1"/>
          </p:cNvSpPr>
          <p:nvPr>
            <p:ph idx="39"/>
          </p:nvPr>
        </p:nvSpPr>
        <p:spPr>
          <a:xfrm>
            <a:off x="6818520" y="563105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3756D4D4-F70C-FDF5-964E-C39AAF80CA1A}"/>
              </a:ext>
            </a:extLst>
          </p:cNvPr>
          <p:cNvSpPr>
            <a:spLocks noGrp="1"/>
          </p:cNvSpPr>
          <p:nvPr>
            <p:ph idx="40" hasCustomPrompt="1"/>
          </p:nvPr>
        </p:nvSpPr>
        <p:spPr>
          <a:xfrm>
            <a:off x="6404470" y="562830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pic>
        <p:nvPicPr>
          <p:cNvPr id="60" name="Picture 59" descr="A rocket in the dark&#10;&#10;Description automatically generated with low confidence">
            <a:extLst>
              <a:ext uri="{FF2B5EF4-FFF2-40B4-BE49-F238E27FC236}">
                <a16:creationId xmlns:a16="http://schemas.microsoft.com/office/drawing/2014/main" id="{A8E71054-D369-4EED-828D-7C01A58B80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39398" y="3618923"/>
            <a:ext cx="1366490" cy="2596787"/>
          </a:xfrm>
          <a:prstGeom prst="rect">
            <a:avLst/>
          </a:prstGeom>
        </p:spPr>
      </p:pic>
      <p:sp>
        <p:nvSpPr>
          <p:cNvPr id="3" name="hlSlideMaster2951.Title and Content 3Header">
            <a:extLst>
              <a:ext uri="{FF2B5EF4-FFF2-40B4-BE49-F238E27FC236}">
                <a16:creationId xmlns:a16="http://schemas.microsoft.com/office/drawing/2014/main" id="{C238E5E8-5179-66C0-8F1E-6B59FC44E77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3Header" descr="&#10;Internal">
            <a:extLst>
              <a:ext uri="{FF2B5EF4-FFF2-40B4-BE49-F238E27FC236}">
                <a16:creationId xmlns:a16="http://schemas.microsoft.com/office/drawing/2014/main" id="{0513C69D-74F7-8CB3-B143-388FDD8E09D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172798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and scal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4" name="Picture 13" descr="Shape&#10;&#10;Description automatically generated with low confidence">
            <a:extLst>
              <a:ext uri="{FF2B5EF4-FFF2-40B4-BE49-F238E27FC236}">
                <a16:creationId xmlns:a16="http://schemas.microsoft.com/office/drawing/2014/main" id="{2FF76007-13CE-A666-2EB4-0D039E22A5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2087" y="1500389"/>
            <a:ext cx="959476" cy="4675031"/>
          </a:xfrm>
          <a:prstGeom prst="rect">
            <a:avLst/>
          </a:prstGeom>
        </p:spPr>
      </p:pic>
      <p:sp>
        <p:nvSpPr>
          <p:cNvPr id="16" name="Title 1">
            <a:extLst>
              <a:ext uri="{FF2B5EF4-FFF2-40B4-BE49-F238E27FC236}">
                <a16:creationId xmlns:a16="http://schemas.microsoft.com/office/drawing/2014/main" id="{9BF2F742-6A24-B792-7A30-5FE43891CCF6}"/>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scale 1Header">
            <a:extLst>
              <a:ext uri="{FF2B5EF4-FFF2-40B4-BE49-F238E27FC236}">
                <a16:creationId xmlns:a16="http://schemas.microsoft.com/office/drawing/2014/main" id="{06B6515E-E663-2254-9FA6-CBA7ED4A312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scale 1Header" descr="&#10;Internal">
            <a:extLst>
              <a:ext uri="{FF2B5EF4-FFF2-40B4-BE49-F238E27FC236}">
                <a16:creationId xmlns:a16="http://schemas.microsoft.com/office/drawing/2014/main" id="{F4D44A98-EEFE-3FF6-9BD8-DD9633D309B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099161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and scal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4" name="Picture 13" descr="Shape&#10;&#10;Description automatically generated with low confidence">
            <a:extLst>
              <a:ext uri="{FF2B5EF4-FFF2-40B4-BE49-F238E27FC236}">
                <a16:creationId xmlns:a16="http://schemas.microsoft.com/office/drawing/2014/main" id="{2FF76007-13CE-A666-2EB4-0D039E22A53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2087" y="1500389"/>
            <a:ext cx="959476" cy="4675031"/>
          </a:xfrm>
          <a:prstGeom prst="rect">
            <a:avLst/>
          </a:prstGeom>
        </p:spPr>
      </p:pic>
      <p:sp>
        <p:nvSpPr>
          <p:cNvPr id="15" name="Title 1">
            <a:extLst>
              <a:ext uri="{FF2B5EF4-FFF2-40B4-BE49-F238E27FC236}">
                <a16:creationId xmlns:a16="http://schemas.microsoft.com/office/drawing/2014/main" id="{4386FBA8-7A15-7FAD-2B9A-91041D22B98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scale 2Header">
            <a:extLst>
              <a:ext uri="{FF2B5EF4-FFF2-40B4-BE49-F238E27FC236}">
                <a16:creationId xmlns:a16="http://schemas.microsoft.com/office/drawing/2014/main" id="{726A7C58-3CF8-CCCD-2F9F-3911FAB1A1F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scale 2Header" descr="&#10;Internal">
            <a:extLst>
              <a:ext uri="{FF2B5EF4-FFF2-40B4-BE49-F238E27FC236}">
                <a16:creationId xmlns:a16="http://schemas.microsoft.com/office/drawing/2014/main" id="{36220C87-FB19-0379-4358-B39297C4CAE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5795202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Content and Picture bottom right">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A picture containing rectangle&#10;&#10;Description automatically generated">
            <a:extLst>
              <a:ext uri="{FF2B5EF4-FFF2-40B4-BE49-F238E27FC236}">
                <a16:creationId xmlns:a16="http://schemas.microsoft.com/office/drawing/2014/main" id="{C8A5F868-FC13-AE6A-A1D2-4742F1A50B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79"/>
            <a:ext cx="12192000" cy="6856442"/>
          </a:xfrm>
          <a:prstGeom prst="rect">
            <a:avLst/>
          </a:prstGeom>
        </p:spPr>
      </p:pic>
      <p:sp>
        <p:nvSpPr>
          <p:cNvPr id="27" name="Rectangle: Rounded Corners 26">
            <a:extLst>
              <a:ext uri="{FF2B5EF4-FFF2-40B4-BE49-F238E27FC236}">
                <a16:creationId xmlns:a16="http://schemas.microsoft.com/office/drawing/2014/main" id="{319BD053-75B8-95D0-7270-2F07C4A64992}"/>
              </a:ext>
            </a:extLst>
          </p:cNvPr>
          <p:cNvSpPr/>
          <p:nvPr/>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p:nvSpPr>
        <p:spPr>
          <a:xfrm>
            <a:off x="647243" y="386317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89234" y="3841366"/>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D8919734-19C6-BF2B-6797-04AD49EAA024}"/>
              </a:ext>
            </a:extLst>
          </p:cNvPr>
          <p:cNvSpPr>
            <a:spLocks noGrp="1"/>
          </p:cNvSpPr>
          <p:nvPr>
            <p:ph type="pic" sz="quarter" idx="15"/>
          </p:nvPr>
        </p:nvSpPr>
        <p:spPr>
          <a:xfrm>
            <a:off x="5991225" y="3795713"/>
            <a:ext cx="5686425" cy="2446337"/>
          </a:xfrm>
        </p:spPr>
        <p:txBody>
          <a:bodyPr anchor="ctr" anchorCtr="0"/>
          <a:lstStyle>
            <a:lvl1pPr marL="0" indent="0" algn="ctr">
              <a:buNone/>
              <a:defRPr/>
            </a:lvl1pPr>
          </a:lstStyle>
          <a:p>
            <a:r>
              <a:rPr lang="en-US"/>
              <a:t>Click icon to add picture</a:t>
            </a:r>
          </a:p>
        </p:txBody>
      </p:sp>
      <p:sp>
        <p:nvSpPr>
          <p:cNvPr id="14" name="Title 1">
            <a:extLst>
              <a:ext uri="{FF2B5EF4-FFF2-40B4-BE49-F238E27FC236}">
                <a16:creationId xmlns:a16="http://schemas.microsoft.com/office/drawing/2014/main" id="{969DAE51-8D68-822E-6997-F920FD8D65A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Content and Picture bottom rightHeader">
            <a:extLst>
              <a:ext uri="{FF2B5EF4-FFF2-40B4-BE49-F238E27FC236}">
                <a16:creationId xmlns:a16="http://schemas.microsoft.com/office/drawing/2014/main" id="{F9668316-757E-CD33-9EE7-6C87EE454F0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Content and Picture bottom rightHeader" descr="&#10;Internal">
            <a:extLst>
              <a:ext uri="{FF2B5EF4-FFF2-40B4-BE49-F238E27FC236}">
                <a16:creationId xmlns:a16="http://schemas.microsoft.com/office/drawing/2014/main" id="{48809236-0DBD-C258-2914-87FB6CF03DF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5601798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and Content 4">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7244" y="2343954"/>
            <a:ext cx="5421925" cy="1835240"/>
          </a:xfrm>
          <a:prstGeom prst="roundRect">
            <a:avLst>
              <a:gd name="adj" fmla="val 80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2343954"/>
            <a:ext cx="4537942" cy="18352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4" name="Rectangle: Rounded Corners 13">
            <a:extLst>
              <a:ext uri="{FF2B5EF4-FFF2-40B4-BE49-F238E27FC236}">
                <a16:creationId xmlns:a16="http://schemas.microsoft.com/office/drawing/2014/main" id="{39F4CDDA-2060-8518-132C-88DEFEEC31D5}"/>
              </a:ext>
            </a:extLst>
          </p:cNvPr>
          <p:cNvSpPr/>
          <p:nvPr/>
        </p:nvSpPr>
        <p:spPr>
          <a:xfrm>
            <a:off x="6122833" y="4237149"/>
            <a:ext cx="5421925" cy="1848119"/>
          </a:xfrm>
          <a:prstGeom prst="roundRect">
            <a:avLst>
              <a:gd name="adj" fmla="val 80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4237149"/>
            <a:ext cx="4537942" cy="18481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90AB22-D541-1A61-070E-5CBEE4DA49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20296" y="2640169"/>
            <a:ext cx="1015454" cy="3609149"/>
          </a:xfrm>
          <a:prstGeom prst="rect">
            <a:avLst/>
          </a:prstGeom>
        </p:spPr>
      </p:pic>
      <p:pic>
        <p:nvPicPr>
          <p:cNvPr id="9" name="Picture 8">
            <a:extLst>
              <a:ext uri="{FF2B5EF4-FFF2-40B4-BE49-F238E27FC236}">
                <a16:creationId xmlns:a16="http://schemas.microsoft.com/office/drawing/2014/main" id="{5F3690E0-70AA-3DF9-0CAE-BF5CF1DFFC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24670" y="2498501"/>
            <a:ext cx="2059288" cy="1617544"/>
          </a:xfrm>
          <a:prstGeom prst="rect">
            <a:avLst/>
          </a:prstGeom>
        </p:spPr>
      </p:pic>
      <p:pic>
        <p:nvPicPr>
          <p:cNvPr id="12" name="Picture 11">
            <a:extLst>
              <a:ext uri="{FF2B5EF4-FFF2-40B4-BE49-F238E27FC236}">
                <a16:creationId xmlns:a16="http://schemas.microsoft.com/office/drawing/2014/main" id="{3F5DA27F-272D-5067-7912-591151D030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415789" y="2665927"/>
            <a:ext cx="965916" cy="3535250"/>
          </a:xfrm>
          <a:prstGeom prst="rect">
            <a:avLst/>
          </a:prstGeom>
        </p:spPr>
      </p:pic>
      <p:sp>
        <p:nvSpPr>
          <p:cNvPr id="22" name="Content Placeholder 2">
            <a:extLst>
              <a:ext uri="{FF2B5EF4-FFF2-40B4-BE49-F238E27FC236}">
                <a16:creationId xmlns:a16="http://schemas.microsoft.com/office/drawing/2014/main" id="{F80E8CAD-4C6F-87B3-B0F8-B349A3E5A7F5}"/>
              </a:ext>
            </a:extLst>
          </p:cNvPr>
          <p:cNvSpPr>
            <a:spLocks noGrp="1"/>
          </p:cNvSpPr>
          <p:nvPr>
            <p:ph idx="13"/>
          </p:nvPr>
        </p:nvSpPr>
        <p:spPr>
          <a:xfrm>
            <a:off x="535234" y="1437701"/>
            <a:ext cx="11046248" cy="713000"/>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FEFEF737-E58F-60EB-28E3-A463A740668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4Header">
            <a:extLst>
              <a:ext uri="{FF2B5EF4-FFF2-40B4-BE49-F238E27FC236}">
                <a16:creationId xmlns:a16="http://schemas.microsoft.com/office/drawing/2014/main" id="{729252CB-0629-5EC4-C715-474DF5A04F0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4Header" descr="&#10;Internal">
            <a:extLst>
              <a:ext uri="{FF2B5EF4-FFF2-40B4-BE49-F238E27FC236}">
                <a16:creationId xmlns:a16="http://schemas.microsoft.com/office/drawing/2014/main" id="{D474043A-6A43-8922-7DBA-BE6FAA73930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6539278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and Media ">
    <p:bg>
      <p:bgPr>
        <a:solidFill>
          <a:schemeClr val="bg1"/>
        </a:solidFill>
        <a:effectLst/>
      </p:bgPr>
    </p:bg>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FF2D39D0-DC95-5599-3D5F-017025313F08}"/>
              </a:ext>
            </a:extLst>
          </p:cNvPr>
          <p:cNvSpPr>
            <a:spLocks noGrp="1"/>
          </p:cNvSpPr>
          <p:nvPr>
            <p:ph type="media" sz="quarter" idx="13"/>
          </p:nvPr>
        </p:nvSpPr>
        <p:spPr>
          <a:xfrm>
            <a:off x="611188" y="1501775"/>
            <a:ext cx="10966622" cy="4654550"/>
          </a:xfrm>
        </p:spPr>
        <p:txBody>
          <a:bodyPr anchor="ctr" anchorCtr="0"/>
          <a:lstStyle>
            <a:lvl1pPr marL="0" indent="0" algn="ctr">
              <a:buNone/>
              <a:defRPr/>
            </a:lvl1pPr>
          </a:lstStyle>
          <a:p>
            <a:r>
              <a:rPr lang="en-US"/>
              <a:t>Click icon to add media</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59E77E3C-115A-1F0F-C158-58FEB63923C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Media Header">
            <a:extLst>
              <a:ext uri="{FF2B5EF4-FFF2-40B4-BE49-F238E27FC236}">
                <a16:creationId xmlns:a16="http://schemas.microsoft.com/office/drawing/2014/main" id="{FFAFB8E4-A463-FF5B-38C7-16A8BC73DF6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Media Header" descr="&#10;Internal">
            <a:extLst>
              <a:ext uri="{FF2B5EF4-FFF2-40B4-BE49-F238E27FC236}">
                <a16:creationId xmlns:a16="http://schemas.microsoft.com/office/drawing/2014/main" id="{F749BC23-960D-497D-72C1-135B0A159A6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1631432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tandout text double 1">
    <p:bg>
      <p:bgPr>
        <a:solidFill>
          <a:schemeClr val="accent4"/>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p:nvSpPr>
        <p:spPr>
          <a:xfrm>
            <a:off x="410378" y="3439217"/>
            <a:ext cx="11385934" cy="3049200"/>
          </a:xfrm>
          <a:prstGeom prst="roundRect">
            <a:avLst>
              <a:gd name="adj" fmla="val 142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p:nvSpPr>
        <p:spPr>
          <a:xfrm>
            <a:off x="410378" y="299696"/>
            <a:ext cx="11407967" cy="3060000"/>
          </a:xfrm>
          <a:prstGeom prst="roundRect">
            <a:avLst>
              <a:gd name="adj" fmla="val 16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302653"/>
            <a:ext cx="8081493" cy="3071611"/>
          </a:xfrm>
          <a:prstGeom prst="rect">
            <a:avLst/>
          </a:prstGeom>
        </p:spPr>
        <p:txBody>
          <a:bodyPr anchor="ctr" anchorCtr="0">
            <a:noAutofit/>
          </a:bodyPr>
          <a:lstStyle>
            <a:lvl1pPr algn="ctr">
              <a:defRPr sz="3200" b="1">
                <a:solidFill>
                  <a:schemeClr val="accent4"/>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3429000"/>
            <a:ext cx="8080375" cy="3071813"/>
          </a:xfrm>
        </p:spPr>
        <p:txBody>
          <a:bodyPr anchor="ctr" anchorCtr="0"/>
          <a:lstStyle>
            <a:lvl1pPr marL="0" indent="0" algn="ctr">
              <a:lnSpc>
                <a:spcPts val="3840"/>
              </a:lnSpc>
              <a:spcBef>
                <a:spcPts val="0"/>
              </a:spcBef>
              <a:buNone/>
              <a:defRPr sz="3200" b="1">
                <a:solidFill>
                  <a:schemeClr val="accent4"/>
                </a:solidFill>
              </a:defRPr>
            </a:lvl1pPr>
          </a:lstStyle>
          <a:p>
            <a:pPr lvl="0"/>
            <a:r>
              <a:rPr lang="en-US"/>
              <a:t>Click to edit Master text styles</a:t>
            </a:r>
          </a:p>
        </p:txBody>
      </p:sp>
      <p:pic>
        <p:nvPicPr>
          <p:cNvPr id="6" name="Picture 5" descr="A picture containing text, silhouette&#10;&#10;Description automatically generated">
            <a:extLst>
              <a:ext uri="{FF2B5EF4-FFF2-40B4-BE49-F238E27FC236}">
                <a16:creationId xmlns:a16="http://schemas.microsoft.com/office/drawing/2014/main" id="{369989E1-970D-8E8B-85A7-ECAFD68958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3654" y="239608"/>
            <a:ext cx="1733322" cy="3186627"/>
          </a:xfrm>
          <a:prstGeom prst="rect">
            <a:avLst/>
          </a:prstGeom>
        </p:spPr>
      </p:pic>
      <p:pic>
        <p:nvPicPr>
          <p:cNvPr id="10" name="Picture 9" descr="A picture containing text, silhouette&#10;&#10;Description automatically generated">
            <a:extLst>
              <a:ext uri="{FF2B5EF4-FFF2-40B4-BE49-F238E27FC236}">
                <a16:creationId xmlns:a16="http://schemas.microsoft.com/office/drawing/2014/main" id="{B20373C9-7D41-72E3-E759-B3E284FFC9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91241" y="3374264"/>
            <a:ext cx="2063826" cy="3181083"/>
          </a:xfrm>
          <a:prstGeom prst="rect">
            <a:avLst/>
          </a:prstGeom>
        </p:spPr>
      </p:pic>
      <p:sp>
        <p:nvSpPr>
          <p:cNvPr id="3" name="hlSlideMaster2951.Standout text double 1Header">
            <a:extLst>
              <a:ext uri="{FF2B5EF4-FFF2-40B4-BE49-F238E27FC236}">
                <a16:creationId xmlns:a16="http://schemas.microsoft.com/office/drawing/2014/main" id="{F9869357-2236-8342-59C9-33EAC1D18E9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51.Standout text double 1Header" descr="&#10;Internal">
            <a:extLst>
              <a:ext uri="{FF2B5EF4-FFF2-40B4-BE49-F238E27FC236}">
                <a16:creationId xmlns:a16="http://schemas.microsoft.com/office/drawing/2014/main" id="{43E20D7D-4332-EFB5-BBCA-E24BF4C2A3D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8323150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and Content 5">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0815" y="2041300"/>
            <a:ext cx="2677099" cy="1783725"/>
          </a:xfrm>
          <a:prstGeom prst="roundRect">
            <a:avLst>
              <a:gd name="adj" fmla="val 192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p:nvSpPr>
        <p:spPr>
          <a:xfrm>
            <a:off x="3388606" y="2041300"/>
            <a:ext cx="2677099" cy="1783725"/>
          </a:xfrm>
          <a:prstGeom prst="roundRect">
            <a:avLst>
              <a:gd name="adj" fmla="val 210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p:nvSpPr>
        <p:spPr>
          <a:xfrm>
            <a:off x="6128132" y="2041300"/>
            <a:ext cx="2677099" cy="1783725"/>
          </a:xfrm>
          <a:prstGeom prst="roundRect">
            <a:avLst>
              <a:gd name="adj" fmla="val 20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p:nvSpPr>
        <p:spPr>
          <a:xfrm>
            <a:off x="8867658" y="2041300"/>
            <a:ext cx="2677099" cy="2922643"/>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794559" y="2363702"/>
            <a:ext cx="2300690"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06665" y="2363704"/>
            <a:ext cx="2287836" cy="1345411"/>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23070" y="2363703"/>
            <a:ext cx="2330068"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64554" y="2363703"/>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Content Placeholder 2">
            <a:extLst>
              <a:ext uri="{FF2B5EF4-FFF2-40B4-BE49-F238E27FC236}">
                <a16:creationId xmlns:a16="http://schemas.microsoft.com/office/drawing/2014/main" id="{1E8492FD-C5FF-59E2-39AF-2F4391B058EF}"/>
              </a:ext>
            </a:extLst>
          </p:cNvPr>
          <p:cNvSpPr>
            <a:spLocks noGrp="1"/>
          </p:cNvSpPr>
          <p:nvPr>
            <p:ph idx="16"/>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E869F1E6-D456-49DB-D1DE-E3BCC64EA4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87000" y="367048"/>
            <a:ext cx="1316516" cy="79849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022BAC0-B3C7-D436-FB98-5DAE8CB2DF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6330" y="4211392"/>
            <a:ext cx="2221606" cy="1944709"/>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FF550FAE-4A6F-23C0-6495-925DE9101E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47564" y="3908738"/>
            <a:ext cx="598868" cy="2298879"/>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6ACF21F-67B0-0845-512C-8CA1820D9DE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34980" y="3935357"/>
            <a:ext cx="732350" cy="231396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0D6B88B-6CCD-DED2-57CB-9AB88496A6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52516" y="3908738"/>
            <a:ext cx="752716" cy="2313962"/>
          </a:xfrm>
          <a:prstGeom prst="rect">
            <a:avLst/>
          </a:prstGeom>
        </p:spPr>
      </p:pic>
      <p:sp>
        <p:nvSpPr>
          <p:cNvPr id="20" name="Title 1">
            <a:extLst>
              <a:ext uri="{FF2B5EF4-FFF2-40B4-BE49-F238E27FC236}">
                <a16:creationId xmlns:a16="http://schemas.microsoft.com/office/drawing/2014/main" id="{E9E21CDD-E5A7-5FCB-1718-02C492899C98}"/>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5Header">
            <a:extLst>
              <a:ext uri="{FF2B5EF4-FFF2-40B4-BE49-F238E27FC236}">
                <a16:creationId xmlns:a16="http://schemas.microsoft.com/office/drawing/2014/main" id="{7894094A-8BF4-6556-9255-B47E2536C80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5Header" descr="&#10;Internal">
            <a:extLst>
              <a:ext uri="{FF2B5EF4-FFF2-40B4-BE49-F238E27FC236}">
                <a16:creationId xmlns:a16="http://schemas.microsoft.com/office/drawing/2014/main" id="{239E5B13-3F21-25AE-C14D-3C9DEB25EDC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668672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792038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3_D. Title OnlyHeader">
            <a:extLst>
              <a:ext uri="{FF2B5EF4-FFF2-40B4-BE49-F238E27FC236}">
                <a16:creationId xmlns:a16="http://schemas.microsoft.com/office/drawing/2014/main" id="{70C77594-17CD-53ED-E7C4-4AA2C82837B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3_D. Title OnlyHeader" descr="&#10;Internal">
            <a:extLst>
              <a:ext uri="{FF2B5EF4-FFF2-40B4-BE49-F238E27FC236}">
                <a16:creationId xmlns:a16="http://schemas.microsoft.com/office/drawing/2014/main" id="{90E2F908-B76B-0F4E-89CB-AC73C832A53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057367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Numbered content">
    <p:bg>
      <p:bgPr>
        <a:solidFill>
          <a:schemeClr val="bg1"/>
        </a:solidFill>
        <a:effectLst/>
      </p:bgPr>
    </p:bg>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553BC208-EA8C-8662-6D44-C328FE3B0D8B}"/>
              </a:ext>
            </a:extLst>
          </p:cNvPr>
          <p:cNvSpPr/>
          <p:nvPr/>
        </p:nvSpPr>
        <p:spPr>
          <a:xfrm>
            <a:off x="637069" y="2679747"/>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451F92E-6E7B-1CC3-B4D4-10201B81EC8E}"/>
              </a:ext>
            </a:extLst>
          </p:cNvPr>
          <p:cNvSpPr/>
          <p:nvPr/>
        </p:nvSpPr>
        <p:spPr>
          <a:xfrm>
            <a:off x="616209" y="3830698"/>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63C7B91C-B877-8819-F3C9-2FF795AD4637}"/>
              </a:ext>
            </a:extLst>
          </p:cNvPr>
          <p:cNvSpPr/>
          <p:nvPr/>
        </p:nvSpPr>
        <p:spPr>
          <a:xfrm>
            <a:off x="635282" y="496956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795EDC5-6DA0-23A1-DB78-CC14836BA678}"/>
              </a:ext>
            </a:extLst>
          </p:cNvPr>
          <p:cNvSpPr/>
          <p:nvPr/>
        </p:nvSpPr>
        <p:spPr>
          <a:xfrm>
            <a:off x="6122831" y="153258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A1DE6C6-E8EE-F977-EEC6-E095703A7BA8}"/>
              </a:ext>
            </a:extLst>
          </p:cNvPr>
          <p:cNvSpPr/>
          <p:nvPr/>
        </p:nvSpPr>
        <p:spPr>
          <a:xfrm>
            <a:off x="6121044" y="2688382"/>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86A0495-4C8F-A4C1-EDD6-FAB044ADF8DA}"/>
              </a:ext>
            </a:extLst>
          </p:cNvPr>
          <p:cNvSpPr/>
          <p:nvPr/>
        </p:nvSpPr>
        <p:spPr>
          <a:xfrm>
            <a:off x="6121043" y="3821649"/>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35836A31-CC93-E5D3-E516-5F8E9AAAEB51}"/>
              </a:ext>
            </a:extLst>
          </p:cNvPr>
          <p:cNvSpPr/>
          <p:nvPr/>
        </p:nvSpPr>
        <p:spPr>
          <a:xfrm>
            <a:off x="6121042" y="4977581"/>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p:nvSpPr>
        <p:spPr>
          <a:xfrm>
            <a:off x="635282" y="1540879"/>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289152"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267118"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267118"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875102"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853068"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853068"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67120"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853070"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0" name="Content Placeholder 2">
            <a:extLst>
              <a:ext uri="{FF2B5EF4-FFF2-40B4-BE49-F238E27FC236}">
                <a16:creationId xmlns:a16="http://schemas.microsoft.com/office/drawing/2014/main" id="{34356911-D9F1-8D2B-CAC2-095CCDF3BA45}"/>
              </a:ext>
            </a:extLst>
          </p:cNvPr>
          <p:cNvSpPr>
            <a:spLocks noGrp="1"/>
          </p:cNvSpPr>
          <p:nvPr>
            <p:ph idx="31"/>
          </p:nvPr>
        </p:nvSpPr>
        <p:spPr>
          <a:xfrm>
            <a:off x="6786284"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1" name="Content Placeholder 2">
            <a:extLst>
              <a:ext uri="{FF2B5EF4-FFF2-40B4-BE49-F238E27FC236}">
                <a16:creationId xmlns:a16="http://schemas.microsoft.com/office/drawing/2014/main" id="{ABE7F105-4DDC-B467-D3C0-41CB91BCE059}"/>
              </a:ext>
            </a:extLst>
          </p:cNvPr>
          <p:cNvSpPr>
            <a:spLocks noGrp="1"/>
          </p:cNvSpPr>
          <p:nvPr>
            <p:ph idx="32"/>
          </p:nvPr>
        </p:nvSpPr>
        <p:spPr>
          <a:xfrm>
            <a:off x="6764250"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2" name="Content Placeholder 2">
            <a:extLst>
              <a:ext uri="{FF2B5EF4-FFF2-40B4-BE49-F238E27FC236}">
                <a16:creationId xmlns:a16="http://schemas.microsoft.com/office/drawing/2014/main" id="{25D32889-D505-CD4C-E060-0DE6A7505DAE}"/>
              </a:ext>
            </a:extLst>
          </p:cNvPr>
          <p:cNvSpPr>
            <a:spLocks noGrp="1"/>
          </p:cNvSpPr>
          <p:nvPr>
            <p:ph idx="33"/>
          </p:nvPr>
        </p:nvSpPr>
        <p:spPr>
          <a:xfrm>
            <a:off x="6764250"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3" name="Content Placeholder 2">
            <a:extLst>
              <a:ext uri="{FF2B5EF4-FFF2-40B4-BE49-F238E27FC236}">
                <a16:creationId xmlns:a16="http://schemas.microsoft.com/office/drawing/2014/main" id="{AD94AC8D-43E0-06A9-905F-D1FC10CD657E}"/>
              </a:ext>
            </a:extLst>
          </p:cNvPr>
          <p:cNvSpPr>
            <a:spLocks noGrp="1"/>
          </p:cNvSpPr>
          <p:nvPr>
            <p:ph idx="34" hasCustomPrompt="1"/>
          </p:nvPr>
        </p:nvSpPr>
        <p:spPr>
          <a:xfrm>
            <a:off x="6372234"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4" name="Content Placeholder 2">
            <a:extLst>
              <a:ext uri="{FF2B5EF4-FFF2-40B4-BE49-F238E27FC236}">
                <a16:creationId xmlns:a16="http://schemas.microsoft.com/office/drawing/2014/main" id="{0B6AA365-95F9-F5BD-16CE-56631789D33C}"/>
              </a:ext>
            </a:extLst>
          </p:cNvPr>
          <p:cNvSpPr>
            <a:spLocks noGrp="1"/>
          </p:cNvSpPr>
          <p:nvPr>
            <p:ph idx="35" hasCustomPrompt="1"/>
          </p:nvPr>
        </p:nvSpPr>
        <p:spPr>
          <a:xfrm>
            <a:off x="6350200"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5" name="Content Placeholder 2">
            <a:extLst>
              <a:ext uri="{FF2B5EF4-FFF2-40B4-BE49-F238E27FC236}">
                <a16:creationId xmlns:a16="http://schemas.microsoft.com/office/drawing/2014/main" id="{A25B35AD-AE43-5D67-A107-3AEC29FD701F}"/>
              </a:ext>
            </a:extLst>
          </p:cNvPr>
          <p:cNvSpPr>
            <a:spLocks noGrp="1"/>
          </p:cNvSpPr>
          <p:nvPr>
            <p:ph idx="36" hasCustomPrompt="1"/>
          </p:nvPr>
        </p:nvSpPr>
        <p:spPr>
          <a:xfrm>
            <a:off x="6350200"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6" name="Content Placeholder 2">
            <a:extLst>
              <a:ext uri="{FF2B5EF4-FFF2-40B4-BE49-F238E27FC236}">
                <a16:creationId xmlns:a16="http://schemas.microsoft.com/office/drawing/2014/main" id="{0D5927AE-7E0B-748E-BF49-3F58FD8847A3}"/>
              </a:ext>
            </a:extLst>
          </p:cNvPr>
          <p:cNvSpPr>
            <a:spLocks noGrp="1"/>
          </p:cNvSpPr>
          <p:nvPr>
            <p:ph idx="37"/>
          </p:nvPr>
        </p:nvSpPr>
        <p:spPr>
          <a:xfrm>
            <a:off x="6764252"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7" name="Content Placeholder 2">
            <a:extLst>
              <a:ext uri="{FF2B5EF4-FFF2-40B4-BE49-F238E27FC236}">
                <a16:creationId xmlns:a16="http://schemas.microsoft.com/office/drawing/2014/main" id="{34626428-CE80-0CC3-5351-761DF85FDF8A}"/>
              </a:ext>
            </a:extLst>
          </p:cNvPr>
          <p:cNvSpPr>
            <a:spLocks noGrp="1"/>
          </p:cNvSpPr>
          <p:nvPr>
            <p:ph idx="38" hasCustomPrompt="1"/>
          </p:nvPr>
        </p:nvSpPr>
        <p:spPr>
          <a:xfrm>
            <a:off x="6350202"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0" name="Title 1">
            <a:extLst>
              <a:ext uri="{FF2B5EF4-FFF2-40B4-BE49-F238E27FC236}">
                <a16:creationId xmlns:a16="http://schemas.microsoft.com/office/drawing/2014/main" id="{3BD530FF-65C2-9668-57FF-39172DC069F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Numbered contentHeader">
            <a:extLst>
              <a:ext uri="{FF2B5EF4-FFF2-40B4-BE49-F238E27FC236}">
                <a16:creationId xmlns:a16="http://schemas.microsoft.com/office/drawing/2014/main" id="{10268C49-0278-E0E7-6AAA-2DC8B66E1E9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Numbered contentHeader" descr="&#10;Internal">
            <a:extLst>
              <a:ext uri="{FF2B5EF4-FFF2-40B4-BE49-F238E27FC236}">
                <a16:creationId xmlns:a16="http://schemas.microsoft.com/office/drawing/2014/main" id="{584330BF-81E4-4CE5-50F7-18BFDDC9205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2177756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7"/>
            <a:ext cx="10077834" cy="4236567"/>
          </a:xfrm>
        </p:spPr>
        <p:txBody>
          <a:bodyPr anchor="ctr" anchorCtr="0">
            <a:noAutofit/>
          </a:bodyPr>
          <a:lstStyle>
            <a:lvl1pPr marL="179388" indent="-179388">
              <a:lnSpc>
                <a:spcPts val="2400"/>
              </a:lnSpc>
              <a:spcBef>
                <a:spcPts val="0"/>
              </a:spcBef>
              <a:defRPr sz="2000" b="1">
                <a:solidFill>
                  <a:schemeClr val="tx2"/>
                </a:solidFill>
              </a:defRPr>
            </a:lvl1pPr>
            <a:lvl2pPr marL="449263" indent="-269875">
              <a:lnSpc>
                <a:spcPts val="2400"/>
              </a:lnSpc>
              <a:spcBef>
                <a:spcPts val="0"/>
              </a:spcBef>
              <a:buFont typeface="Calibri" panose="020F0502020204030204" pitchFamily="34" charset="0"/>
              <a:buChar char="‒"/>
              <a:defRPr sz="2000" b="1">
                <a:solidFill>
                  <a:schemeClr val="tx2"/>
                </a:solidFill>
              </a:defRPr>
            </a:lvl2pPr>
            <a:lvl3pPr marL="628650" indent="-179388">
              <a:lnSpc>
                <a:spcPts val="2400"/>
              </a:lnSpc>
              <a:spcBef>
                <a:spcPts val="0"/>
              </a:spcBef>
              <a:buFont typeface="Arial" panose="020B0604020202020204" pitchFamily="34" charset="0"/>
              <a:buChar char="▪"/>
              <a:defRPr sz="2000" b="1">
                <a:solidFill>
                  <a:schemeClr val="tx2"/>
                </a:solidFill>
              </a:defRPr>
            </a:lvl3pPr>
            <a:lvl4pPr marL="0" indent="0" algn="ctr">
              <a:lnSpc>
                <a:spcPts val="2400"/>
              </a:lnSpc>
              <a:spcBef>
                <a:spcPts val="0"/>
              </a:spcBef>
              <a:buNone/>
              <a:defRPr sz="2000" b="1">
                <a:solidFill>
                  <a:schemeClr val="tx2"/>
                </a:solidFill>
              </a:defRPr>
            </a:lvl4pPr>
            <a:lvl5pPr marL="898525" indent="-179388">
              <a:lnSpc>
                <a:spcPts val="2400"/>
              </a:lnSpc>
              <a:spcBef>
                <a:spcPts val="0"/>
              </a:spcBef>
              <a:defRPr sz="2000" b="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lvl1pPr>
              <a:defRPr>
                <a:solidFill>
                  <a:schemeClr val="bg1"/>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lvl1pPr>
              <a:defRPr>
                <a:solidFill>
                  <a:schemeClr val="bg1"/>
                </a:solidFill>
              </a:defRPr>
            </a:lvl1pPr>
          </a:lstStyle>
          <a:p>
            <a:fld id="{3830CAAF-21A0-4241-92AC-0D55EFAA1541}" type="slidenum">
              <a:rPr lang="en-US" smtClean="0"/>
              <a:pPr/>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1F2C7254-F496-031F-5B5D-B5910A1986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12004" y="6181858"/>
            <a:ext cx="914400" cy="539617"/>
          </a:xfrm>
          <a:prstGeom prst="rect">
            <a:avLst/>
          </a:prstGeom>
        </p:spPr>
      </p:pic>
      <p:sp>
        <p:nvSpPr>
          <p:cNvPr id="8" name="Title 1">
            <a:extLst>
              <a:ext uri="{FF2B5EF4-FFF2-40B4-BE49-F238E27FC236}">
                <a16:creationId xmlns:a16="http://schemas.microsoft.com/office/drawing/2014/main" id="{19A352A6-A25B-8DE7-9BD5-BB2D34F6DF9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bg1"/>
                </a:solidFill>
              </a:defRPr>
            </a:lvl1pPr>
          </a:lstStyle>
          <a:p>
            <a:r>
              <a:rPr lang="en-US"/>
              <a:t>Click to edit Master title style</a:t>
            </a:r>
          </a:p>
        </p:txBody>
      </p:sp>
      <p:sp>
        <p:nvSpPr>
          <p:cNvPr id="2" name="hlSlideMaster2951.Quote 1Header">
            <a:extLst>
              <a:ext uri="{FF2B5EF4-FFF2-40B4-BE49-F238E27FC236}">
                <a16:creationId xmlns:a16="http://schemas.microsoft.com/office/drawing/2014/main" id="{3D430209-6CF4-58E6-84AE-C77AB2B8455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Quote 1Header" descr="&#10;Internal">
            <a:extLst>
              <a:ext uri="{FF2B5EF4-FFF2-40B4-BE49-F238E27FC236}">
                <a16:creationId xmlns:a16="http://schemas.microsoft.com/office/drawing/2014/main" id="{7EA638E4-5222-47C4-7974-DF2FEB56AD8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7207887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Quot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7"/>
            <a:ext cx="10077834" cy="4236567"/>
          </a:xfrm>
        </p:spPr>
        <p:txBody>
          <a:bodyPr anchor="ctr" anchorCtr="0">
            <a:noAutofit/>
          </a:bodyPr>
          <a:lstStyle>
            <a:lvl1pPr marL="179388" indent="-179388">
              <a:lnSpc>
                <a:spcPts val="2400"/>
              </a:lnSpc>
              <a:spcBef>
                <a:spcPts val="0"/>
              </a:spcBef>
              <a:defRPr sz="2000" b="1">
                <a:solidFill>
                  <a:schemeClr val="accent4"/>
                </a:solidFill>
              </a:defRPr>
            </a:lvl1pPr>
            <a:lvl2pPr marL="449263" indent="-269875">
              <a:lnSpc>
                <a:spcPts val="2400"/>
              </a:lnSpc>
              <a:spcBef>
                <a:spcPts val="0"/>
              </a:spcBef>
              <a:buFont typeface="Calibri" panose="020F0502020204030204" pitchFamily="34" charset="0"/>
              <a:buChar char="‒"/>
              <a:defRPr sz="2000" b="1">
                <a:solidFill>
                  <a:schemeClr val="accent4"/>
                </a:solidFill>
              </a:defRPr>
            </a:lvl2pPr>
            <a:lvl3pPr marL="628650" indent="-179388">
              <a:lnSpc>
                <a:spcPts val="2400"/>
              </a:lnSpc>
              <a:spcBef>
                <a:spcPts val="0"/>
              </a:spcBef>
              <a:buFont typeface="Arial" panose="020B0604020202020204" pitchFamily="34" charset="0"/>
              <a:buChar char="▪"/>
              <a:defRPr sz="2000" b="1">
                <a:solidFill>
                  <a:schemeClr val="accent4"/>
                </a:solidFill>
              </a:defRPr>
            </a:lvl3pPr>
            <a:lvl4pPr marL="0" indent="0" algn="ctr">
              <a:lnSpc>
                <a:spcPts val="2400"/>
              </a:lnSpc>
              <a:spcBef>
                <a:spcPts val="0"/>
              </a:spcBef>
              <a:buNone/>
              <a:defRPr sz="2000" b="1">
                <a:solidFill>
                  <a:schemeClr val="accent4"/>
                </a:solidFill>
              </a:defRPr>
            </a:lvl4pPr>
            <a:lvl5pPr marL="898525" indent="-179388">
              <a:lnSpc>
                <a:spcPts val="2400"/>
              </a:lnSpc>
              <a:spcBef>
                <a:spcPts val="0"/>
              </a:spcBef>
              <a:defRPr sz="2000" b="1">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lvl1pPr>
              <a:defRPr>
                <a:solidFill>
                  <a:schemeClr val="bg1"/>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lvl1pPr>
              <a:defRPr>
                <a:solidFill>
                  <a:schemeClr val="bg1"/>
                </a:solidFill>
              </a:defRPr>
            </a:lvl1pPr>
          </a:lstStyle>
          <a:p>
            <a:fld id="{3830CAAF-21A0-4241-92AC-0D55EFAA1541}" type="slidenum">
              <a:rPr lang="en-US" smtClean="0"/>
              <a:pPr/>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1F2C7254-F496-031F-5B5D-B5910A1986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12004" y="6181858"/>
            <a:ext cx="914400" cy="539617"/>
          </a:xfrm>
          <a:prstGeom prst="rect">
            <a:avLst/>
          </a:prstGeom>
        </p:spPr>
      </p:pic>
      <p:sp>
        <p:nvSpPr>
          <p:cNvPr id="8" name="Title 1">
            <a:extLst>
              <a:ext uri="{FF2B5EF4-FFF2-40B4-BE49-F238E27FC236}">
                <a16:creationId xmlns:a16="http://schemas.microsoft.com/office/drawing/2014/main" id="{2B02827E-2EA4-9B7D-B299-ADDD22BD4237}"/>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bg1"/>
                </a:solidFill>
              </a:defRPr>
            </a:lvl1pPr>
          </a:lstStyle>
          <a:p>
            <a:r>
              <a:rPr lang="en-US"/>
              <a:t>Click to edit Master title style</a:t>
            </a:r>
          </a:p>
        </p:txBody>
      </p:sp>
      <p:sp>
        <p:nvSpPr>
          <p:cNvPr id="2" name="hlSlideMaster2951.Quote 2Header">
            <a:extLst>
              <a:ext uri="{FF2B5EF4-FFF2-40B4-BE49-F238E27FC236}">
                <a16:creationId xmlns:a16="http://schemas.microsoft.com/office/drawing/2014/main" id="{CCD4F8FF-A235-85AC-BC0B-7523FF2BF70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Quote 2Header" descr="&#10;Internal">
            <a:extLst>
              <a:ext uri="{FF2B5EF4-FFF2-40B4-BE49-F238E27FC236}">
                <a16:creationId xmlns:a16="http://schemas.microsoft.com/office/drawing/2014/main" id="{41A5BB33-328F-3693-0A01-C2B8B2A37BB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5586037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Number list and Picture righ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E6AC5BD-5809-2116-923E-D41D820DFE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7" y="0"/>
            <a:ext cx="12187385" cy="6858000"/>
          </a:xfrm>
          <a:prstGeom prst="rect">
            <a:avLst/>
          </a:prstGeom>
        </p:spPr>
      </p:pic>
      <p:sp>
        <p:nvSpPr>
          <p:cNvPr id="74" name="Rectangle: Rounded Corners 73">
            <a:extLst>
              <a:ext uri="{FF2B5EF4-FFF2-40B4-BE49-F238E27FC236}">
                <a16:creationId xmlns:a16="http://schemas.microsoft.com/office/drawing/2014/main" id="{35836A31-CC93-E5D3-E516-5F8E9AAAEB51}"/>
              </a:ext>
            </a:extLst>
          </p:cNvPr>
          <p:cNvSpPr/>
          <p:nvPr/>
        </p:nvSpPr>
        <p:spPr>
          <a:xfrm>
            <a:off x="643040" y="1535704"/>
            <a:ext cx="5407056" cy="4565663"/>
          </a:xfrm>
          <a:prstGeom prst="roundRect">
            <a:avLst>
              <a:gd name="adj" fmla="val 50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hasCustomPrompt="1"/>
          </p:nvPr>
        </p:nvSpPr>
        <p:spPr>
          <a:xfrm>
            <a:off x="866104" y="1908269"/>
            <a:ext cx="5029936" cy="3983816"/>
          </a:xfrm>
        </p:spPr>
        <p:txBody>
          <a:bodyPr anchor="t" anchorCtr="0">
            <a:noAutofit/>
          </a:bodyPr>
          <a:lstStyle>
            <a:lvl1pPr marL="447675" indent="-447675">
              <a:lnSpc>
                <a:spcPts val="1700"/>
              </a:lnSpc>
              <a:spcBef>
                <a:spcPts val="0"/>
              </a:spcBef>
              <a:spcAft>
                <a:spcPts val="1600"/>
              </a:spcAft>
              <a:buFont typeface="+mj-lt"/>
              <a:buAutoNum type="arabicPeriod"/>
              <a:defRPr sz="1400" b="1">
                <a:solidFill>
                  <a:schemeClr val="bg1"/>
                </a:solidFill>
              </a:defRPr>
            </a:lvl1pPr>
            <a:lvl2pPr marL="717550" indent="-269875">
              <a:lnSpc>
                <a:spcPts val="1700"/>
              </a:lnSpc>
              <a:spcBef>
                <a:spcPts val="0"/>
              </a:spcBef>
              <a:spcAft>
                <a:spcPts val="1600"/>
              </a:spcAft>
              <a:buFont typeface="Arial" panose="020B0604020202020204" pitchFamily="34" charset="0"/>
              <a:buChar char="•"/>
              <a:tabLst/>
              <a:defRPr sz="1400" b="1">
                <a:solidFill>
                  <a:schemeClr val="bg1"/>
                </a:solidFill>
              </a:defRPr>
            </a:lvl2pPr>
            <a:lvl3pPr marL="898525" indent="-180975">
              <a:lnSpc>
                <a:spcPts val="1700"/>
              </a:lnSpc>
              <a:spcBef>
                <a:spcPts val="0"/>
              </a:spcBef>
              <a:spcAft>
                <a:spcPts val="1600"/>
              </a:spcAft>
              <a:buFont typeface="Courier New" panose="02070309020205020404" pitchFamily="49" charset="0"/>
              <a:buChar char="­"/>
              <a:defRPr sz="1400" b="1">
                <a:solidFill>
                  <a:schemeClr val="bg1"/>
                </a:solidFill>
              </a:defRPr>
            </a:lvl3pPr>
            <a:lvl4pPr marL="0" indent="0">
              <a:lnSpc>
                <a:spcPts val="1700"/>
              </a:lnSpc>
              <a:spcBef>
                <a:spcPts val="0"/>
              </a:spcBef>
              <a:spcAft>
                <a:spcPts val="1600"/>
              </a:spcAft>
              <a:buNone/>
              <a:defRPr sz="1400" b="1">
                <a:solidFill>
                  <a:schemeClr val="bg1"/>
                </a:solidFill>
              </a:defRPr>
            </a:lvl4pPr>
            <a:lvl5pPr marL="0" indent="0">
              <a:lnSpc>
                <a:spcPts val="1700"/>
              </a:lnSpc>
              <a:spcBef>
                <a:spcPts val="1200"/>
              </a:spcBef>
              <a:spcAft>
                <a:spcPts val="1600"/>
              </a:spcAft>
              <a:buNone/>
              <a:defRPr sz="1400" b="0">
                <a:solidFill>
                  <a:schemeClr val="bg1"/>
                </a:solidFill>
              </a:defRPr>
            </a:lvl5pPr>
          </a:lstStyle>
          <a:p>
            <a:pPr lvl="0"/>
            <a:r>
              <a:rPr lang="en-US"/>
              <a:t>Number list</a:t>
            </a:r>
          </a:p>
        </p:txBody>
      </p:sp>
      <p:sp>
        <p:nvSpPr>
          <p:cNvPr id="8" name="Picture Placeholder 7">
            <a:extLst>
              <a:ext uri="{FF2B5EF4-FFF2-40B4-BE49-F238E27FC236}">
                <a16:creationId xmlns:a16="http://schemas.microsoft.com/office/drawing/2014/main" id="{C7B492FC-626C-7DD3-EAAC-1C7F1730F358}"/>
              </a:ext>
            </a:extLst>
          </p:cNvPr>
          <p:cNvSpPr>
            <a:spLocks noGrp="1"/>
          </p:cNvSpPr>
          <p:nvPr>
            <p:ph type="pic" sz="quarter" idx="17"/>
          </p:nvPr>
        </p:nvSpPr>
        <p:spPr>
          <a:xfrm>
            <a:off x="6018213" y="1443038"/>
            <a:ext cx="5659437" cy="4806950"/>
          </a:xfrm>
        </p:spPr>
        <p:txBody>
          <a:bodyPr anchor="ctr" anchorCtr="0"/>
          <a:lstStyle>
            <a:lvl1pPr marL="0" indent="0" algn="ctr">
              <a:buNone/>
              <a:defRPr/>
            </a:lvl1pPr>
          </a:lstStyle>
          <a:p>
            <a:r>
              <a:rPr lang="en-US"/>
              <a:t>Click icon to add picture</a:t>
            </a:r>
          </a:p>
        </p:txBody>
      </p:sp>
      <p:sp>
        <p:nvSpPr>
          <p:cNvPr id="10" name="Title 1">
            <a:extLst>
              <a:ext uri="{FF2B5EF4-FFF2-40B4-BE49-F238E27FC236}">
                <a16:creationId xmlns:a16="http://schemas.microsoft.com/office/drawing/2014/main" id="{15075E32-AC8E-3CAF-F3F0-0D0061BB66F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Number list and Picture rightHeader">
            <a:extLst>
              <a:ext uri="{FF2B5EF4-FFF2-40B4-BE49-F238E27FC236}">
                <a16:creationId xmlns:a16="http://schemas.microsoft.com/office/drawing/2014/main" id="{5071E6A3-003E-12A7-15C9-3B6C73EBBE3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Number list and Picture rightHeader" descr="&#10;Internal">
            <a:extLst>
              <a:ext uri="{FF2B5EF4-FFF2-40B4-BE49-F238E27FC236}">
                <a16:creationId xmlns:a16="http://schemas.microsoft.com/office/drawing/2014/main" id="{1EC5862E-B079-CF2E-5A75-31A4971C8FA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973660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Speech bubble and infographic">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753FB6B4-3482-6027-124C-FDD28DE4AD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8484" y="1300766"/>
            <a:ext cx="6028335" cy="5029201"/>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656823" y="1443015"/>
            <a:ext cx="5937160" cy="41142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descr="Diagram&#10;&#10;Description automatically generated">
            <a:extLst>
              <a:ext uri="{FF2B5EF4-FFF2-40B4-BE49-F238E27FC236}">
                <a16:creationId xmlns:a16="http://schemas.microsoft.com/office/drawing/2014/main" id="{B6F5E31F-C75B-FDAF-F66A-D2EE27F0BA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78073" y="1349062"/>
            <a:ext cx="5190186" cy="4868214"/>
          </a:xfrm>
          <a:prstGeom prst="rect">
            <a:avLst/>
          </a:prstGeom>
        </p:spPr>
      </p:pic>
      <p:sp>
        <p:nvSpPr>
          <p:cNvPr id="9" name="Title 1">
            <a:extLst>
              <a:ext uri="{FF2B5EF4-FFF2-40B4-BE49-F238E27FC236}">
                <a16:creationId xmlns:a16="http://schemas.microsoft.com/office/drawing/2014/main" id="{F654D83B-79B0-F8E1-32B3-83EA0C82211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Speech bubble and infographicHeader">
            <a:extLst>
              <a:ext uri="{FF2B5EF4-FFF2-40B4-BE49-F238E27FC236}">
                <a16:creationId xmlns:a16="http://schemas.microsoft.com/office/drawing/2014/main" id="{BFF18D1A-4B7D-3DB5-28C6-2F62E55BCD8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Speech bubble and infographicHeader" descr="&#10;Internal">
            <a:extLst>
              <a:ext uri="{FF2B5EF4-FFF2-40B4-BE49-F238E27FC236}">
                <a16:creationId xmlns:a16="http://schemas.microsoft.com/office/drawing/2014/main" id="{C8D51BF5-BFB9-45B6-2BA0-83EEDFDC2D7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388391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Content Speech bubb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3" name="Picture 12" descr="Icon&#10;&#10;Description automatically generated">
            <a:extLst>
              <a:ext uri="{FF2B5EF4-FFF2-40B4-BE49-F238E27FC236}">
                <a16:creationId xmlns:a16="http://schemas.microsoft.com/office/drawing/2014/main" id="{A2FA4458-9799-77DC-58E7-125107E9C80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56656" y="0"/>
            <a:ext cx="8033036"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550796" y="1211195"/>
            <a:ext cx="5937160" cy="2723301"/>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2337087"/>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with medium confidence">
            <a:extLst>
              <a:ext uri="{FF2B5EF4-FFF2-40B4-BE49-F238E27FC236}">
                <a16:creationId xmlns:a16="http://schemas.microsoft.com/office/drawing/2014/main" id="{2559381E-9C37-C04B-041B-71A96A9607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2769" y="4229398"/>
            <a:ext cx="2208727" cy="1946022"/>
          </a:xfrm>
          <a:prstGeom prst="rect">
            <a:avLst/>
          </a:prstGeom>
        </p:spPr>
      </p:pic>
      <p:sp>
        <p:nvSpPr>
          <p:cNvPr id="11" name="Title 1">
            <a:extLst>
              <a:ext uri="{FF2B5EF4-FFF2-40B4-BE49-F238E27FC236}">
                <a16:creationId xmlns:a16="http://schemas.microsoft.com/office/drawing/2014/main" id="{F4B3919F-F3A5-A94B-801C-7BF9F7AC07D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Content Speech bubble and infographic 1Header">
            <a:extLst>
              <a:ext uri="{FF2B5EF4-FFF2-40B4-BE49-F238E27FC236}">
                <a16:creationId xmlns:a16="http://schemas.microsoft.com/office/drawing/2014/main" id="{A00CE68C-37B5-128C-3F77-43702EF841F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Content Speech bubble and infographic 1Header" descr="&#10;Internal">
            <a:extLst>
              <a:ext uri="{FF2B5EF4-FFF2-40B4-BE49-F238E27FC236}">
                <a16:creationId xmlns:a16="http://schemas.microsoft.com/office/drawing/2014/main" id="{255ED11B-F992-75A5-D0ED-5023A843702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3760441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t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11" name="Picture 10" descr="Diagram&#10;&#10;Description automatically generated">
            <a:extLst>
              <a:ext uri="{FF2B5EF4-FFF2-40B4-BE49-F238E27FC236}">
                <a16:creationId xmlns:a16="http://schemas.microsoft.com/office/drawing/2014/main" id="{8A99DA3D-C701-9250-9E5E-036010BA15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0907" y="1346410"/>
            <a:ext cx="5190186" cy="4868214"/>
          </a:xfrm>
          <a:prstGeom prst="rect">
            <a:avLst/>
          </a:prstGeom>
        </p:spPr>
      </p:pic>
      <p:sp>
        <p:nvSpPr>
          <p:cNvPr id="7" name="Title 1">
            <a:extLst>
              <a:ext uri="{FF2B5EF4-FFF2-40B4-BE49-F238E27FC236}">
                <a16:creationId xmlns:a16="http://schemas.microsoft.com/office/drawing/2014/main" id="{1107A96E-6C1B-CEB6-5443-762A8A75671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tle and Infographic 1Header">
            <a:extLst>
              <a:ext uri="{FF2B5EF4-FFF2-40B4-BE49-F238E27FC236}">
                <a16:creationId xmlns:a16="http://schemas.microsoft.com/office/drawing/2014/main" id="{4E107632-F16C-E824-1E66-06B743269B7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tle and Infographic 1Header" descr="&#10;Internal">
            <a:extLst>
              <a:ext uri="{FF2B5EF4-FFF2-40B4-BE49-F238E27FC236}">
                <a16:creationId xmlns:a16="http://schemas.microsoft.com/office/drawing/2014/main" id="{E241F7A1-C3B8-F428-6903-F562E70372E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21051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Content Speech bubble and infographic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43B1A7-FFAA-2339-BAFB-628214DFA2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65372" y="0"/>
            <a:ext cx="7524320" cy="6858000"/>
          </a:xfrm>
          <a:prstGeom prst="rect">
            <a:avLst/>
          </a:prstGeom>
        </p:spPr>
      </p:pic>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865725" y="1034394"/>
            <a:ext cx="5937160" cy="2471958"/>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4275359"/>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with medium confidence">
            <a:extLst>
              <a:ext uri="{FF2B5EF4-FFF2-40B4-BE49-F238E27FC236}">
                <a16:creationId xmlns:a16="http://schemas.microsoft.com/office/drawing/2014/main" id="{2559381E-9C37-C04B-041B-71A96A9607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94789" y="4235838"/>
            <a:ext cx="2208727" cy="1946022"/>
          </a:xfrm>
          <a:prstGeom prst="rect">
            <a:avLst/>
          </a:prstGeom>
        </p:spPr>
      </p:pic>
      <p:sp>
        <p:nvSpPr>
          <p:cNvPr id="13" name="Title 1">
            <a:extLst>
              <a:ext uri="{FF2B5EF4-FFF2-40B4-BE49-F238E27FC236}">
                <a16:creationId xmlns:a16="http://schemas.microsoft.com/office/drawing/2014/main" id="{3833AEDA-36CF-AF59-1474-3FE1A0F0CDDF}"/>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Content Speech bubble and infographic 2Header">
            <a:extLst>
              <a:ext uri="{FF2B5EF4-FFF2-40B4-BE49-F238E27FC236}">
                <a16:creationId xmlns:a16="http://schemas.microsoft.com/office/drawing/2014/main" id="{BD6F2E6F-6BFE-7ED1-8329-F51CB5636CC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Content Speech bubble and infographic 2Header" descr="&#10;Internal">
            <a:extLst>
              <a:ext uri="{FF2B5EF4-FFF2-40B4-BE49-F238E27FC236}">
                <a16:creationId xmlns:a16="http://schemas.microsoft.com/office/drawing/2014/main" id="{26D4FC9C-5510-41C8-40DF-110B76FF3D7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3242526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tle and Infographic 2">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11" name="Picture 10" descr="Diagram&#10;&#10;Description automatically generated">
            <a:extLst>
              <a:ext uri="{FF2B5EF4-FFF2-40B4-BE49-F238E27FC236}">
                <a16:creationId xmlns:a16="http://schemas.microsoft.com/office/drawing/2014/main" id="{8A99DA3D-C701-9250-9E5E-036010BA15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0907" y="1346410"/>
            <a:ext cx="5190186" cy="4868214"/>
          </a:xfrm>
          <a:prstGeom prst="rect">
            <a:avLst/>
          </a:prstGeom>
        </p:spPr>
      </p:pic>
      <p:sp>
        <p:nvSpPr>
          <p:cNvPr id="7" name="Title 1">
            <a:extLst>
              <a:ext uri="{FF2B5EF4-FFF2-40B4-BE49-F238E27FC236}">
                <a16:creationId xmlns:a16="http://schemas.microsoft.com/office/drawing/2014/main" id="{FBF44576-E262-8C4C-0227-516068065925}"/>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tle and Infographic 2Header">
            <a:extLst>
              <a:ext uri="{FF2B5EF4-FFF2-40B4-BE49-F238E27FC236}">
                <a16:creationId xmlns:a16="http://schemas.microsoft.com/office/drawing/2014/main" id="{590D1071-E9EB-EF20-E1B1-F7C38F0EAFC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tle and Infographic 2Header" descr="&#10;Internal">
            <a:extLst>
              <a:ext uri="{FF2B5EF4-FFF2-40B4-BE49-F238E27FC236}">
                <a16:creationId xmlns:a16="http://schemas.microsoft.com/office/drawing/2014/main" id="{6EFCFA1E-F000-23AA-6210-D672ED390FD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709090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and Content 6">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887026"/>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51.Title and Content 6Header">
            <a:extLst>
              <a:ext uri="{FF2B5EF4-FFF2-40B4-BE49-F238E27FC236}">
                <a16:creationId xmlns:a16="http://schemas.microsoft.com/office/drawing/2014/main" id="{4E139251-2A79-D9A5-DFB1-8D687686072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51.Title and Content 6Header" descr="&#10;Internal">
            <a:extLst>
              <a:ext uri="{FF2B5EF4-FFF2-40B4-BE49-F238E27FC236}">
                <a16:creationId xmlns:a16="http://schemas.microsoft.com/office/drawing/2014/main" id="{130D8EF7-376B-58B9-E243-BDAA4E1ECA2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988081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754082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2_D. Title OnlyHeader">
            <a:extLst>
              <a:ext uri="{FF2B5EF4-FFF2-40B4-BE49-F238E27FC236}">
                <a16:creationId xmlns:a16="http://schemas.microsoft.com/office/drawing/2014/main" id="{508548EA-FCBA-A08C-A588-D3EF98B0538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2_D. Title OnlyHeader" descr="&#10;Internal">
            <a:extLst>
              <a:ext uri="{FF2B5EF4-FFF2-40B4-BE49-F238E27FC236}">
                <a16:creationId xmlns:a16="http://schemas.microsoft.com/office/drawing/2014/main" id="{635862F0-BCE9-08C3-22DC-4ED4A778084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0200141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and Content 7">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7244" y="1539608"/>
            <a:ext cx="2677099" cy="2211635"/>
          </a:xfrm>
          <a:prstGeom prst="roundRect">
            <a:avLst>
              <a:gd name="adj" fmla="val 160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p:nvSpPr>
        <p:spPr>
          <a:xfrm>
            <a:off x="3388606" y="1539608"/>
            <a:ext cx="2677099" cy="2211635"/>
          </a:xfrm>
          <a:prstGeom prst="roundRect">
            <a:avLst>
              <a:gd name="adj" fmla="val 165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p:nvSpPr>
        <p:spPr>
          <a:xfrm>
            <a:off x="6128132" y="1539608"/>
            <a:ext cx="2677099" cy="2211635"/>
          </a:xfrm>
          <a:prstGeom prst="roundRect">
            <a:avLst>
              <a:gd name="adj" fmla="val 170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p:nvSpPr>
        <p:spPr>
          <a:xfrm>
            <a:off x="8867658" y="1539608"/>
            <a:ext cx="2677099" cy="2211635"/>
          </a:xfrm>
          <a:prstGeom prst="roundRect">
            <a:avLst>
              <a:gd name="adj" fmla="val 17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1" name="Content Placeholder 2">
            <a:extLst>
              <a:ext uri="{FF2B5EF4-FFF2-40B4-BE49-F238E27FC236}">
                <a16:creationId xmlns:a16="http://schemas.microsoft.com/office/drawing/2014/main" id="{BCDE3867-AE67-D540-D84B-2E107DF8A6D9}"/>
              </a:ext>
            </a:extLst>
          </p:cNvPr>
          <p:cNvSpPr>
            <a:spLocks noGrp="1"/>
          </p:cNvSpPr>
          <p:nvPr>
            <p:ph idx="16"/>
          </p:nvPr>
        </p:nvSpPr>
        <p:spPr>
          <a:xfrm>
            <a:off x="813412" y="2586210"/>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4" name="Rectangle: Rounded Corners 23">
            <a:extLst>
              <a:ext uri="{FF2B5EF4-FFF2-40B4-BE49-F238E27FC236}">
                <a16:creationId xmlns:a16="http://schemas.microsoft.com/office/drawing/2014/main" id="{976A6DB3-8DE0-B761-5B4F-22489959D235}"/>
              </a:ext>
            </a:extLst>
          </p:cNvPr>
          <p:cNvSpPr/>
          <p:nvPr/>
        </p:nvSpPr>
        <p:spPr>
          <a:xfrm>
            <a:off x="640815" y="3834822"/>
            <a:ext cx="3597925" cy="2263014"/>
          </a:xfrm>
          <a:prstGeom prst="roundRect">
            <a:avLst>
              <a:gd name="adj" fmla="val 189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F01E04B2-4C43-FD23-02C8-10CBB5493951}"/>
              </a:ext>
            </a:extLst>
          </p:cNvPr>
          <p:cNvSpPr/>
          <p:nvPr/>
        </p:nvSpPr>
        <p:spPr>
          <a:xfrm>
            <a:off x="4297037" y="3834822"/>
            <a:ext cx="3597925" cy="2263014"/>
          </a:xfrm>
          <a:prstGeom prst="roundRect">
            <a:avLst>
              <a:gd name="adj" fmla="val 189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76B6DF6-E14B-AB17-774D-D6DEB7083B72}"/>
              </a:ext>
            </a:extLst>
          </p:cNvPr>
          <p:cNvSpPr/>
          <p:nvPr/>
        </p:nvSpPr>
        <p:spPr>
          <a:xfrm>
            <a:off x="7953260" y="3834822"/>
            <a:ext cx="3597925" cy="2263014"/>
          </a:xfrm>
          <a:prstGeom prst="roundRect">
            <a:avLst>
              <a:gd name="adj" fmla="val 189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AFE5F185-6DA9-4056-B911-E0B9E0430364}"/>
              </a:ext>
            </a:extLst>
          </p:cNvPr>
          <p:cNvSpPr>
            <a:spLocks noGrp="1"/>
          </p:cNvSpPr>
          <p:nvPr>
            <p:ph idx="17"/>
          </p:nvPr>
        </p:nvSpPr>
        <p:spPr>
          <a:xfrm>
            <a:off x="3561203" y="2598537"/>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8" name="Content Placeholder 2">
            <a:extLst>
              <a:ext uri="{FF2B5EF4-FFF2-40B4-BE49-F238E27FC236}">
                <a16:creationId xmlns:a16="http://schemas.microsoft.com/office/drawing/2014/main" id="{3348F7E8-BF10-85CE-59A8-3AFB2A361210}"/>
              </a:ext>
            </a:extLst>
          </p:cNvPr>
          <p:cNvSpPr>
            <a:spLocks noGrp="1"/>
          </p:cNvSpPr>
          <p:nvPr>
            <p:ph idx="18"/>
          </p:nvPr>
        </p:nvSpPr>
        <p:spPr>
          <a:xfrm>
            <a:off x="6306237" y="2598706"/>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9" name="Content Placeholder 2">
            <a:extLst>
              <a:ext uri="{FF2B5EF4-FFF2-40B4-BE49-F238E27FC236}">
                <a16:creationId xmlns:a16="http://schemas.microsoft.com/office/drawing/2014/main" id="{D422D6A4-3505-7867-447C-ACBA0E82A94B}"/>
              </a:ext>
            </a:extLst>
          </p:cNvPr>
          <p:cNvSpPr>
            <a:spLocks noGrp="1"/>
          </p:cNvSpPr>
          <p:nvPr>
            <p:ph idx="19"/>
          </p:nvPr>
        </p:nvSpPr>
        <p:spPr>
          <a:xfrm>
            <a:off x="9045763" y="2586209"/>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4" name="Picture 3" descr="Shape&#10;&#10;Description automatically generated">
            <a:extLst>
              <a:ext uri="{FF2B5EF4-FFF2-40B4-BE49-F238E27FC236}">
                <a16:creationId xmlns:a16="http://schemas.microsoft.com/office/drawing/2014/main" id="{F51F6834-DBE9-2D90-DF6C-9F042ABF7BC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16277" y="3877936"/>
            <a:ext cx="2368627" cy="2131765"/>
          </a:xfrm>
          <a:prstGeom prst="rect">
            <a:avLst/>
          </a:prstGeom>
        </p:spPr>
      </p:pic>
      <p:pic>
        <p:nvPicPr>
          <p:cNvPr id="15" name="Picture 14" descr="Shape&#10;&#10;Description automatically generated">
            <a:extLst>
              <a:ext uri="{FF2B5EF4-FFF2-40B4-BE49-F238E27FC236}">
                <a16:creationId xmlns:a16="http://schemas.microsoft.com/office/drawing/2014/main" id="{218E03FB-5A07-5254-AE4F-A5B12FD1B6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089135" y="3988104"/>
            <a:ext cx="3343619" cy="1966513"/>
          </a:xfrm>
          <a:prstGeom prst="rect">
            <a:avLst/>
          </a:prstGeom>
        </p:spPr>
      </p:pic>
      <p:pic>
        <p:nvPicPr>
          <p:cNvPr id="30" name="Picture 29" descr="Shape&#10;&#10;Description automatically generated">
            <a:extLst>
              <a:ext uri="{FF2B5EF4-FFF2-40B4-BE49-F238E27FC236}">
                <a16:creationId xmlns:a16="http://schemas.microsoft.com/office/drawing/2014/main" id="{4B72CE24-C8EF-4F0C-DF15-63DB54C84D0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81139" y="3784294"/>
            <a:ext cx="3679633" cy="2352101"/>
          </a:xfrm>
          <a:prstGeom prst="rect">
            <a:avLst/>
          </a:prstGeom>
        </p:spPr>
      </p:pic>
      <p:sp>
        <p:nvSpPr>
          <p:cNvPr id="2" name="hlSlideMaster2951.Title and Content 7Header">
            <a:extLst>
              <a:ext uri="{FF2B5EF4-FFF2-40B4-BE49-F238E27FC236}">
                <a16:creationId xmlns:a16="http://schemas.microsoft.com/office/drawing/2014/main" id="{E7D575D4-EA72-E382-0B67-BAAA4366933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Content 7Header" descr="&#10;Internal">
            <a:extLst>
              <a:ext uri="{FF2B5EF4-FFF2-40B4-BE49-F238E27FC236}">
                <a16:creationId xmlns:a16="http://schemas.microsoft.com/office/drawing/2014/main" id="{C42EFA9E-5894-26A7-644C-24CD3A810A3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291063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and Content 8">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710208"/>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51.Title and Content 8Header">
            <a:extLst>
              <a:ext uri="{FF2B5EF4-FFF2-40B4-BE49-F238E27FC236}">
                <a16:creationId xmlns:a16="http://schemas.microsoft.com/office/drawing/2014/main" id="{436E2CDF-6BBF-38C2-D16C-95CD7B82A42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51.Title and Content 8Header" descr="&#10;Internal">
            <a:extLst>
              <a:ext uri="{FF2B5EF4-FFF2-40B4-BE49-F238E27FC236}">
                <a16:creationId xmlns:a16="http://schemas.microsoft.com/office/drawing/2014/main" id="{8C639A29-CB28-45B5-866D-0532C40ED82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6609055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tandout text double 2">
    <p:bg>
      <p:bgPr>
        <a:solidFill>
          <a:schemeClr val="tx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p:nvSpPr>
        <p:spPr>
          <a:xfrm>
            <a:off x="410378" y="3439217"/>
            <a:ext cx="11385934" cy="3049200"/>
          </a:xfrm>
          <a:prstGeom prst="roundRect">
            <a:avLst>
              <a:gd name="adj" fmla="val 1422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p:nvSpPr>
        <p:spPr>
          <a:xfrm>
            <a:off x="410378" y="299696"/>
            <a:ext cx="11407967" cy="3060000"/>
          </a:xfrm>
          <a:prstGeom prst="roundRect">
            <a:avLst>
              <a:gd name="adj" fmla="val 145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820474"/>
            <a:ext cx="8081493" cy="1776537"/>
          </a:xfrm>
          <a:prstGeom prst="rect">
            <a:avLst/>
          </a:prstGeom>
        </p:spPr>
        <p:txBody>
          <a:bodyPr anchor="ctr" anchorCtr="0">
            <a:noAutofit/>
          </a:bodyPr>
          <a:lstStyle>
            <a:lvl1pPr algn="ctr">
              <a:defRPr sz="3200" b="0">
                <a:solidFill>
                  <a:schemeClr val="tx2"/>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4322618"/>
            <a:ext cx="8080375" cy="1636176"/>
          </a:xfrm>
        </p:spPr>
        <p:txBody>
          <a:bodyPr anchor="ctr" anchorCtr="0"/>
          <a:lstStyle>
            <a:lvl1pPr marL="0" indent="0" algn="ctr">
              <a:lnSpc>
                <a:spcPts val="3840"/>
              </a:lnSpc>
              <a:spcBef>
                <a:spcPts val="0"/>
              </a:spcBef>
              <a:buNone/>
              <a:defRPr sz="3200" b="0">
                <a:solidFill>
                  <a:schemeClr val="tx2"/>
                </a:solidFill>
              </a:defRPr>
            </a:lvl1pPr>
          </a:lstStyle>
          <a:p>
            <a:pPr lvl="0"/>
            <a:r>
              <a:rPr lang="en-US"/>
              <a:t>Click to edit Master text styles</a:t>
            </a:r>
          </a:p>
        </p:txBody>
      </p:sp>
      <p:pic>
        <p:nvPicPr>
          <p:cNvPr id="5" name="Picture 4" descr="A picture containing text, silhouette&#10;&#10;Description automatically generated">
            <a:extLst>
              <a:ext uri="{FF2B5EF4-FFF2-40B4-BE49-F238E27FC236}">
                <a16:creationId xmlns:a16="http://schemas.microsoft.com/office/drawing/2014/main" id="{8F93D790-FAB4-5F97-145D-D61DBBE6A7E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9786" y="247916"/>
            <a:ext cx="2291508" cy="3126347"/>
          </a:xfrm>
          <a:prstGeom prst="rect">
            <a:avLst/>
          </a:prstGeom>
        </p:spPr>
      </p:pic>
      <p:pic>
        <p:nvPicPr>
          <p:cNvPr id="11" name="Picture 10" descr="A picture containing text, silhouette&#10;&#10;Description automatically generated">
            <a:extLst>
              <a:ext uri="{FF2B5EF4-FFF2-40B4-BE49-F238E27FC236}">
                <a16:creationId xmlns:a16="http://schemas.microsoft.com/office/drawing/2014/main" id="{5EE5E27A-46EE-2D0F-CDE1-E4C389E4A6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32346" y="3411476"/>
            <a:ext cx="2341084" cy="3121526"/>
          </a:xfrm>
          <a:prstGeom prst="rect">
            <a:avLst/>
          </a:prstGeom>
        </p:spPr>
      </p:pic>
      <p:sp>
        <p:nvSpPr>
          <p:cNvPr id="10" name="Rectangle: Rounded Corners 9">
            <a:extLst>
              <a:ext uri="{FF2B5EF4-FFF2-40B4-BE49-F238E27FC236}">
                <a16:creationId xmlns:a16="http://schemas.microsoft.com/office/drawing/2014/main" id="{A3BD8691-4090-5574-9491-807016E022A1}"/>
              </a:ext>
            </a:extLst>
          </p:cNvPr>
          <p:cNvSpPr/>
          <p:nvPr/>
        </p:nvSpPr>
        <p:spPr>
          <a:xfrm>
            <a:off x="5200831" y="2853487"/>
            <a:ext cx="1791152" cy="1138380"/>
          </a:xfrm>
          <a:prstGeom prst="roundRect">
            <a:avLst>
              <a:gd name="adj" fmla="val 238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77A678E-DBCE-2CCB-5537-CAC6336887E3}"/>
              </a:ext>
            </a:extLst>
          </p:cNvPr>
          <p:cNvSpPr>
            <a:spLocks noGrp="1"/>
          </p:cNvSpPr>
          <p:nvPr>
            <p:ph type="body" sz="quarter" idx="14" hasCustomPrompt="1"/>
          </p:nvPr>
        </p:nvSpPr>
        <p:spPr>
          <a:xfrm>
            <a:off x="5200650" y="3213505"/>
            <a:ext cx="1790700" cy="441272"/>
          </a:xfrm>
        </p:spPr>
        <p:txBody>
          <a:bodyPr anchor="ctr" anchorCtr="0"/>
          <a:lstStyle>
            <a:lvl1pPr marL="0" indent="0" algn="ctr">
              <a:buNone/>
              <a:defRPr sz="3200">
                <a:solidFill>
                  <a:schemeClr val="bg1"/>
                </a:solidFill>
              </a:defRPr>
            </a:lvl1pPr>
          </a:lstStyle>
          <a:p>
            <a:pPr lvl="0"/>
            <a:r>
              <a:rPr lang="en-US"/>
              <a:t>xx</a:t>
            </a:r>
          </a:p>
        </p:txBody>
      </p:sp>
      <p:sp>
        <p:nvSpPr>
          <p:cNvPr id="3" name="hlSlideMaster2951.Standout text double 2Header">
            <a:extLst>
              <a:ext uri="{FF2B5EF4-FFF2-40B4-BE49-F238E27FC236}">
                <a16:creationId xmlns:a16="http://schemas.microsoft.com/office/drawing/2014/main" id="{6376A476-4199-3907-5168-C78FE894554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51.Standout text double 2Header" descr="&#10;Internal">
            <a:extLst>
              <a:ext uri="{FF2B5EF4-FFF2-40B4-BE49-F238E27FC236}">
                <a16:creationId xmlns:a16="http://schemas.microsoft.com/office/drawing/2014/main" id="{2205ECEC-9075-B586-416A-869D4BA64B0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1374644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Subheading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2" name="Rectangle: Rounded Corners 21">
            <a:extLst>
              <a:ext uri="{FF2B5EF4-FFF2-40B4-BE49-F238E27FC236}">
                <a16:creationId xmlns:a16="http://schemas.microsoft.com/office/drawing/2014/main" id="{8B5683F2-A14D-A4D6-EDFF-630AAFBB7E44}"/>
              </a:ext>
            </a:extLst>
          </p:cNvPr>
          <p:cNvSpPr/>
          <p:nvPr/>
        </p:nvSpPr>
        <p:spPr>
          <a:xfrm>
            <a:off x="641737"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50137" y="2313332"/>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27" name="Rectangle: Rounded Corners 26">
            <a:extLst>
              <a:ext uri="{FF2B5EF4-FFF2-40B4-BE49-F238E27FC236}">
                <a16:creationId xmlns:a16="http://schemas.microsoft.com/office/drawing/2014/main" id="{3D3AE05D-F5A0-5B2F-7920-966D18E6838E}"/>
              </a:ext>
            </a:extLst>
          </p:cNvPr>
          <p:cNvSpPr/>
          <p:nvPr/>
        </p:nvSpPr>
        <p:spPr>
          <a:xfrm>
            <a:off x="2476964" y="2024352"/>
            <a:ext cx="1751678" cy="1335794"/>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B0CA195-6076-EC93-1A35-55FDF5B4CC8B}"/>
              </a:ext>
            </a:extLst>
          </p:cNvPr>
          <p:cNvSpPr/>
          <p:nvPr/>
        </p:nvSpPr>
        <p:spPr>
          <a:xfrm>
            <a:off x="4312191"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999410A-D411-E910-C2EA-17C2C73C4265}"/>
              </a:ext>
            </a:extLst>
          </p:cNvPr>
          <p:cNvSpPr/>
          <p:nvPr/>
        </p:nvSpPr>
        <p:spPr>
          <a:xfrm>
            <a:off x="6150172" y="2039501"/>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547D4B28-F448-B918-7A8C-D2B1FB362E20}"/>
              </a:ext>
            </a:extLst>
          </p:cNvPr>
          <p:cNvSpPr>
            <a:spLocks noGrp="1"/>
          </p:cNvSpPr>
          <p:nvPr>
            <p:ph idx="17"/>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9" name="Content Placeholder 2">
            <a:extLst>
              <a:ext uri="{FF2B5EF4-FFF2-40B4-BE49-F238E27FC236}">
                <a16:creationId xmlns:a16="http://schemas.microsoft.com/office/drawing/2014/main" id="{4FEA68ED-D72C-AE04-CD63-249F3B44645A}"/>
              </a:ext>
            </a:extLst>
          </p:cNvPr>
          <p:cNvSpPr>
            <a:spLocks noGrp="1"/>
          </p:cNvSpPr>
          <p:nvPr>
            <p:ph idx="18"/>
          </p:nvPr>
        </p:nvSpPr>
        <p:spPr>
          <a:xfrm>
            <a:off x="4520591" y="2313331"/>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40" name="Rectangle: Rounded Corners 39">
            <a:extLst>
              <a:ext uri="{FF2B5EF4-FFF2-40B4-BE49-F238E27FC236}">
                <a16:creationId xmlns:a16="http://schemas.microsoft.com/office/drawing/2014/main" id="{6C52E652-D329-1638-4BD0-DC85F82B1CDC}"/>
              </a:ext>
            </a:extLst>
          </p:cNvPr>
          <p:cNvSpPr/>
          <p:nvPr/>
        </p:nvSpPr>
        <p:spPr>
          <a:xfrm>
            <a:off x="7985398" y="2039501"/>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C66EDD7-541D-DFA1-D989-E2EB4A7ACE15}"/>
              </a:ext>
            </a:extLst>
          </p:cNvPr>
          <p:cNvSpPr/>
          <p:nvPr/>
        </p:nvSpPr>
        <p:spPr>
          <a:xfrm>
            <a:off x="641738"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8735EE7-874E-77A3-7F1E-391B09B06B4E}"/>
              </a:ext>
            </a:extLst>
          </p:cNvPr>
          <p:cNvSpPr/>
          <p:nvPr/>
        </p:nvSpPr>
        <p:spPr>
          <a:xfrm>
            <a:off x="637143" y="4807488"/>
            <a:ext cx="3559357" cy="1293101"/>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54E277C-5BBE-6123-2729-B366E654C452}"/>
              </a:ext>
            </a:extLst>
          </p:cNvPr>
          <p:cNvSpPr/>
          <p:nvPr/>
        </p:nvSpPr>
        <p:spPr>
          <a:xfrm>
            <a:off x="8000097"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E116810E-8261-5A92-CD66-9F9D029400B0}"/>
              </a:ext>
            </a:extLst>
          </p:cNvPr>
          <p:cNvSpPr/>
          <p:nvPr/>
        </p:nvSpPr>
        <p:spPr>
          <a:xfrm>
            <a:off x="7960610" y="4807488"/>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ED166C2-F1F0-F857-245E-D6C9393E9B23}"/>
              </a:ext>
            </a:extLst>
          </p:cNvPr>
          <p:cNvSpPr/>
          <p:nvPr/>
        </p:nvSpPr>
        <p:spPr>
          <a:xfrm>
            <a:off x="9793077" y="4793715"/>
            <a:ext cx="1751678" cy="1320645"/>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25909496-FEF5-5EFF-8C5F-133EEEB10499}"/>
              </a:ext>
            </a:extLst>
          </p:cNvPr>
          <p:cNvSpPr>
            <a:spLocks noGrp="1"/>
          </p:cNvSpPr>
          <p:nvPr>
            <p:ph idx="19"/>
          </p:nvPr>
        </p:nvSpPr>
        <p:spPr>
          <a:xfrm>
            <a:off x="764291" y="3691128"/>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48" name="Content Placeholder 2">
            <a:extLst>
              <a:ext uri="{FF2B5EF4-FFF2-40B4-BE49-F238E27FC236}">
                <a16:creationId xmlns:a16="http://schemas.microsoft.com/office/drawing/2014/main" id="{AAE4252D-485D-336D-04DD-89ADB7E8F694}"/>
              </a:ext>
            </a:extLst>
          </p:cNvPr>
          <p:cNvSpPr>
            <a:spLocks noGrp="1"/>
          </p:cNvSpPr>
          <p:nvPr>
            <p:ph idx="20"/>
          </p:nvPr>
        </p:nvSpPr>
        <p:spPr>
          <a:xfrm>
            <a:off x="8121725" y="3691127"/>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72949328-B677-30A6-BCC5-1B228385ADB5}"/>
              </a:ext>
            </a:extLst>
          </p:cNvPr>
          <p:cNvSpPr>
            <a:spLocks noGrp="1"/>
          </p:cNvSpPr>
          <p:nvPr>
            <p:ph idx="21"/>
          </p:nvPr>
        </p:nvSpPr>
        <p:spPr>
          <a:xfrm>
            <a:off x="8112546" y="2320906"/>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50" name="Content Placeholder 2">
            <a:extLst>
              <a:ext uri="{FF2B5EF4-FFF2-40B4-BE49-F238E27FC236}">
                <a16:creationId xmlns:a16="http://schemas.microsoft.com/office/drawing/2014/main" id="{CCBF9C6B-D6D0-8950-E3F8-73F44953E939}"/>
              </a:ext>
            </a:extLst>
          </p:cNvPr>
          <p:cNvSpPr>
            <a:spLocks noGrp="1"/>
          </p:cNvSpPr>
          <p:nvPr>
            <p:ph idx="22"/>
          </p:nvPr>
        </p:nvSpPr>
        <p:spPr>
          <a:xfrm>
            <a:off x="10001477" y="5088893"/>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pic>
        <p:nvPicPr>
          <p:cNvPr id="7" name="Picture 6" descr="A group of carved pumpkins&#10;&#10;Description automatically generated with medium confidence">
            <a:extLst>
              <a:ext uri="{FF2B5EF4-FFF2-40B4-BE49-F238E27FC236}">
                <a16:creationId xmlns:a16="http://schemas.microsoft.com/office/drawing/2014/main" id="{960872AD-496A-07F0-6EA8-7F20D3FB12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9106" y="4807488"/>
            <a:ext cx="3637394" cy="1364143"/>
          </a:xfrm>
          <a:prstGeom prst="rect">
            <a:avLst/>
          </a:prstGeom>
        </p:spPr>
      </p:pic>
      <p:pic>
        <p:nvPicPr>
          <p:cNvPr id="11" name="Picture 10" descr="A group of carved pumpkins&#10;&#10;Description automatically generated with medium confidence">
            <a:extLst>
              <a:ext uri="{FF2B5EF4-FFF2-40B4-BE49-F238E27FC236}">
                <a16:creationId xmlns:a16="http://schemas.microsoft.com/office/drawing/2014/main" id="{2E22040E-8326-8812-E57A-D3B0CD5CA5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01815" y="1843417"/>
            <a:ext cx="1467535" cy="1538761"/>
          </a:xfrm>
          <a:prstGeom prst="rect">
            <a:avLst/>
          </a:prstGeom>
        </p:spPr>
      </p:pic>
      <p:pic>
        <p:nvPicPr>
          <p:cNvPr id="13" name="Picture 12" descr="A group of carved pumpkins&#10;&#10;Description automatically generated with medium confidence">
            <a:extLst>
              <a:ext uri="{FF2B5EF4-FFF2-40B4-BE49-F238E27FC236}">
                <a16:creationId xmlns:a16="http://schemas.microsoft.com/office/drawing/2014/main" id="{79F19C80-6B9A-B10C-53EB-DE6193A072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48469" y="1843417"/>
            <a:ext cx="1349567" cy="1573690"/>
          </a:xfrm>
          <a:prstGeom prst="rect">
            <a:avLst/>
          </a:prstGeom>
        </p:spPr>
      </p:pic>
      <p:pic>
        <p:nvPicPr>
          <p:cNvPr id="16" name="Picture 15" descr="A group of carved pumpkins&#10;&#10;Description automatically generated with medium confidence">
            <a:extLst>
              <a:ext uri="{FF2B5EF4-FFF2-40B4-BE49-F238E27FC236}">
                <a16:creationId xmlns:a16="http://schemas.microsoft.com/office/drawing/2014/main" id="{3125684A-2152-58FC-7C78-7245B3355F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1448" y="3556230"/>
            <a:ext cx="2688116" cy="3301769"/>
          </a:xfrm>
          <a:prstGeom prst="rect">
            <a:avLst/>
          </a:prstGeom>
        </p:spPr>
      </p:pic>
      <p:pic>
        <p:nvPicPr>
          <p:cNvPr id="18" name="Picture 17" descr="A group of carved pumpkins&#10;&#10;Description automatically generated with medium confidence">
            <a:extLst>
              <a:ext uri="{FF2B5EF4-FFF2-40B4-BE49-F238E27FC236}">
                <a16:creationId xmlns:a16="http://schemas.microsoft.com/office/drawing/2014/main" id="{4EDD592B-BF15-1A6D-B0E0-65EF9957219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10320" y="4759286"/>
            <a:ext cx="1294482" cy="1412345"/>
          </a:xfrm>
          <a:prstGeom prst="rect">
            <a:avLst/>
          </a:prstGeom>
        </p:spPr>
      </p:pic>
      <p:sp>
        <p:nvSpPr>
          <p:cNvPr id="4" name="hlSlideMaster2951.Title Subheading and ContentHeader">
            <a:extLst>
              <a:ext uri="{FF2B5EF4-FFF2-40B4-BE49-F238E27FC236}">
                <a16:creationId xmlns:a16="http://schemas.microsoft.com/office/drawing/2014/main" id="{1C50191A-B54D-2EA7-A280-F2E631F97BF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51.Title Subheading and ContentHeader" descr="&#10;Internal">
            <a:extLst>
              <a:ext uri="{FF2B5EF4-FFF2-40B4-BE49-F238E27FC236}">
                <a16:creationId xmlns:a16="http://schemas.microsoft.com/office/drawing/2014/main" id="{C429C904-EF4F-7606-79B7-3F660B44372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9399686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608682" y="1349566"/>
            <a:ext cx="11000342" cy="1725326"/>
          </a:xfrm>
          <a:prstGeom prst="rect">
            <a:avLst/>
          </a:prstGeom>
        </p:spPr>
        <p:txBody>
          <a:bodyPr anchor="b" anchorCtr="0">
            <a:noAutofit/>
          </a:bodyPr>
          <a:lstStyle>
            <a:lvl1pPr algn="ctr">
              <a:defRPr sz="3200" b="1">
                <a:solidFill>
                  <a:schemeClr val="bg1"/>
                </a:solidFill>
              </a:defRPr>
            </a:lvl1pPr>
          </a:lstStyle>
          <a:p>
            <a:r>
              <a:rPr lang="en-US"/>
              <a:t>Thankyou text</a:t>
            </a:r>
          </a:p>
        </p:txBody>
      </p:sp>
      <p:sp>
        <p:nvSpPr>
          <p:cNvPr id="3" name="hlSlideMaster2951.Thank youHeader">
            <a:extLst>
              <a:ext uri="{FF2B5EF4-FFF2-40B4-BE49-F238E27FC236}">
                <a16:creationId xmlns:a16="http://schemas.microsoft.com/office/drawing/2014/main" id="{80EE36F5-897C-12B9-2234-6AF9FCA4C69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hank youHeader" descr="&#10;Internal">
            <a:extLst>
              <a:ext uri="{FF2B5EF4-FFF2-40B4-BE49-F238E27FC236}">
                <a16:creationId xmlns:a16="http://schemas.microsoft.com/office/drawing/2014/main" id="{0B885C5B-BA51-45E3-E598-814304A5A72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8560134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End logo">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FD6A7F6-39D4-8041-EB26-75736CAE7C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1111" y="2726675"/>
            <a:ext cx="3194891" cy="1364524"/>
          </a:xfrm>
          <a:prstGeom prst="rect">
            <a:avLst/>
          </a:prstGeom>
        </p:spPr>
      </p:pic>
      <p:sp>
        <p:nvSpPr>
          <p:cNvPr id="2" name="hlSlideMaster2951.End logoHeader">
            <a:extLst>
              <a:ext uri="{FF2B5EF4-FFF2-40B4-BE49-F238E27FC236}">
                <a16:creationId xmlns:a16="http://schemas.microsoft.com/office/drawing/2014/main" id="{0B38E1A6-4C0A-B511-1F38-1F860306183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End logoHeader" descr="&#10;Internal">
            <a:extLst>
              <a:ext uri="{FF2B5EF4-FFF2-40B4-BE49-F238E27FC236}">
                <a16:creationId xmlns:a16="http://schemas.microsoft.com/office/drawing/2014/main" id="{6FF488FD-E927-BACE-B4A2-24721B823CD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7544361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and Content, 4 boxes spare slide">
    <p:bg>
      <p:bgPr>
        <a:solidFill>
          <a:schemeClr val="bg1"/>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19BD053-75B8-95D0-7270-2F07C4A64992}"/>
              </a:ext>
            </a:extLst>
          </p:cNvPr>
          <p:cNvSpPr/>
          <p:nvPr/>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p:nvSpPr>
        <p:spPr>
          <a:xfrm>
            <a:off x="647243" y="3863171"/>
            <a:ext cx="5421925" cy="2256440"/>
          </a:xfrm>
          <a:prstGeom prst="roundRect">
            <a:avLst>
              <a:gd name="adj" fmla="val 6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97808"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39F4CDDA-2060-8518-132C-88DEFEEC31D5}"/>
              </a:ext>
            </a:extLst>
          </p:cNvPr>
          <p:cNvSpPr/>
          <p:nvPr/>
        </p:nvSpPr>
        <p:spPr>
          <a:xfrm>
            <a:off x="6122833" y="386971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B226A2B-7F6B-2A69-0467-9486C562C9E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6637148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855-D6AE-270C-7A25-31CE21DE5117}"/>
              </a:ext>
            </a:extLst>
          </p:cNvPr>
          <p:cNvSpPr>
            <a:spLocks noGrp="1"/>
          </p:cNvSpPr>
          <p:nvPr>
            <p:ph type="ctrTitle"/>
          </p:nvPr>
        </p:nvSpPr>
        <p:spPr>
          <a:xfrm>
            <a:off x="565528" y="1379863"/>
            <a:ext cx="11060944" cy="1795749"/>
          </a:xfrm>
          <a:prstGeom prst="rect">
            <a:avLst/>
          </a:prstGeom>
        </p:spPr>
        <p:txBody>
          <a:bodyPr anchor="b"/>
          <a:lstStyle>
            <a:lvl1pPr algn="l">
              <a:lnSpc>
                <a:spcPts val="4600"/>
              </a:lnSpc>
              <a:defRPr sz="4000"/>
            </a:lvl1pPr>
          </a:lstStyle>
          <a:p>
            <a:r>
              <a:rPr lang="en-US"/>
              <a:t>Click to edit Master title style</a:t>
            </a:r>
          </a:p>
        </p:txBody>
      </p:sp>
      <p:sp>
        <p:nvSpPr>
          <p:cNvPr id="3" name="Subtitle 2">
            <a:extLst>
              <a:ext uri="{FF2B5EF4-FFF2-40B4-BE49-F238E27FC236}">
                <a16:creationId xmlns:a16="http://schemas.microsoft.com/office/drawing/2014/main" id="{FD1D0469-E80F-1F40-76E7-E7C8B494A3DD}"/>
              </a:ext>
            </a:extLst>
          </p:cNvPr>
          <p:cNvSpPr>
            <a:spLocks noGrp="1"/>
          </p:cNvSpPr>
          <p:nvPr>
            <p:ph type="subTitle" idx="1"/>
          </p:nvPr>
        </p:nvSpPr>
        <p:spPr>
          <a:xfrm>
            <a:off x="565528" y="3175612"/>
            <a:ext cx="11071038" cy="311704"/>
          </a:xfrm>
        </p:spPr>
        <p:txBody>
          <a:bodyPr/>
          <a:lstStyle>
            <a:lvl1pPr marL="0" indent="0" algn="l">
              <a:lnSpc>
                <a:spcPts val="2160"/>
              </a:lnSpc>
              <a:spcBef>
                <a:spcPts val="0"/>
              </a:spcBef>
              <a:spcAft>
                <a:spcPts val="600"/>
              </a:spcAft>
              <a:buNone/>
              <a:defRPr sz="1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text&#10;&#10;Description automatically generated">
            <a:extLst>
              <a:ext uri="{FF2B5EF4-FFF2-40B4-BE49-F238E27FC236}">
                <a16:creationId xmlns:a16="http://schemas.microsoft.com/office/drawing/2014/main" id="{7803274F-48D5-03B2-919E-B8A150F869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4022" y="355294"/>
            <a:ext cx="1608462" cy="7987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D80ACF-D350-18DF-EFAA-B8B061CBCF1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12007" y="355294"/>
            <a:ext cx="2324559" cy="771181"/>
          </a:xfrm>
          <a:prstGeom prst="rect">
            <a:avLst/>
          </a:prstGeom>
        </p:spPr>
      </p:pic>
      <p:pic>
        <p:nvPicPr>
          <p:cNvPr id="5" name="Picture 4" descr="Logo&#10;&#10;Description automatically generated">
            <a:extLst>
              <a:ext uri="{FF2B5EF4-FFF2-40B4-BE49-F238E27FC236}">
                <a16:creationId xmlns:a16="http://schemas.microsoft.com/office/drawing/2014/main" id="{961389A7-A76B-F55F-147E-D33E19955BC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65528" y="3723700"/>
            <a:ext cx="11126124" cy="3134299"/>
          </a:xfrm>
          <a:prstGeom prst="rect">
            <a:avLst/>
          </a:prstGeom>
        </p:spPr>
      </p:pic>
      <p:sp>
        <p:nvSpPr>
          <p:cNvPr id="4" name="hlSlideMaster2984.Title SlideHeader">
            <a:extLst>
              <a:ext uri="{FF2B5EF4-FFF2-40B4-BE49-F238E27FC236}">
                <a16:creationId xmlns:a16="http://schemas.microsoft.com/office/drawing/2014/main" id="{FB9FE486-3CBF-1D81-6879-81DE9E10182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Title SlideHeader" descr="&#10;Internal">
            <a:extLst>
              <a:ext uri="{FF2B5EF4-FFF2-40B4-BE49-F238E27FC236}">
                <a16:creationId xmlns:a16="http://schemas.microsoft.com/office/drawing/2014/main" id="{4EC9A2AE-2153-3854-493F-C4CD65A8588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3071583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4554557" y="2586210"/>
            <a:ext cx="3082886" cy="488682"/>
          </a:xfrm>
          <a:prstGeom prst="rect">
            <a:avLst/>
          </a:prstGeom>
        </p:spPr>
        <p:txBody>
          <a:bodyPr>
            <a:noAutofit/>
          </a:bodyPr>
          <a:lstStyle>
            <a:lvl1pPr algn="ctr">
              <a:defRPr sz="3200" b="1">
                <a:solidFill>
                  <a:schemeClr val="bg1"/>
                </a:solidFill>
              </a:defRPr>
            </a:lvl1pPr>
          </a:lstStyle>
          <a:p>
            <a:r>
              <a:rPr lang="en-US"/>
              <a:t>Welcome</a:t>
            </a:r>
          </a:p>
        </p:txBody>
      </p:sp>
      <p:pic>
        <p:nvPicPr>
          <p:cNvPr id="15" name="Picture 14" descr="A picture containing icon&#10;&#10;Description automatically generated">
            <a:extLst>
              <a:ext uri="{FF2B5EF4-FFF2-40B4-BE49-F238E27FC236}">
                <a16:creationId xmlns:a16="http://schemas.microsoft.com/office/drawing/2014/main" id="{F36FF567-19A6-9CC7-28D5-B4AE38B0892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905260" y="3208662"/>
            <a:ext cx="2346594" cy="1399143"/>
          </a:xfrm>
          <a:prstGeom prst="rect">
            <a:avLst/>
          </a:prstGeom>
        </p:spPr>
      </p:pic>
      <p:sp>
        <p:nvSpPr>
          <p:cNvPr id="3" name="hlSlideMaster2984.WelcomeHeader">
            <a:extLst>
              <a:ext uri="{FF2B5EF4-FFF2-40B4-BE49-F238E27FC236}">
                <a16:creationId xmlns:a16="http://schemas.microsoft.com/office/drawing/2014/main" id="{A99B9A66-409F-0D8A-33EE-C5A52E94724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WelcomeHeader" descr="&#10;Internal">
            <a:extLst>
              <a:ext uri="{FF2B5EF4-FFF2-40B4-BE49-F238E27FC236}">
                <a16:creationId xmlns:a16="http://schemas.microsoft.com/office/drawing/2014/main" id="{8101BCAB-6F41-BDFC-AB90-D2A823F334D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5254005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59C417-8D95-1076-5F33-41B851DE5104}"/>
              </a:ext>
            </a:extLst>
          </p:cNvPr>
          <p:cNvSpPr>
            <a:spLocks noGrp="1"/>
          </p:cNvSpPr>
          <p:nvPr>
            <p:ph type="pic" sz="quarter" idx="13"/>
          </p:nvPr>
        </p:nvSpPr>
        <p:spPr>
          <a:xfrm>
            <a:off x="611188" y="1501775"/>
            <a:ext cx="10966450"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990C7B88-EB81-6E50-A81C-99FC7AD4FB3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PictureHeader">
            <a:extLst>
              <a:ext uri="{FF2B5EF4-FFF2-40B4-BE49-F238E27FC236}">
                <a16:creationId xmlns:a16="http://schemas.microsoft.com/office/drawing/2014/main" id="{F469D7BA-7C6F-347F-F719-ABDE1637723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PictureHeader" descr="&#10;Internal">
            <a:extLst>
              <a:ext uri="{FF2B5EF4-FFF2-40B4-BE49-F238E27FC236}">
                <a16:creationId xmlns:a16="http://schemas.microsoft.com/office/drawing/2014/main" id="{6D278C5F-07F4-F2D2-5D7E-AD5CAEFC9C9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865181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92856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1_D. Title OnlyHeader">
            <a:extLst>
              <a:ext uri="{FF2B5EF4-FFF2-40B4-BE49-F238E27FC236}">
                <a16:creationId xmlns:a16="http://schemas.microsoft.com/office/drawing/2014/main" id="{6BDA6AD1-6234-5CFF-B7BB-685DA798E21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1_D. Title OnlyHeader" descr="&#10;Internal">
            <a:extLst>
              <a:ext uri="{FF2B5EF4-FFF2-40B4-BE49-F238E27FC236}">
                <a16:creationId xmlns:a16="http://schemas.microsoft.com/office/drawing/2014/main" id="{0C3029B5-57CE-A9D0-9105-45E924A201D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402376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bg1"/>
        </a:solidFill>
        <a:effectLst/>
      </p:bgPr>
    </p:bg>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872E7BD3-DD5E-8528-D5BF-763E41686AD2}"/>
              </a:ext>
            </a:extLst>
          </p:cNvPr>
          <p:cNvSpPr/>
          <p:nvPr userDrawn="1"/>
        </p:nvSpPr>
        <p:spPr>
          <a:xfrm>
            <a:off x="4604920" y="2658575"/>
            <a:ext cx="1364635" cy="1346448"/>
          </a:xfrm>
          <a:prstGeom prst="roundRect">
            <a:avLst>
              <a:gd name="adj" fmla="val 69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13D56FF-3581-F341-F6CC-6A432D0D5712}"/>
              </a:ext>
            </a:extLst>
          </p:cNvPr>
          <p:cNvGrpSpPr>
            <a:grpSpLocks noChangeAspect="1"/>
          </p:cNvGrpSpPr>
          <p:nvPr userDrawn="1"/>
        </p:nvGrpSpPr>
        <p:grpSpPr>
          <a:xfrm>
            <a:off x="615609" y="1978963"/>
            <a:ext cx="2200252" cy="1980000"/>
            <a:chOff x="738345" y="2006551"/>
            <a:chExt cx="1880212" cy="1707272"/>
          </a:xfrm>
        </p:grpSpPr>
        <p:sp>
          <p:nvSpPr>
            <p:cNvPr id="37" name="Isosceles Triangle 36">
              <a:extLst>
                <a:ext uri="{FF2B5EF4-FFF2-40B4-BE49-F238E27FC236}">
                  <a16:creationId xmlns:a16="http://schemas.microsoft.com/office/drawing/2014/main" id="{9826E8D9-6069-D689-BD18-FBF4A66090C4}"/>
                </a:ext>
              </a:extLst>
            </p:cNvPr>
            <p:cNvSpPr/>
            <p:nvPr userDrawn="1"/>
          </p:nvSpPr>
          <p:spPr>
            <a:xfrm>
              <a:off x="766806" y="2006551"/>
              <a:ext cx="1823291" cy="572877"/>
            </a:xfrm>
            <a:prstGeom prst="triangle">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8" name="Rectangle 37">
              <a:extLst>
                <a:ext uri="{FF2B5EF4-FFF2-40B4-BE49-F238E27FC236}">
                  <a16:creationId xmlns:a16="http://schemas.microsoft.com/office/drawing/2014/main" id="{C799EBB8-EBD1-1716-7A08-B181813A5EA4}"/>
                </a:ext>
              </a:extLst>
            </p:cNvPr>
            <p:cNvSpPr/>
            <p:nvPr userDrawn="1"/>
          </p:nvSpPr>
          <p:spPr>
            <a:xfrm>
              <a:off x="970160" y="2604409"/>
              <a:ext cx="1388125" cy="743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C95072-B686-CD6C-EA02-6188D81CB952}"/>
                </a:ext>
              </a:extLst>
            </p:cNvPr>
            <p:cNvSpPr/>
            <p:nvPr userDrawn="1"/>
          </p:nvSpPr>
          <p:spPr>
            <a:xfrm>
              <a:off x="738345" y="3373029"/>
              <a:ext cx="1880212" cy="3407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159584" y="4584555"/>
            <a:ext cx="5421898" cy="1512711"/>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hasCustomPrompt="1"/>
          </p:nvPr>
        </p:nvSpPr>
        <p:spPr>
          <a:xfrm>
            <a:off x="4648690" y="3334149"/>
            <a:ext cx="1240324" cy="691136"/>
          </a:xfrm>
        </p:spPr>
        <p:txBody>
          <a:bodyPr>
            <a:noAutofit/>
          </a:bodyPr>
          <a:lstStyle>
            <a:lvl1pPr marL="0" indent="0">
              <a:lnSpc>
                <a:spcPts val="4500"/>
              </a:lnSpc>
              <a:spcBef>
                <a:spcPts val="0"/>
              </a:spcBef>
              <a:buNone/>
              <a:defRPr sz="45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11</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hasCustomPrompt="1"/>
          </p:nvPr>
        </p:nvSpPr>
        <p:spPr>
          <a:xfrm>
            <a:off x="6314502"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914" y="4616253"/>
            <a:ext cx="5421900" cy="1512711"/>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2160BBE0-D106-E002-1DFF-D8A60F060C57}"/>
              </a:ext>
            </a:extLst>
          </p:cNvPr>
          <p:cNvSpPr>
            <a:spLocks noGrp="1"/>
          </p:cNvSpPr>
          <p:nvPr>
            <p:ph idx="21"/>
          </p:nvPr>
        </p:nvSpPr>
        <p:spPr>
          <a:xfrm>
            <a:off x="563897" y="4228651"/>
            <a:ext cx="5689297" cy="288408"/>
          </a:xfrm>
        </p:spPr>
        <p:txBody>
          <a:bodyPr>
            <a:noAutofit/>
          </a:bodyPr>
          <a:lstStyle>
            <a:lvl1pPr marL="0" indent="0">
              <a:lnSpc>
                <a:spcPts val="1700"/>
              </a:lnSpc>
              <a:spcBef>
                <a:spcPts val="0"/>
              </a:spcBef>
              <a:buNone/>
              <a:defRPr sz="1400" b="1">
                <a:solidFill>
                  <a:schemeClr val="accent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2" name="Content Placeholder 2">
            <a:extLst>
              <a:ext uri="{FF2B5EF4-FFF2-40B4-BE49-F238E27FC236}">
                <a16:creationId xmlns:a16="http://schemas.microsoft.com/office/drawing/2014/main" id="{156F109E-800E-DD25-3D84-2B391EED0E36}"/>
              </a:ext>
            </a:extLst>
          </p:cNvPr>
          <p:cNvSpPr>
            <a:spLocks noGrp="1"/>
          </p:cNvSpPr>
          <p:nvPr>
            <p:ph idx="22" hasCustomPrompt="1"/>
          </p:nvPr>
        </p:nvSpPr>
        <p:spPr>
          <a:xfrm>
            <a:off x="908655"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36" name="Picture 35">
            <a:extLst>
              <a:ext uri="{FF2B5EF4-FFF2-40B4-BE49-F238E27FC236}">
                <a16:creationId xmlns:a16="http://schemas.microsoft.com/office/drawing/2014/main" id="{1039F08B-9F6D-E697-3A58-57833615DA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617506" y="5008020"/>
            <a:ext cx="727114" cy="844170"/>
          </a:xfrm>
          <a:prstGeom prst="rect">
            <a:avLst/>
          </a:prstGeom>
        </p:spPr>
      </p:pic>
      <p:sp>
        <p:nvSpPr>
          <p:cNvPr id="3" name="Content Placeholder 2">
            <a:extLst>
              <a:ext uri="{FF2B5EF4-FFF2-40B4-BE49-F238E27FC236}">
                <a16:creationId xmlns:a16="http://schemas.microsoft.com/office/drawing/2014/main" id="{5FCCAC05-9982-CAA7-2018-51D4AC302D4B}"/>
              </a:ext>
            </a:extLst>
          </p:cNvPr>
          <p:cNvSpPr>
            <a:spLocks noGrp="1"/>
          </p:cNvSpPr>
          <p:nvPr>
            <p:ph idx="1" hasCustomPrompt="1"/>
          </p:nvPr>
        </p:nvSpPr>
        <p:spPr>
          <a:xfrm>
            <a:off x="1172695" y="2208476"/>
            <a:ext cx="1086080"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0" name="Content Placeholder 2">
            <a:extLst>
              <a:ext uri="{FF2B5EF4-FFF2-40B4-BE49-F238E27FC236}">
                <a16:creationId xmlns:a16="http://schemas.microsoft.com/office/drawing/2014/main" id="{875A7B62-A049-57E5-0C9D-D551837116B7}"/>
              </a:ext>
            </a:extLst>
          </p:cNvPr>
          <p:cNvSpPr>
            <a:spLocks noGrp="1"/>
          </p:cNvSpPr>
          <p:nvPr>
            <p:ph idx="23" hasCustomPrompt="1"/>
          </p:nvPr>
        </p:nvSpPr>
        <p:spPr>
          <a:xfrm>
            <a:off x="1047379" y="2883550"/>
            <a:ext cx="1336712"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1" name="Content Placeholder 2">
            <a:extLst>
              <a:ext uri="{FF2B5EF4-FFF2-40B4-BE49-F238E27FC236}">
                <a16:creationId xmlns:a16="http://schemas.microsoft.com/office/drawing/2014/main" id="{16CBB9D7-A32E-A737-8421-7A011B66F0D2}"/>
              </a:ext>
            </a:extLst>
          </p:cNvPr>
          <p:cNvSpPr>
            <a:spLocks noGrp="1"/>
          </p:cNvSpPr>
          <p:nvPr>
            <p:ph idx="24" hasCustomPrompt="1"/>
          </p:nvPr>
        </p:nvSpPr>
        <p:spPr>
          <a:xfrm>
            <a:off x="834386" y="3627218"/>
            <a:ext cx="1762698" cy="282755"/>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33" name="Title 1">
            <a:extLst>
              <a:ext uri="{FF2B5EF4-FFF2-40B4-BE49-F238E27FC236}">
                <a16:creationId xmlns:a16="http://schemas.microsoft.com/office/drawing/2014/main" id="{A768E03A-90A7-5403-CBE4-447287048C0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43" name="Content Placeholder 2">
            <a:extLst>
              <a:ext uri="{FF2B5EF4-FFF2-40B4-BE49-F238E27FC236}">
                <a16:creationId xmlns:a16="http://schemas.microsoft.com/office/drawing/2014/main" id="{915EF536-A6CA-4925-5C02-CAE676AA7587}"/>
              </a:ext>
            </a:extLst>
          </p:cNvPr>
          <p:cNvSpPr>
            <a:spLocks noGrp="1"/>
          </p:cNvSpPr>
          <p:nvPr>
            <p:ph idx="25"/>
          </p:nvPr>
        </p:nvSpPr>
        <p:spPr>
          <a:xfrm>
            <a:off x="6050096" y="3304242"/>
            <a:ext cx="4020241" cy="806258"/>
          </a:xfrm>
        </p:spPr>
        <p:txBody>
          <a:bodyPr>
            <a:noAutofit/>
          </a:bodyPr>
          <a:lstStyle>
            <a:lvl1pPr marL="0" indent="0">
              <a:lnSpc>
                <a:spcPts val="2400"/>
              </a:lnSpc>
              <a:spcBef>
                <a:spcPts val="0"/>
              </a:spcBef>
              <a:buNone/>
              <a:defRPr sz="2000" b="1">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5" name="Content Placeholder 2">
            <a:extLst>
              <a:ext uri="{FF2B5EF4-FFF2-40B4-BE49-F238E27FC236}">
                <a16:creationId xmlns:a16="http://schemas.microsoft.com/office/drawing/2014/main" id="{9CAF886C-2535-0509-E274-F291DB08A6F2}"/>
              </a:ext>
            </a:extLst>
          </p:cNvPr>
          <p:cNvSpPr>
            <a:spLocks noGrp="1"/>
          </p:cNvSpPr>
          <p:nvPr>
            <p:ph idx="26" hasCustomPrompt="1"/>
          </p:nvPr>
        </p:nvSpPr>
        <p:spPr>
          <a:xfrm>
            <a:off x="4663214" y="2748412"/>
            <a:ext cx="1232894" cy="622542"/>
          </a:xfrm>
        </p:spPr>
        <p:txBody>
          <a:bodyPr>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Figure text</a:t>
            </a:r>
          </a:p>
        </p:txBody>
      </p:sp>
      <p:sp>
        <p:nvSpPr>
          <p:cNvPr id="47" name="Content Placeholder 2">
            <a:extLst>
              <a:ext uri="{FF2B5EF4-FFF2-40B4-BE49-F238E27FC236}">
                <a16:creationId xmlns:a16="http://schemas.microsoft.com/office/drawing/2014/main" id="{AD5A952C-65E0-C119-8C06-EB43A8CA138F}"/>
              </a:ext>
            </a:extLst>
          </p:cNvPr>
          <p:cNvSpPr>
            <a:spLocks noGrp="1"/>
          </p:cNvSpPr>
          <p:nvPr>
            <p:ph idx="27"/>
          </p:nvPr>
        </p:nvSpPr>
        <p:spPr>
          <a:xfrm>
            <a:off x="563897" y="1465941"/>
            <a:ext cx="4020241" cy="363557"/>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Graphical user interface&#10;&#10;Description automatically generated with medium confidence">
            <a:extLst>
              <a:ext uri="{FF2B5EF4-FFF2-40B4-BE49-F238E27FC236}">
                <a16:creationId xmlns:a16="http://schemas.microsoft.com/office/drawing/2014/main" id="{CDDB9F12-8138-E35C-12BE-E4E10E6EFA7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239886" y="4925398"/>
            <a:ext cx="619154" cy="876312"/>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2E89A21-4213-0A67-F392-9886B7E2266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906588" y="3460791"/>
            <a:ext cx="1624404" cy="598114"/>
          </a:xfrm>
          <a:prstGeom prst="rect">
            <a:avLst/>
          </a:prstGeom>
        </p:spPr>
      </p:pic>
      <p:sp>
        <p:nvSpPr>
          <p:cNvPr id="4" name="hlSlideMaster2984.Title and Content 1Header">
            <a:extLst>
              <a:ext uri="{FF2B5EF4-FFF2-40B4-BE49-F238E27FC236}">
                <a16:creationId xmlns:a16="http://schemas.microsoft.com/office/drawing/2014/main" id="{35417421-BF36-F267-1EF5-E5D012FA543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and Content 1Header" descr="&#10;Internal">
            <a:extLst>
              <a:ext uri="{FF2B5EF4-FFF2-40B4-BE49-F238E27FC236}">
                <a16:creationId xmlns:a16="http://schemas.microsoft.com/office/drawing/2014/main" id="{9E44DC1B-837D-F043-75BD-AF9BA518118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6029358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1539608"/>
            <a:ext cx="2677099" cy="4555474"/>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4555474"/>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4555474"/>
          </a:xfrm>
          <a:prstGeom prst="roundRect">
            <a:avLst>
              <a:gd name="adj" fmla="val 137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4555474"/>
          </a:xfrm>
          <a:prstGeom prst="roundRect">
            <a:avLst>
              <a:gd name="adj" fmla="val 137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10658" y="2729005"/>
            <a:ext cx="2300690"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22764" y="2729008"/>
            <a:ext cx="2287836" cy="292264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39169" y="2729006"/>
            <a:ext cx="2330068"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80653" y="2729007"/>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Content 2Header">
            <a:extLst>
              <a:ext uri="{FF2B5EF4-FFF2-40B4-BE49-F238E27FC236}">
                <a16:creationId xmlns:a16="http://schemas.microsoft.com/office/drawing/2014/main" id="{1610399D-11A6-9122-CA1A-A4984C58D2B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2Header" descr="&#10;Internal">
            <a:extLst>
              <a:ext uri="{FF2B5EF4-FFF2-40B4-BE49-F238E27FC236}">
                <a16:creationId xmlns:a16="http://schemas.microsoft.com/office/drawing/2014/main" id="{AC2209AB-1211-64DA-5EDB-A6F9B9BA442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568603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tandout text 1">
    <p:bg>
      <p:bgPr>
        <a:solidFill>
          <a:schemeClr val="accent4"/>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2E640CD-848D-522D-A817-7364BFA52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538" cy="6858000"/>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682494"/>
            <a:ext cx="4979625" cy="1608463"/>
          </a:xfrm>
          <a:prstGeom prst="rect">
            <a:avLst/>
          </a:prstGeom>
        </p:spPr>
        <p:txBody>
          <a:bodyPr>
            <a:noAutofit/>
          </a:bodyPr>
          <a:lstStyle>
            <a:lvl1pPr algn="ctr">
              <a:defRPr sz="3200" b="1">
                <a:solidFill>
                  <a:schemeClr val="accent4"/>
                </a:solidFill>
              </a:defRPr>
            </a:lvl1pPr>
          </a:lstStyle>
          <a:p>
            <a:r>
              <a:rPr lang="en-US"/>
              <a:t>Standout text</a:t>
            </a:r>
          </a:p>
        </p:txBody>
      </p:sp>
      <p:sp>
        <p:nvSpPr>
          <p:cNvPr id="3" name="hlSlideMaster2984.Standout text 1Header">
            <a:extLst>
              <a:ext uri="{FF2B5EF4-FFF2-40B4-BE49-F238E27FC236}">
                <a16:creationId xmlns:a16="http://schemas.microsoft.com/office/drawing/2014/main" id="{3B2B322A-B37F-7435-090A-1EDA879E013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84.Standout text 1Header" descr="&#10;Internal">
            <a:extLst>
              <a:ext uri="{FF2B5EF4-FFF2-40B4-BE49-F238E27FC236}">
                <a16:creationId xmlns:a16="http://schemas.microsoft.com/office/drawing/2014/main" id="{C30008DE-1180-19D1-6570-38066B15E72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808578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tandout text 2">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F11654-9D3F-DD7C-2A3B-14219EC2A8CD}"/>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586217"/>
            <a:ext cx="4979625" cy="1608463"/>
          </a:xfrm>
          <a:prstGeom prst="rect">
            <a:avLst/>
          </a:prstGeom>
        </p:spPr>
        <p:txBody>
          <a:bodyPr>
            <a:noAutofit/>
          </a:bodyPr>
          <a:lstStyle>
            <a:lvl1pPr algn="ctr">
              <a:defRPr sz="3200" b="1">
                <a:solidFill>
                  <a:schemeClr val="bg1"/>
                </a:solidFill>
              </a:defRPr>
            </a:lvl1pPr>
          </a:lstStyle>
          <a:p>
            <a:r>
              <a:rPr lang="en-US"/>
              <a:t>Standout text</a:t>
            </a:r>
          </a:p>
        </p:txBody>
      </p:sp>
      <p:pic>
        <p:nvPicPr>
          <p:cNvPr id="6" name="Picture 5" descr="Logo&#10;&#10;Description automatically generated">
            <a:extLst>
              <a:ext uri="{FF2B5EF4-FFF2-40B4-BE49-F238E27FC236}">
                <a16:creationId xmlns:a16="http://schemas.microsoft.com/office/drawing/2014/main" id="{E72551C0-AE0A-6953-066A-16EB68A9A3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8444" y="3008408"/>
            <a:ext cx="2072089" cy="3896438"/>
          </a:xfrm>
          <a:prstGeom prst="rect">
            <a:avLst/>
          </a:prstGeom>
        </p:spPr>
      </p:pic>
      <p:pic>
        <p:nvPicPr>
          <p:cNvPr id="8" name="Picture 7" descr="Logo&#10;&#10;Description automatically generated">
            <a:extLst>
              <a:ext uri="{FF2B5EF4-FFF2-40B4-BE49-F238E27FC236}">
                <a16:creationId xmlns:a16="http://schemas.microsoft.com/office/drawing/2014/main" id="{9A17B861-909E-69B4-2B47-6F5E6C5002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00190" y="3865658"/>
            <a:ext cx="1828800" cy="2982038"/>
          </a:xfrm>
          <a:prstGeom prst="rect">
            <a:avLst/>
          </a:prstGeom>
        </p:spPr>
      </p:pic>
      <p:pic>
        <p:nvPicPr>
          <p:cNvPr id="10" name="Picture 9" descr="Logo&#10;&#10;Description automatically generated">
            <a:extLst>
              <a:ext uri="{FF2B5EF4-FFF2-40B4-BE49-F238E27FC236}">
                <a16:creationId xmlns:a16="http://schemas.microsoft.com/office/drawing/2014/main" id="{14F69B44-3560-0B8A-DB09-AD4FE8A0851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887858" y="2933241"/>
            <a:ext cx="1889393" cy="3923980"/>
          </a:xfrm>
          <a:prstGeom prst="rect">
            <a:avLst/>
          </a:prstGeom>
        </p:spPr>
      </p:pic>
      <p:sp>
        <p:nvSpPr>
          <p:cNvPr id="3" name="hlSlideMaster2984.Standout text 2Header">
            <a:extLst>
              <a:ext uri="{FF2B5EF4-FFF2-40B4-BE49-F238E27FC236}">
                <a16:creationId xmlns:a16="http://schemas.microsoft.com/office/drawing/2014/main" id="{E04381A4-3CA0-CA1B-32C9-A934557E446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Standout text 2Header" descr="&#10;Internal">
            <a:extLst>
              <a:ext uri="{FF2B5EF4-FFF2-40B4-BE49-F238E27FC236}">
                <a16:creationId xmlns:a16="http://schemas.microsoft.com/office/drawing/2014/main" id="{96C57181-D9F6-3999-7298-9D23154B79F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8449502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bg1"/>
        </a:solid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6AF4D26-9CFC-C669-2EF3-DFACDE37715D}"/>
              </a:ext>
            </a:extLst>
          </p:cNvPr>
          <p:cNvSpPr/>
          <p:nvPr userDrawn="1"/>
        </p:nvSpPr>
        <p:spPr>
          <a:xfrm>
            <a:off x="6207089" y="258831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9" name="Rectangle: Rounded Corners 38">
            <a:extLst>
              <a:ext uri="{FF2B5EF4-FFF2-40B4-BE49-F238E27FC236}">
                <a16:creationId xmlns:a16="http://schemas.microsoft.com/office/drawing/2014/main" id="{EFF21AEF-A6F5-06AE-2087-CF318B9D7F2C}"/>
              </a:ext>
            </a:extLst>
          </p:cNvPr>
          <p:cNvSpPr/>
          <p:nvPr userDrawn="1"/>
        </p:nvSpPr>
        <p:spPr>
          <a:xfrm>
            <a:off x="6207089" y="3302879"/>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0" name="Rectangle: Rounded Corners 39">
            <a:extLst>
              <a:ext uri="{FF2B5EF4-FFF2-40B4-BE49-F238E27FC236}">
                <a16:creationId xmlns:a16="http://schemas.microsoft.com/office/drawing/2014/main" id="{DE8D70F2-5D7E-857A-C2D8-5A32219B3323}"/>
              </a:ext>
            </a:extLst>
          </p:cNvPr>
          <p:cNvSpPr/>
          <p:nvPr userDrawn="1"/>
        </p:nvSpPr>
        <p:spPr>
          <a:xfrm>
            <a:off x="6207087" y="472757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1" name="Rectangle: Rounded Corners 40">
            <a:extLst>
              <a:ext uri="{FF2B5EF4-FFF2-40B4-BE49-F238E27FC236}">
                <a16:creationId xmlns:a16="http://schemas.microsoft.com/office/drawing/2014/main" id="{681896DB-6BBE-0799-C3B3-F262CBBB4C79}"/>
              </a:ext>
            </a:extLst>
          </p:cNvPr>
          <p:cNvSpPr/>
          <p:nvPr userDrawn="1"/>
        </p:nvSpPr>
        <p:spPr>
          <a:xfrm>
            <a:off x="6207087" y="544656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9" name="Rectangle: Rounded Corners 58">
            <a:extLst>
              <a:ext uri="{FF2B5EF4-FFF2-40B4-BE49-F238E27FC236}">
                <a16:creationId xmlns:a16="http://schemas.microsoft.com/office/drawing/2014/main" id="{2992E36B-4798-9F67-264F-89FEFCFB4903}"/>
              </a:ext>
            </a:extLst>
          </p:cNvPr>
          <p:cNvSpPr/>
          <p:nvPr userDrawn="1"/>
        </p:nvSpPr>
        <p:spPr>
          <a:xfrm>
            <a:off x="663767" y="4021461"/>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06BC97D-D885-9376-7792-0975F08D8965}"/>
              </a:ext>
            </a:extLst>
          </p:cNvPr>
          <p:cNvSpPr/>
          <p:nvPr userDrawn="1"/>
        </p:nvSpPr>
        <p:spPr>
          <a:xfrm>
            <a:off x="648160" y="473074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57B09BF-29A5-E07C-0B90-01982DB5EBDE}"/>
              </a:ext>
            </a:extLst>
          </p:cNvPr>
          <p:cNvSpPr/>
          <p:nvPr userDrawn="1"/>
        </p:nvSpPr>
        <p:spPr>
          <a:xfrm>
            <a:off x="6191482" y="4017442"/>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7" name="Rectangle: Rounded Corners 46">
            <a:extLst>
              <a:ext uri="{FF2B5EF4-FFF2-40B4-BE49-F238E27FC236}">
                <a16:creationId xmlns:a16="http://schemas.microsoft.com/office/drawing/2014/main" id="{8F48FB30-B942-292F-649F-9ED82328E63B}"/>
              </a:ext>
            </a:extLst>
          </p:cNvPr>
          <p:cNvSpPr/>
          <p:nvPr userDrawn="1"/>
        </p:nvSpPr>
        <p:spPr>
          <a:xfrm>
            <a:off x="648160" y="330643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464276"/>
            <a:ext cx="11062772" cy="1052354"/>
          </a:xfrm>
          <a:prstGeom prst="rect">
            <a:avLst/>
          </a:prstGeom>
        </p:spPr>
        <p:txBody>
          <a:bodyPr anchor="t" anchorCtr="0">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3" y="1800814"/>
            <a:ext cx="4020241" cy="363557"/>
          </a:xfrm>
        </p:spPr>
        <p:txBody>
          <a:bodyPr>
            <a:noAutofit/>
          </a:bodyPr>
          <a:lstStyle>
            <a:lvl1pPr marL="0" indent="0">
              <a:lnSpc>
                <a:spcPts val="2400"/>
              </a:lnSpc>
              <a:spcBef>
                <a:spcPts val="0"/>
              </a:spcBef>
              <a:buNone/>
              <a:defRPr sz="2000" b="0">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160" y="2590903"/>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199000" y="275943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1284B53C-89B6-09A2-6500-3C8CF8E924EE}"/>
              </a:ext>
            </a:extLst>
          </p:cNvPr>
          <p:cNvSpPr>
            <a:spLocks noGrp="1"/>
          </p:cNvSpPr>
          <p:nvPr>
            <p:ph idx="23"/>
          </p:nvPr>
        </p:nvSpPr>
        <p:spPr>
          <a:xfrm>
            <a:off x="6133642" y="1800813"/>
            <a:ext cx="4020241" cy="363557"/>
          </a:xfrm>
        </p:spPr>
        <p:txBody>
          <a:bodyPr>
            <a:noAutofit/>
          </a:bodyPr>
          <a:lstStyle>
            <a:lvl1pPr marL="0" indent="0">
              <a:lnSpc>
                <a:spcPts val="2400"/>
              </a:lnSpc>
              <a:spcBef>
                <a:spcPts val="0"/>
              </a:spcBef>
              <a:buNone/>
              <a:defRPr sz="2000" b="0">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199000" y="347561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199000"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784950" y="275943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784950" y="347437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784950" y="419009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01297" y="491414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787247" y="491414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1" name="Content Placeholder 2">
            <a:extLst>
              <a:ext uri="{FF2B5EF4-FFF2-40B4-BE49-F238E27FC236}">
                <a16:creationId xmlns:a16="http://schemas.microsoft.com/office/drawing/2014/main" id="{74ABBA70-472F-79F5-2C63-595DFCD0713D}"/>
              </a:ext>
            </a:extLst>
          </p:cNvPr>
          <p:cNvSpPr>
            <a:spLocks noGrp="1"/>
          </p:cNvSpPr>
          <p:nvPr>
            <p:ph idx="31"/>
          </p:nvPr>
        </p:nvSpPr>
        <p:spPr>
          <a:xfrm>
            <a:off x="6821274" y="279278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2" name="Content Placeholder 2">
            <a:extLst>
              <a:ext uri="{FF2B5EF4-FFF2-40B4-BE49-F238E27FC236}">
                <a16:creationId xmlns:a16="http://schemas.microsoft.com/office/drawing/2014/main" id="{DAAC8F4F-A125-8974-FA4E-92EBAD18D337}"/>
              </a:ext>
            </a:extLst>
          </p:cNvPr>
          <p:cNvSpPr>
            <a:spLocks noGrp="1"/>
          </p:cNvSpPr>
          <p:nvPr>
            <p:ph idx="32"/>
          </p:nvPr>
        </p:nvSpPr>
        <p:spPr>
          <a:xfrm>
            <a:off x="6821274" y="3492444"/>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3" name="Content Placeholder 2">
            <a:extLst>
              <a:ext uri="{FF2B5EF4-FFF2-40B4-BE49-F238E27FC236}">
                <a16:creationId xmlns:a16="http://schemas.microsoft.com/office/drawing/2014/main" id="{BD533FAD-5A0F-9172-0D56-E23947A266F2}"/>
              </a:ext>
            </a:extLst>
          </p:cNvPr>
          <p:cNvSpPr>
            <a:spLocks noGrp="1"/>
          </p:cNvSpPr>
          <p:nvPr>
            <p:ph idx="33"/>
          </p:nvPr>
        </p:nvSpPr>
        <p:spPr>
          <a:xfrm>
            <a:off x="6821274"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4" name="Content Placeholder 2">
            <a:extLst>
              <a:ext uri="{FF2B5EF4-FFF2-40B4-BE49-F238E27FC236}">
                <a16:creationId xmlns:a16="http://schemas.microsoft.com/office/drawing/2014/main" id="{92E286B3-FB97-D23F-8510-B82091875C1A}"/>
              </a:ext>
            </a:extLst>
          </p:cNvPr>
          <p:cNvSpPr>
            <a:spLocks noGrp="1"/>
          </p:cNvSpPr>
          <p:nvPr>
            <p:ph idx="34" hasCustomPrompt="1"/>
          </p:nvPr>
        </p:nvSpPr>
        <p:spPr>
          <a:xfrm>
            <a:off x="6407224" y="279278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5" name="Content Placeholder 2">
            <a:extLst>
              <a:ext uri="{FF2B5EF4-FFF2-40B4-BE49-F238E27FC236}">
                <a16:creationId xmlns:a16="http://schemas.microsoft.com/office/drawing/2014/main" id="{3E865B85-201C-A848-90C2-8400B6034AF5}"/>
              </a:ext>
            </a:extLst>
          </p:cNvPr>
          <p:cNvSpPr>
            <a:spLocks noGrp="1"/>
          </p:cNvSpPr>
          <p:nvPr>
            <p:ph idx="35" hasCustomPrompt="1"/>
          </p:nvPr>
        </p:nvSpPr>
        <p:spPr>
          <a:xfrm>
            <a:off x="6407224" y="3499460"/>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6" name="Content Placeholder 2">
            <a:extLst>
              <a:ext uri="{FF2B5EF4-FFF2-40B4-BE49-F238E27FC236}">
                <a16:creationId xmlns:a16="http://schemas.microsoft.com/office/drawing/2014/main" id="{9A214683-DAAC-1D8E-FAD3-87B28425EA3D}"/>
              </a:ext>
            </a:extLst>
          </p:cNvPr>
          <p:cNvSpPr>
            <a:spLocks noGrp="1"/>
          </p:cNvSpPr>
          <p:nvPr>
            <p:ph idx="36" hasCustomPrompt="1"/>
          </p:nvPr>
        </p:nvSpPr>
        <p:spPr>
          <a:xfrm>
            <a:off x="6404470" y="419590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7" name="Content Placeholder 2">
            <a:extLst>
              <a:ext uri="{FF2B5EF4-FFF2-40B4-BE49-F238E27FC236}">
                <a16:creationId xmlns:a16="http://schemas.microsoft.com/office/drawing/2014/main" id="{C745B996-028C-F85D-3BA1-AB82708E0C2E}"/>
              </a:ext>
            </a:extLst>
          </p:cNvPr>
          <p:cNvSpPr>
            <a:spLocks noGrp="1"/>
          </p:cNvSpPr>
          <p:nvPr>
            <p:ph idx="37"/>
          </p:nvPr>
        </p:nvSpPr>
        <p:spPr>
          <a:xfrm>
            <a:off x="6823571" y="491444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8" name="Content Placeholder 2">
            <a:extLst>
              <a:ext uri="{FF2B5EF4-FFF2-40B4-BE49-F238E27FC236}">
                <a16:creationId xmlns:a16="http://schemas.microsoft.com/office/drawing/2014/main" id="{861E6E5E-B1A9-82DD-1E7E-145927032BDA}"/>
              </a:ext>
            </a:extLst>
          </p:cNvPr>
          <p:cNvSpPr>
            <a:spLocks noGrp="1"/>
          </p:cNvSpPr>
          <p:nvPr>
            <p:ph idx="38" hasCustomPrompt="1"/>
          </p:nvPr>
        </p:nvSpPr>
        <p:spPr>
          <a:xfrm>
            <a:off x="6409521" y="491169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6" name="Content Placeholder 2">
            <a:extLst>
              <a:ext uri="{FF2B5EF4-FFF2-40B4-BE49-F238E27FC236}">
                <a16:creationId xmlns:a16="http://schemas.microsoft.com/office/drawing/2014/main" id="{6BCC9952-0E1F-EC3B-6D09-855F53E334AC}"/>
              </a:ext>
            </a:extLst>
          </p:cNvPr>
          <p:cNvSpPr>
            <a:spLocks noGrp="1"/>
          </p:cNvSpPr>
          <p:nvPr>
            <p:ph idx="39"/>
          </p:nvPr>
        </p:nvSpPr>
        <p:spPr>
          <a:xfrm>
            <a:off x="6818520" y="563105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3756D4D4-F70C-FDF5-964E-C39AAF80CA1A}"/>
              </a:ext>
            </a:extLst>
          </p:cNvPr>
          <p:cNvSpPr>
            <a:spLocks noGrp="1"/>
          </p:cNvSpPr>
          <p:nvPr>
            <p:ph idx="40" hasCustomPrompt="1"/>
          </p:nvPr>
        </p:nvSpPr>
        <p:spPr>
          <a:xfrm>
            <a:off x="6404470" y="562830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pic>
        <p:nvPicPr>
          <p:cNvPr id="60" name="Picture 59" descr="A rocket in the dark&#10;&#10;Description automatically generated with low confidence">
            <a:extLst>
              <a:ext uri="{FF2B5EF4-FFF2-40B4-BE49-F238E27FC236}">
                <a16:creationId xmlns:a16="http://schemas.microsoft.com/office/drawing/2014/main" id="{A8E71054-D369-4EED-828D-7C01A58B80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439398" y="3618923"/>
            <a:ext cx="1366490" cy="2596787"/>
          </a:xfrm>
          <a:prstGeom prst="rect">
            <a:avLst/>
          </a:prstGeom>
        </p:spPr>
      </p:pic>
      <p:sp>
        <p:nvSpPr>
          <p:cNvPr id="3" name="hlSlideMaster2984.Title and Content 3Header">
            <a:extLst>
              <a:ext uri="{FF2B5EF4-FFF2-40B4-BE49-F238E27FC236}">
                <a16:creationId xmlns:a16="http://schemas.microsoft.com/office/drawing/2014/main" id="{5A999DFC-A26D-B824-B808-8BD70E97978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3Header" descr="&#10;Internal">
            <a:extLst>
              <a:ext uri="{FF2B5EF4-FFF2-40B4-BE49-F238E27FC236}">
                <a16:creationId xmlns:a16="http://schemas.microsoft.com/office/drawing/2014/main" id="{28CF1F79-1E7F-AD81-0B1B-BE730F1D35D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909553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scal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9BF2F742-6A24-B792-7A30-5FE43891CCF6}"/>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6F0EE1ED-020C-54DC-4C01-8AE119B22DC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2984.Title and scale 1Header">
            <a:extLst>
              <a:ext uri="{FF2B5EF4-FFF2-40B4-BE49-F238E27FC236}">
                <a16:creationId xmlns:a16="http://schemas.microsoft.com/office/drawing/2014/main" id="{6BECF475-FDE8-6499-1E44-6B1F53E1856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scale 1Header" descr="&#10;Internal">
            <a:extLst>
              <a:ext uri="{FF2B5EF4-FFF2-40B4-BE49-F238E27FC236}">
                <a16:creationId xmlns:a16="http://schemas.microsoft.com/office/drawing/2014/main" id="{C8D4A4D8-BAE2-5660-7B3E-A0520753465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9553064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scal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5" name="Title 1">
            <a:extLst>
              <a:ext uri="{FF2B5EF4-FFF2-40B4-BE49-F238E27FC236}">
                <a16:creationId xmlns:a16="http://schemas.microsoft.com/office/drawing/2014/main" id="{4386FBA8-7A15-7FAD-2B9A-91041D22B98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10" name="Picture 9" descr="Text&#10;&#10;Description automatically generated">
            <a:extLst>
              <a:ext uri="{FF2B5EF4-FFF2-40B4-BE49-F238E27FC236}">
                <a16:creationId xmlns:a16="http://schemas.microsoft.com/office/drawing/2014/main" id="{E34CFFEB-6047-0B97-2259-73FE42448A6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2984.Title and scale 2Header">
            <a:extLst>
              <a:ext uri="{FF2B5EF4-FFF2-40B4-BE49-F238E27FC236}">
                <a16:creationId xmlns:a16="http://schemas.microsoft.com/office/drawing/2014/main" id="{D2FF5EE3-7DDF-04B7-122B-F090CE2618A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scale 2Header" descr="&#10;Internal">
            <a:extLst>
              <a:ext uri="{FF2B5EF4-FFF2-40B4-BE49-F238E27FC236}">
                <a16:creationId xmlns:a16="http://schemas.microsoft.com/office/drawing/2014/main" id="{8F06F889-BBF2-26C8-30BA-9C01E01B14A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7744416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Content and Picture bottom right">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A picture containing rectangle&#10;&#10;Description automatically generated">
            <a:extLst>
              <a:ext uri="{FF2B5EF4-FFF2-40B4-BE49-F238E27FC236}">
                <a16:creationId xmlns:a16="http://schemas.microsoft.com/office/drawing/2014/main" id="{C8A5F868-FC13-AE6A-A1D2-4742F1A50B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79"/>
            <a:ext cx="12192000" cy="6856442"/>
          </a:xfrm>
          <a:prstGeom prst="rect">
            <a:avLst/>
          </a:prstGeom>
        </p:spPr>
      </p:pic>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89234" y="3841366"/>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D8919734-19C6-BF2B-6797-04AD49EAA024}"/>
              </a:ext>
            </a:extLst>
          </p:cNvPr>
          <p:cNvSpPr>
            <a:spLocks noGrp="1"/>
          </p:cNvSpPr>
          <p:nvPr>
            <p:ph type="pic" sz="quarter" idx="15"/>
          </p:nvPr>
        </p:nvSpPr>
        <p:spPr>
          <a:xfrm>
            <a:off x="5991225" y="3795713"/>
            <a:ext cx="5686425" cy="2446337"/>
          </a:xfrm>
        </p:spPr>
        <p:txBody>
          <a:bodyPr anchor="ctr" anchorCtr="0"/>
          <a:lstStyle>
            <a:lvl1pPr marL="0" indent="0" algn="ctr">
              <a:buNone/>
              <a:defRPr/>
            </a:lvl1pPr>
          </a:lstStyle>
          <a:p>
            <a:endParaRPr lang="en-US"/>
          </a:p>
        </p:txBody>
      </p:sp>
      <p:sp>
        <p:nvSpPr>
          <p:cNvPr id="14" name="Title 1">
            <a:extLst>
              <a:ext uri="{FF2B5EF4-FFF2-40B4-BE49-F238E27FC236}">
                <a16:creationId xmlns:a16="http://schemas.microsoft.com/office/drawing/2014/main" id="{969DAE51-8D68-822E-6997-F920FD8D65A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Content and Picture bottom rightHeader">
            <a:extLst>
              <a:ext uri="{FF2B5EF4-FFF2-40B4-BE49-F238E27FC236}">
                <a16:creationId xmlns:a16="http://schemas.microsoft.com/office/drawing/2014/main" id="{7A54A168-D7F7-8219-1173-BDD647061B9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Content and Picture bottom rightHeader" descr="&#10;Internal">
            <a:extLst>
              <a:ext uri="{FF2B5EF4-FFF2-40B4-BE49-F238E27FC236}">
                <a16:creationId xmlns:a16="http://schemas.microsoft.com/office/drawing/2014/main" id="{F171E1A3-3F96-0A6D-5917-9D382985AB7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1886379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2343954"/>
            <a:ext cx="5421925" cy="1835240"/>
          </a:xfrm>
          <a:prstGeom prst="roundRect">
            <a:avLst>
              <a:gd name="adj" fmla="val 80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2343954"/>
            <a:ext cx="4537942" cy="18352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4237149"/>
            <a:ext cx="5421925" cy="1848119"/>
          </a:xfrm>
          <a:prstGeom prst="roundRect">
            <a:avLst>
              <a:gd name="adj" fmla="val 80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4237149"/>
            <a:ext cx="4537942" cy="18481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90AB22-D541-1A61-070E-5CBEE4DA498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620296" y="2640169"/>
            <a:ext cx="1015454" cy="3609149"/>
          </a:xfrm>
          <a:prstGeom prst="rect">
            <a:avLst/>
          </a:prstGeom>
        </p:spPr>
      </p:pic>
      <p:pic>
        <p:nvPicPr>
          <p:cNvPr id="9" name="Picture 8">
            <a:extLst>
              <a:ext uri="{FF2B5EF4-FFF2-40B4-BE49-F238E27FC236}">
                <a16:creationId xmlns:a16="http://schemas.microsoft.com/office/drawing/2014/main" id="{5F3690E0-70AA-3DF9-0CAE-BF5CF1DFFCC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424670" y="2498501"/>
            <a:ext cx="2059288" cy="1617544"/>
          </a:xfrm>
          <a:prstGeom prst="rect">
            <a:avLst/>
          </a:prstGeom>
        </p:spPr>
      </p:pic>
      <p:pic>
        <p:nvPicPr>
          <p:cNvPr id="12" name="Picture 11">
            <a:extLst>
              <a:ext uri="{FF2B5EF4-FFF2-40B4-BE49-F238E27FC236}">
                <a16:creationId xmlns:a16="http://schemas.microsoft.com/office/drawing/2014/main" id="{3F5DA27F-272D-5067-7912-591151D0302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415789" y="2665927"/>
            <a:ext cx="965916" cy="3535250"/>
          </a:xfrm>
          <a:prstGeom prst="rect">
            <a:avLst/>
          </a:prstGeom>
        </p:spPr>
      </p:pic>
      <p:sp>
        <p:nvSpPr>
          <p:cNvPr id="22" name="Content Placeholder 2">
            <a:extLst>
              <a:ext uri="{FF2B5EF4-FFF2-40B4-BE49-F238E27FC236}">
                <a16:creationId xmlns:a16="http://schemas.microsoft.com/office/drawing/2014/main" id="{F80E8CAD-4C6F-87B3-B0F8-B349A3E5A7F5}"/>
              </a:ext>
            </a:extLst>
          </p:cNvPr>
          <p:cNvSpPr>
            <a:spLocks noGrp="1"/>
          </p:cNvSpPr>
          <p:nvPr>
            <p:ph idx="13"/>
          </p:nvPr>
        </p:nvSpPr>
        <p:spPr>
          <a:xfrm>
            <a:off x="535234" y="1437701"/>
            <a:ext cx="11046248" cy="713000"/>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FEFEF737-E58F-60EB-28E3-A463A740668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Content 4Header">
            <a:extLst>
              <a:ext uri="{FF2B5EF4-FFF2-40B4-BE49-F238E27FC236}">
                <a16:creationId xmlns:a16="http://schemas.microsoft.com/office/drawing/2014/main" id="{EA1FDCE1-1E84-9A34-A425-260847446D6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4Header" descr="&#10;Internal">
            <a:extLst>
              <a:ext uri="{FF2B5EF4-FFF2-40B4-BE49-F238E27FC236}">
                <a16:creationId xmlns:a16="http://schemas.microsoft.com/office/drawing/2014/main" id="{08C608D9-0B81-AC85-6C32-008A037D690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5511986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Media ">
    <p:bg>
      <p:bgPr>
        <a:solidFill>
          <a:schemeClr val="bg1"/>
        </a:solidFill>
        <a:effectLst/>
      </p:bgPr>
    </p:bg>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FF2D39D0-DC95-5599-3D5F-017025313F08}"/>
              </a:ext>
            </a:extLst>
          </p:cNvPr>
          <p:cNvSpPr>
            <a:spLocks noGrp="1"/>
          </p:cNvSpPr>
          <p:nvPr>
            <p:ph type="media" sz="quarter" idx="13"/>
          </p:nvPr>
        </p:nvSpPr>
        <p:spPr>
          <a:xfrm>
            <a:off x="611188" y="1501775"/>
            <a:ext cx="10966622"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59E77E3C-115A-1F0F-C158-58FEB63923C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Media Header">
            <a:extLst>
              <a:ext uri="{FF2B5EF4-FFF2-40B4-BE49-F238E27FC236}">
                <a16:creationId xmlns:a16="http://schemas.microsoft.com/office/drawing/2014/main" id="{319C7EAB-3349-31D9-7381-56885707F18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Media Header" descr="&#10;Internal">
            <a:extLst>
              <a:ext uri="{FF2B5EF4-FFF2-40B4-BE49-F238E27FC236}">
                <a16:creationId xmlns:a16="http://schemas.microsoft.com/office/drawing/2014/main" id="{2A7281FC-44EA-0BED-3BEA-A3A0A697B6B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737858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514316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0_D. Title OnlyHeader">
            <a:extLst>
              <a:ext uri="{FF2B5EF4-FFF2-40B4-BE49-F238E27FC236}">
                <a16:creationId xmlns:a16="http://schemas.microsoft.com/office/drawing/2014/main" id="{EF03132E-897C-E888-2833-896DA7B2C98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0_D. Title OnlyHeader" descr="&#10;Internal">
            <a:extLst>
              <a:ext uri="{FF2B5EF4-FFF2-40B4-BE49-F238E27FC236}">
                <a16:creationId xmlns:a16="http://schemas.microsoft.com/office/drawing/2014/main" id="{17ED29A4-7D9D-D670-2493-FD36464C579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043193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tandout text double 1">
    <p:bg>
      <p:bgPr>
        <a:solidFill>
          <a:schemeClr val="accent4"/>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6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302653"/>
            <a:ext cx="8081493" cy="3071611"/>
          </a:xfrm>
          <a:prstGeom prst="rect">
            <a:avLst/>
          </a:prstGeom>
        </p:spPr>
        <p:txBody>
          <a:bodyPr anchor="ctr" anchorCtr="0">
            <a:noAutofit/>
          </a:bodyPr>
          <a:lstStyle>
            <a:lvl1pPr algn="ctr">
              <a:defRPr sz="3200" b="1">
                <a:solidFill>
                  <a:schemeClr val="accent4"/>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3429000"/>
            <a:ext cx="8080375" cy="3071813"/>
          </a:xfrm>
        </p:spPr>
        <p:txBody>
          <a:bodyPr anchor="ctr" anchorCtr="0"/>
          <a:lstStyle>
            <a:lvl1pPr marL="0" indent="0" algn="ctr">
              <a:lnSpc>
                <a:spcPts val="3840"/>
              </a:lnSpc>
              <a:spcBef>
                <a:spcPts val="0"/>
              </a:spcBef>
              <a:buNone/>
              <a:defRPr sz="3200" b="1">
                <a:solidFill>
                  <a:schemeClr val="accent4"/>
                </a:solidFill>
              </a:defRPr>
            </a:lvl1pPr>
          </a:lstStyle>
          <a:p>
            <a:pPr lvl="0"/>
            <a:r>
              <a:rPr lang="en-US"/>
              <a:t>Click to edit Master text styles</a:t>
            </a:r>
          </a:p>
        </p:txBody>
      </p:sp>
      <p:pic>
        <p:nvPicPr>
          <p:cNvPr id="6" name="Picture 5" descr="A picture containing text, silhouette&#10;&#10;Description automatically generated">
            <a:extLst>
              <a:ext uri="{FF2B5EF4-FFF2-40B4-BE49-F238E27FC236}">
                <a16:creationId xmlns:a16="http://schemas.microsoft.com/office/drawing/2014/main" id="{369989E1-970D-8E8B-85A7-ECAFD68958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3654" y="239608"/>
            <a:ext cx="1733322" cy="3186627"/>
          </a:xfrm>
          <a:prstGeom prst="rect">
            <a:avLst/>
          </a:prstGeom>
        </p:spPr>
      </p:pic>
      <p:pic>
        <p:nvPicPr>
          <p:cNvPr id="10" name="Picture 9" descr="A picture containing text, silhouette&#10;&#10;Description automatically generated">
            <a:extLst>
              <a:ext uri="{FF2B5EF4-FFF2-40B4-BE49-F238E27FC236}">
                <a16:creationId xmlns:a16="http://schemas.microsoft.com/office/drawing/2014/main" id="{B20373C9-7D41-72E3-E759-B3E284FFC9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91241" y="3374264"/>
            <a:ext cx="2063826" cy="3181083"/>
          </a:xfrm>
          <a:prstGeom prst="rect">
            <a:avLst/>
          </a:prstGeom>
        </p:spPr>
      </p:pic>
      <p:sp>
        <p:nvSpPr>
          <p:cNvPr id="3" name="hlSlideMaster2984.Standout text double 1Header">
            <a:extLst>
              <a:ext uri="{FF2B5EF4-FFF2-40B4-BE49-F238E27FC236}">
                <a16:creationId xmlns:a16="http://schemas.microsoft.com/office/drawing/2014/main" id="{F1B5B406-9065-4D6B-A286-E003F69F55E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84.Standout text double 1Header" descr="&#10;Internal">
            <a:extLst>
              <a:ext uri="{FF2B5EF4-FFF2-40B4-BE49-F238E27FC236}">
                <a16:creationId xmlns:a16="http://schemas.microsoft.com/office/drawing/2014/main" id="{08AFA3E9-6840-39A0-6EB8-847C6A0C9CD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566057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2041300"/>
            <a:ext cx="2677099" cy="1783725"/>
          </a:xfrm>
          <a:prstGeom prst="roundRect">
            <a:avLst>
              <a:gd name="adj" fmla="val 192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2041300"/>
            <a:ext cx="2677099" cy="1783725"/>
          </a:xfrm>
          <a:prstGeom prst="roundRect">
            <a:avLst>
              <a:gd name="adj" fmla="val 210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2041300"/>
            <a:ext cx="2677099" cy="1783725"/>
          </a:xfrm>
          <a:prstGeom prst="roundRect">
            <a:avLst>
              <a:gd name="adj" fmla="val 20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2041300"/>
            <a:ext cx="2677099" cy="2922643"/>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794559" y="2363702"/>
            <a:ext cx="2300690"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06665" y="2363704"/>
            <a:ext cx="2287836" cy="1345411"/>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23070" y="2363703"/>
            <a:ext cx="2330068"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64554" y="2363703"/>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Content Placeholder 2">
            <a:extLst>
              <a:ext uri="{FF2B5EF4-FFF2-40B4-BE49-F238E27FC236}">
                <a16:creationId xmlns:a16="http://schemas.microsoft.com/office/drawing/2014/main" id="{1E8492FD-C5FF-59E2-39AF-2F4391B058EF}"/>
              </a:ext>
            </a:extLst>
          </p:cNvPr>
          <p:cNvSpPr>
            <a:spLocks noGrp="1"/>
          </p:cNvSpPr>
          <p:nvPr>
            <p:ph idx="16"/>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E869F1E6-D456-49DB-D1DE-E3BCC64EA4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287000" y="367048"/>
            <a:ext cx="1316516" cy="79849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FF550FAE-4A6F-23C0-6495-925DE9101ED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847564" y="3908738"/>
            <a:ext cx="598868" cy="2298879"/>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6ACF21F-67B0-0845-512C-8CA1820D9DE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034980" y="3935357"/>
            <a:ext cx="732350" cy="231396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0D6B88B-6CCD-DED2-57CB-9AB88496A666}"/>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8052516" y="3908738"/>
            <a:ext cx="752716" cy="2313962"/>
          </a:xfrm>
          <a:prstGeom prst="rect">
            <a:avLst/>
          </a:prstGeom>
        </p:spPr>
      </p:pic>
      <p:sp>
        <p:nvSpPr>
          <p:cNvPr id="20" name="Title 1">
            <a:extLst>
              <a:ext uri="{FF2B5EF4-FFF2-40B4-BE49-F238E27FC236}">
                <a16:creationId xmlns:a16="http://schemas.microsoft.com/office/drawing/2014/main" id="{E9E21CDD-E5A7-5FCB-1718-02C492899C98}"/>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4" name="Picture 3" descr="A screenshot of a video game&#10;&#10;Description automatically generated with medium confidence">
            <a:extLst>
              <a:ext uri="{FF2B5EF4-FFF2-40B4-BE49-F238E27FC236}">
                <a16:creationId xmlns:a16="http://schemas.microsoft.com/office/drawing/2014/main" id="{01120C2E-5807-5321-764F-B837B1BE850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56092" y="3908738"/>
            <a:ext cx="2568347" cy="2298879"/>
          </a:xfrm>
          <a:prstGeom prst="rect">
            <a:avLst/>
          </a:prstGeom>
        </p:spPr>
      </p:pic>
      <p:sp>
        <p:nvSpPr>
          <p:cNvPr id="2" name="hlSlideMaster2984.Title and Content 5Header">
            <a:extLst>
              <a:ext uri="{FF2B5EF4-FFF2-40B4-BE49-F238E27FC236}">
                <a16:creationId xmlns:a16="http://schemas.microsoft.com/office/drawing/2014/main" id="{9C1546E0-5D47-248E-6A44-C95600547B6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5" name="hcSlideMaster2984.Title and Content 5Header" descr="&#10;Internal">
            <a:extLst>
              <a:ext uri="{FF2B5EF4-FFF2-40B4-BE49-F238E27FC236}">
                <a16:creationId xmlns:a16="http://schemas.microsoft.com/office/drawing/2014/main" id="{FB150E58-4841-324A-9E69-287579BA735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6832887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Numbered content">
    <p:bg>
      <p:bgPr>
        <a:solidFill>
          <a:schemeClr val="bg1"/>
        </a:solidFill>
        <a:effectLst/>
      </p:bgPr>
    </p:bg>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553BC208-EA8C-8662-6D44-C328FE3B0D8B}"/>
              </a:ext>
            </a:extLst>
          </p:cNvPr>
          <p:cNvSpPr/>
          <p:nvPr userDrawn="1"/>
        </p:nvSpPr>
        <p:spPr>
          <a:xfrm>
            <a:off x="637069" y="2679747"/>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451F92E-6E7B-1CC3-B4D4-10201B81EC8E}"/>
              </a:ext>
            </a:extLst>
          </p:cNvPr>
          <p:cNvSpPr/>
          <p:nvPr userDrawn="1"/>
        </p:nvSpPr>
        <p:spPr>
          <a:xfrm>
            <a:off x="616209" y="3830698"/>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63C7B91C-B877-8819-F3C9-2FF795AD4637}"/>
              </a:ext>
            </a:extLst>
          </p:cNvPr>
          <p:cNvSpPr/>
          <p:nvPr userDrawn="1"/>
        </p:nvSpPr>
        <p:spPr>
          <a:xfrm>
            <a:off x="635282" y="496956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795EDC5-6DA0-23A1-DB78-CC14836BA678}"/>
              </a:ext>
            </a:extLst>
          </p:cNvPr>
          <p:cNvSpPr/>
          <p:nvPr userDrawn="1"/>
        </p:nvSpPr>
        <p:spPr>
          <a:xfrm>
            <a:off x="6122831" y="153258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A1DE6C6-E8EE-F977-EEC6-E095703A7BA8}"/>
              </a:ext>
            </a:extLst>
          </p:cNvPr>
          <p:cNvSpPr/>
          <p:nvPr userDrawn="1"/>
        </p:nvSpPr>
        <p:spPr>
          <a:xfrm>
            <a:off x="6121044" y="2688382"/>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86A0495-4C8F-A4C1-EDD6-FAB044ADF8DA}"/>
              </a:ext>
            </a:extLst>
          </p:cNvPr>
          <p:cNvSpPr/>
          <p:nvPr userDrawn="1"/>
        </p:nvSpPr>
        <p:spPr>
          <a:xfrm>
            <a:off x="6121043" y="3821649"/>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121042" y="4977581"/>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35282" y="1540879"/>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289152"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267118"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267118"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875102"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853068"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853068"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67120"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853070"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0" name="Content Placeholder 2">
            <a:extLst>
              <a:ext uri="{FF2B5EF4-FFF2-40B4-BE49-F238E27FC236}">
                <a16:creationId xmlns:a16="http://schemas.microsoft.com/office/drawing/2014/main" id="{34356911-D9F1-8D2B-CAC2-095CCDF3BA45}"/>
              </a:ext>
            </a:extLst>
          </p:cNvPr>
          <p:cNvSpPr>
            <a:spLocks noGrp="1"/>
          </p:cNvSpPr>
          <p:nvPr>
            <p:ph idx="31"/>
          </p:nvPr>
        </p:nvSpPr>
        <p:spPr>
          <a:xfrm>
            <a:off x="6786284"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1" name="Content Placeholder 2">
            <a:extLst>
              <a:ext uri="{FF2B5EF4-FFF2-40B4-BE49-F238E27FC236}">
                <a16:creationId xmlns:a16="http://schemas.microsoft.com/office/drawing/2014/main" id="{ABE7F105-4DDC-B467-D3C0-41CB91BCE059}"/>
              </a:ext>
            </a:extLst>
          </p:cNvPr>
          <p:cNvSpPr>
            <a:spLocks noGrp="1"/>
          </p:cNvSpPr>
          <p:nvPr>
            <p:ph idx="32"/>
          </p:nvPr>
        </p:nvSpPr>
        <p:spPr>
          <a:xfrm>
            <a:off x="6764250"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2" name="Content Placeholder 2">
            <a:extLst>
              <a:ext uri="{FF2B5EF4-FFF2-40B4-BE49-F238E27FC236}">
                <a16:creationId xmlns:a16="http://schemas.microsoft.com/office/drawing/2014/main" id="{25D32889-D505-CD4C-E060-0DE6A7505DAE}"/>
              </a:ext>
            </a:extLst>
          </p:cNvPr>
          <p:cNvSpPr>
            <a:spLocks noGrp="1"/>
          </p:cNvSpPr>
          <p:nvPr>
            <p:ph idx="33"/>
          </p:nvPr>
        </p:nvSpPr>
        <p:spPr>
          <a:xfrm>
            <a:off x="6764250"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3" name="Content Placeholder 2">
            <a:extLst>
              <a:ext uri="{FF2B5EF4-FFF2-40B4-BE49-F238E27FC236}">
                <a16:creationId xmlns:a16="http://schemas.microsoft.com/office/drawing/2014/main" id="{AD94AC8D-43E0-06A9-905F-D1FC10CD657E}"/>
              </a:ext>
            </a:extLst>
          </p:cNvPr>
          <p:cNvSpPr>
            <a:spLocks noGrp="1"/>
          </p:cNvSpPr>
          <p:nvPr>
            <p:ph idx="34" hasCustomPrompt="1"/>
          </p:nvPr>
        </p:nvSpPr>
        <p:spPr>
          <a:xfrm>
            <a:off x="6372234"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4" name="Content Placeholder 2">
            <a:extLst>
              <a:ext uri="{FF2B5EF4-FFF2-40B4-BE49-F238E27FC236}">
                <a16:creationId xmlns:a16="http://schemas.microsoft.com/office/drawing/2014/main" id="{0B6AA365-95F9-F5BD-16CE-56631789D33C}"/>
              </a:ext>
            </a:extLst>
          </p:cNvPr>
          <p:cNvSpPr>
            <a:spLocks noGrp="1"/>
          </p:cNvSpPr>
          <p:nvPr>
            <p:ph idx="35" hasCustomPrompt="1"/>
          </p:nvPr>
        </p:nvSpPr>
        <p:spPr>
          <a:xfrm>
            <a:off x="6350200"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5" name="Content Placeholder 2">
            <a:extLst>
              <a:ext uri="{FF2B5EF4-FFF2-40B4-BE49-F238E27FC236}">
                <a16:creationId xmlns:a16="http://schemas.microsoft.com/office/drawing/2014/main" id="{A25B35AD-AE43-5D67-A107-3AEC29FD701F}"/>
              </a:ext>
            </a:extLst>
          </p:cNvPr>
          <p:cNvSpPr>
            <a:spLocks noGrp="1"/>
          </p:cNvSpPr>
          <p:nvPr>
            <p:ph idx="36" hasCustomPrompt="1"/>
          </p:nvPr>
        </p:nvSpPr>
        <p:spPr>
          <a:xfrm>
            <a:off x="6350200"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6" name="Content Placeholder 2">
            <a:extLst>
              <a:ext uri="{FF2B5EF4-FFF2-40B4-BE49-F238E27FC236}">
                <a16:creationId xmlns:a16="http://schemas.microsoft.com/office/drawing/2014/main" id="{0D5927AE-7E0B-748E-BF49-3F58FD8847A3}"/>
              </a:ext>
            </a:extLst>
          </p:cNvPr>
          <p:cNvSpPr>
            <a:spLocks noGrp="1"/>
          </p:cNvSpPr>
          <p:nvPr>
            <p:ph idx="37"/>
          </p:nvPr>
        </p:nvSpPr>
        <p:spPr>
          <a:xfrm>
            <a:off x="6764252"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7" name="Content Placeholder 2">
            <a:extLst>
              <a:ext uri="{FF2B5EF4-FFF2-40B4-BE49-F238E27FC236}">
                <a16:creationId xmlns:a16="http://schemas.microsoft.com/office/drawing/2014/main" id="{34626428-CE80-0CC3-5351-761DF85FDF8A}"/>
              </a:ext>
            </a:extLst>
          </p:cNvPr>
          <p:cNvSpPr>
            <a:spLocks noGrp="1"/>
          </p:cNvSpPr>
          <p:nvPr>
            <p:ph idx="38" hasCustomPrompt="1"/>
          </p:nvPr>
        </p:nvSpPr>
        <p:spPr>
          <a:xfrm>
            <a:off x="6350202"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0" name="Title 1">
            <a:extLst>
              <a:ext uri="{FF2B5EF4-FFF2-40B4-BE49-F238E27FC236}">
                <a16:creationId xmlns:a16="http://schemas.microsoft.com/office/drawing/2014/main" id="{3BD530FF-65C2-9668-57FF-39172DC069F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Numbered contentHeader">
            <a:extLst>
              <a:ext uri="{FF2B5EF4-FFF2-40B4-BE49-F238E27FC236}">
                <a16:creationId xmlns:a16="http://schemas.microsoft.com/office/drawing/2014/main" id="{00823CB5-47EE-E150-5570-9BDF712162D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Numbered contentHeader" descr="&#10;Internal">
            <a:extLst>
              <a:ext uri="{FF2B5EF4-FFF2-40B4-BE49-F238E27FC236}">
                <a16:creationId xmlns:a16="http://schemas.microsoft.com/office/drawing/2014/main" id="{A66E5050-CE1E-9203-3343-2525AD451B9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5950577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ubheadings and text boxes">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CBBA2DFA-0AD4-8B4F-0886-A53A419E5CDF}"/>
              </a:ext>
            </a:extLst>
          </p:cNvPr>
          <p:cNvGrpSpPr/>
          <p:nvPr userDrawn="1"/>
        </p:nvGrpSpPr>
        <p:grpSpPr>
          <a:xfrm>
            <a:off x="2443521" y="1540993"/>
            <a:ext cx="3003937" cy="4549964"/>
            <a:chOff x="11691654" y="1566526"/>
            <a:chExt cx="3003937" cy="4549964"/>
          </a:xfrm>
        </p:grpSpPr>
        <p:sp>
          <p:nvSpPr>
            <p:cNvPr id="43" name="Rectangle: Top Corners Rounded 42">
              <a:extLst>
                <a:ext uri="{FF2B5EF4-FFF2-40B4-BE49-F238E27FC236}">
                  <a16:creationId xmlns:a16="http://schemas.microsoft.com/office/drawing/2014/main" id="{49CB1F36-222D-D345-3D8D-4D900E2B199D}"/>
                </a:ext>
              </a:extLst>
            </p:cNvPr>
            <p:cNvSpPr/>
            <p:nvPr userDrawn="1"/>
          </p:nvSpPr>
          <p:spPr>
            <a:xfrm>
              <a:off x="11691655" y="2897730"/>
              <a:ext cx="3003933"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Top Corners Rounded 43">
              <a:extLst>
                <a:ext uri="{FF2B5EF4-FFF2-40B4-BE49-F238E27FC236}">
                  <a16:creationId xmlns:a16="http://schemas.microsoft.com/office/drawing/2014/main" id="{207C65CA-4409-FB02-0A45-0F4E32FF01EA}"/>
                </a:ext>
              </a:extLst>
            </p:cNvPr>
            <p:cNvSpPr/>
            <p:nvPr userDrawn="1"/>
          </p:nvSpPr>
          <p:spPr>
            <a:xfrm rot="10800000">
              <a:off x="11691654" y="4546588"/>
              <a:ext cx="3003934" cy="1569902"/>
            </a:xfrm>
            <a:prstGeom prst="round2SameRect">
              <a:avLst>
                <a:gd name="adj1" fmla="val 8984"/>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Rounded 44">
              <a:extLst>
                <a:ext uri="{FF2B5EF4-FFF2-40B4-BE49-F238E27FC236}">
                  <a16:creationId xmlns:a16="http://schemas.microsoft.com/office/drawing/2014/main" id="{8F763AA7-B195-960E-CE8A-99B5D9321308}"/>
                </a:ext>
              </a:extLst>
            </p:cNvPr>
            <p:cNvSpPr/>
            <p:nvPr userDrawn="1"/>
          </p:nvSpPr>
          <p:spPr>
            <a:xfrm>
              <a:off x="11691658" y="1566526"/>
              <a:ext cx="3003933" cy="1272449"/>
            </a:xfrm>
            <a:prstGeom prst="round2SameRect">
              <a:avLst>
                <a:gd name="adj1" fmla="val 11961"/>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grpSp>
        <p:nvGrpSpPr>
          <p:cNvPr id="46" name="Group 45">
            <a:extLst>
              <a:ext uri="{FF2B5EF4-FFF2-40B4-BE49-F238E27FC236}">
                <a16:creationId xmlns:a16="http://schemas.microsoft.com/office/drawing/2014/main" id="{B02A8578-AB04-03E0-ABF1-063B43615E4A}"/>
              </a:ext>
            </a:extLst>
          </p:cNvPr>
          <p:cNvGrpSpPr/>
          <p:nvPr userDrawn="1"/>
        </p:nvGrpSpPr>
        <p:grpSpPr>
          <a:xfrm>
            <a:off x="5498253" y="1548324"/>
            <a:ext cx="3003937" cy="4549964"/>
            <a:chOff x="11691654" y="1566526"/>
            <a:chExt cx="3003937" cy="4549964"/>
          </a:xfrm>
        </p:grpSpPr>
        <p:sp>
          <p:nvSpPr>
            <p:cNvPr id="47" name="Rectangle: Top Corners Rounded 46">
              <a:extLst>
                <a:ext uri="{FF2B5EF4-FFF2-40B4-BE49-F238E27FC236}">
                  <a16:creationId xmlns:a16="http://schemas.microsoft.com/office/drawing/2014/main" id="{FE803984-7DFD-D7B7-3CD0-B80AFEAA9EDE}"/>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Rounded 47">
              <a:extLst>
                <a:ext uri="{FF2B5EF4-FFF2-40B4-BE49-F238E27FC236}">
                  <a16:creationId xmlns:a16="http://schemas.microsoft.com/office/drawing/2014/main" id="{65524996-C068-CCAE-0365-4F407D3DC54A}"/>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Top Corners Rounded 48">
              <a:extLst>
                <a:ext uri="{FF2B5EF4-FFF2-40B4-BE49-F238E27FC236}">
                  <a16:creationId xmlns:a16="http://schemas.microsoft.com/office/drawing/2014/main" id="{5C5B29ED-4B1B-35E4-19FE-969836F38202}"/>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35F4075-C51E-2B5A-F4F8-2154E15F427A}"/>
              </a:ext>
            </a:extLst>
          </p:cNvPr>
          <p:cNvGrpSpPr/>
          <p:nvPr userDrawn="1"/>
        </p:nvGrpSpPr>
        <p:grpSpPr>
          <a:xfrm>
            <a:off x="8552985" y="1548325"/>
            <a:ext cx="3003937" cy="4549964"/>
            <a:chOff x="11691654" y="1566526"/>
            <a:chExt cx="3003937" cy="4549964"/>
          </a:xfrm>
        </p:grpSpPr>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2690080"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2690080" y="195835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7" name="Content Placeholder 2">
            <a:extLst>
              <a:ext uri="{FF2B5EF4-FFF2-40B4-BE49-F238E27FC236}">
                <a16:creationId xmlns:a16="http://schemas.microsoft.com/office/drawing/2014/main" id="{8983FEDD-0B6B-1DBE-1B37-6DF697535824}"/>
              </a:ext>
            </a:extLst>
          </p:cNvPr>
          <p:cNvSpPr>
            <a:spLocks noGrp="1"/>
          </p:cNvSpPr>
          <p:nvPr>
            <p:ph idx="18"/>
          </p:nvPr>
        </p:nvSpPr>
        <p:spPr>
          <a:xfrm>
            <a:off x="8883482" y="2029479"/>
            <a:ext cx="1730503"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5942A314-93E5-D8A4-9A93-BCC2F45CCC17}"/>
              </a:ext>
            </a:extLst>
          </p:cNvPr>
          <p:cNvSpPr>
            <a:spLocks noGrp="1"/>
          </p:cNvSpPr>
          <p:nvPr>
            <p:ph idx="19"/>
          </p:nvPr>
        </p:nvSpPr>
        <p:spPr>
          <a:xfrm>
            <a:off x="5750070" y="202947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5939B4E-8708-1B6D-0E5F-15E174D30902}"/>
              </a:ext>
            </a:extLst>
          </p:cNvPr>
          <p:cNvSpPr>
            <a:spLocks noGrp="1"/>
          </p:cNvSpPr>
          <p:nvPr>
            <p:ph idx="20"/>
          </p:nvPr>
        </p:nvSpPr>
        <p:spPr>
          <a:xfrm>
            <a:off x="5740217"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Content Placeholder 2">
            <a:extLst>
              <a:ext uri="{FF2B5EF4-FFF2-40B4-BE49-F238E27FC236}">
                <a16:creationId xmlns:a16="http://schemas.microsoft.com/office/drawing/2014/main" id="{0FC0BAEB-0EA8-0EA0-14CF-63878C7F02ED}"/>
              </a:ext>
            </a:extLst>
          </p:cNvPr>
          <p:cNvSpPr>
            <a:spLocks noGrp="1"/>
          </p:cNvSpPr>
          <p:nvPr>
            <p:ph idx="21"/>
          </p:nvPr>
        </p:nvSpPr>
        <p:spPr>
          <a:xfrm>
            <a:off x="2716331"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Content Placeholder 2">
            <a:extLst>
              <a:ext uri="{FF2B5EF4-FFF2-40B4-BE49-F238E27FC236}">
                <a16:creationId xmlns:a16="http://schemas.microsoft.com/office/drawing/2014/main" id="{492F430F-4367-2425-8168-6A0BBD7BA0FB}"/>
              </a:ext>
            </a:extLst>
          </p:cNvPr>
          <p:cNvSpPr>
            <a:spLocks noGrp="1"/>
          </p:cNvSpPr>
          <p:nvPr>
            <p:ph idx="22"/>
          </p:nvPr>
        </p:nvSpPr>
        <p:spPr>
          <a:xfrm>
            <a:off x="5740217"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Content Placeholder 2">
            <a:extLst>
              <a:ext uri="{FF2B5EF4-FFF2-40B4-BE49-F238E27FC236}">
                <a16:creationId xmlns:a16="http://schemas.microsoft.com/office/drawing/2014/main" id="{C8FE7651-E13A-7CEB-FE9D-D89A4753E665}"/>
              </a:ext>
            </a:extLst>
          </p:cNvPr>
          <p:cNvSpPr>
            <a:spLocks noGrp="1"/>
          </p:cNvSpPr>
          <p:nvPr>
            <p:ph idx="23"/>
          </p:nvPr>
        </p:nvSpPr>
        <p:spPr>
          <a:xfrm>
            <a:off x="8883482" y="314081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Content Placeholder 2">
            <a:extLst>
              <a:ext uri="{FF2B5EF4-FFF2-40B4-BE49-F238E27FC236}">
                <a16:creationId xmlns:a16="http://schemas.microsoft.com/office/drawing/2014/main" id="{329C43B2-E882-54F7-43AB-7D3D3F7138A6}"/>
              </a:ext>
            </a:extLst>
          </p:cNvPr>
          <p:cNvSpPr>
            <a:spLocks noGrp="1"/>
          </p:cNvSpPr>
          <p:nvPr>
            <p:ph idx="24"/>
          </p:nvPr>
        </p:nvSpPr>
        <p:spPr>
          <a:xfrm>
            <a:off x="8883482" y="471478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0" name="Content Placeholder 2">
            <a:extLst>
              <a:ext uri="{FF2B5EF4-FFF2-40B4-BE49-F238E27FC236}">
                <a16:creationId xmlns:a16="http://schemas.microsoft.com/office/drawing/2014/main" id="{6D25FD26-DA8C-0F5F-9121-9EF6F3E0235C}"/>
              </a:ext>
            </a:extLst>
          </p:cNvPr>
          <p:cNvSpPr>
            <a:spLocks noGrp="1"/>
          </p:cNvSpPr>
          <p:nvPr>
            <p:ph idx="16"/>
          </p:nvPr>
        </p:nvSpPr>
        <p:spPr>
          <a:xfrm>
            <a:off x="536218" y="1931228"/>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1" name="Content Placeholder 2">
            <a:extLst>
              <a:ext uri="{FF2B5EF4-FFF2-40B4-BE49-F238E27FC236}">
                <a16:creationId xmlns:a16="http://schemas.microsoft.com/office/drawing/2014/main" id="{79854955-4410-4674-E0BB-3BF3978B66DE}"/>
              </a:ext>
            </a:extLst>
          </p:cNvPr>
          <p:cNvSpPr>
            <a:spLocks noGrp="1"/>
          </p:cNvSpPr>
          <p:nvPr>
            <p:ph idx="25"/>
          </p:nvPr>
        </p:nvSpPr>
        <p:spPr>
          <a:xfrm>
            <a:off x="541860" y="3330967"/>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2" name="Content Placeholder 2">
            <a:extLst>
              <a:ext uri="{FF2B5EF4-FFF2-40B4-BE49-F238E27FC236}">
                <a16:creationId xmlns:a16="http://schemas.microsoft.com/office/drawing/2014/main" id="{5611CD5B-760B-7D4F-17F7-7D5CBA6B467E}"/>
              </a:ext>
            </a:extLst>
          </p:cNvPr>
          <p:cNvSpPr>
            <a:spLocks noGrp="1"/>
          </p:cNvSpPr>
          <p:nvPr>
            <p:ph idx="26"/>
          </p:nvPr>
        </p:nvSpPr>
        <p:spPr>
          <a:xfrm>
            <a:off x="541860" y="4823362"/>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10" name="Picture 9" descr="A screenshot of a computer&#10;&#10;Description automatically generated with medium confidence">
            <a:extLst>
              <a:ext uri="{FF2B5EF4-FFF2-40B4-BE49-F238E27FC236}">
                <a16:creationId xmlns:a16="http://schemas.microsoft.com/office/drawing/2014/main" id="{7B8004C6-44C1-C492-DB33-67A03216F8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812" t="28160" r="56616" b="62263"/>
          <a:stretch/>
        </p:blipFill>
        <p:spPr>
          <a:xfrm>
            <a:off x="4610582" y="1931228"/>
            <a:ext cx="679048" cy="656828"/>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41F6F754-B91B-D3BC-9793-05413ABA32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075" t="28160" r="31733" b="62894"/>
          <a:stretch/>
        </p:blipFill>
        <p:spPr>
          <a:xfrm>
            <a:off x="7689448" y="1931228"/>
            <a:ext cx="632749" cy="613521"/>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F3DE501B-D635-BD92-3BD1-C10E600B2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693378" y="1958359"/>
            <a:ext cx="645954" cy="598458"/>
          </a:xfrm>
          <a:prstGeom prst="rect">
            <a:avLst/>
          </a:prstGeom>
        </p:spPr>
      </p:pic>
      <p:sp>
        <p:nvSpPr>
          <p:cNvPr id="3" name="hlSlideMaster2984.Title subheadings and text boxesHeader">
            <a:extLst>
              <a:ext uri="{FF2B5EF4-FFF2-40B4-BE49-F238E27FC236}">
                <a16:creationId xmlns:a16="http://schemas.microsoft.com/office/drawing/2014/main" id="{EEBB6EFD-B5A3-B851-8221-CCD73012B01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subheadings and text boxesHeader" descr="&#10;Internal">
            <a:extLst>
              <a:ext uri="{FF2B5EF4-FFF2-40B4-BE49-F238E27FC236}">
                <a16:creationId xmlns:a16="http://schemas.microsoft.com/office/drawing/2014/main" id="{1E8C82FB-F115-E3AD-CD57-37595619C4A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3308949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Number list and Picture righ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E6AC5BD-5809-2116-923E-D41D820DFE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07" y="0"/>
            <a:ext cx="12187385" cy="6858000"/>
          </a:xfrm>
          <a:prstGeom prst="rect">
            <a:avLst/>
          </a:prstGeom>
        </p:spPr>
      </p:pic>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43040" y="1535704"/>
            <a:ext cx="5407056" cy="4565663"/>
          </a:xfrm>
          <a:prstGeom prst="roundRect">
            <a:avLst>
              <a:gd name="adj" fmla="val 50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hasCustomPrompt="1"/>
          </p:nvPr>
        </p:nvSpPr>
        <p:spPr>
          <a:xfrm>
            <a:off x="866104" y="1908269"/>
            <a:ext cx="5029936" cy="3983816"/>
          </a:xfrm>
        </p:spPr>
        <p:txBody>
          <a:bodyPr anchor="t" anchorCtr="0">
            <a:noAutofit/>
          </a:bodyPr>
          <a:lstStyle>
            <a:lvl1pPr marL="447675" indent="-447675">
              <a:lnSpc>
                <a:spcPts val="1700"/>
              </a:lnSpc>
              <a:spcBef>
                <a:spcPts val="0"/>
              </a:spcBef>
              <a:spcAft>
                <a:spcPts val="1600"/>
              </a:spcAft>
              <a:buFont typeface="+mj-lt"/>
              <a:buAutoNum type="arabicPeriod"/>
              <a:defRPr sz="1400" b="1">
                <a:solidFill>
                  <a:schemeClr val="bg1"/>
                </a:solidFill>
              </a:defRPr>
            </a:lvl1pPr>
            <a:lvl2pPr marL="717550" indent="-269875">
              <a:lnSpc>
                <a:spcPts val="1700"/>
              </a:lnSpc>
              <a:spcBef>
                <a:spcPts val="0"/>
              </a:spcBef>
              <a:spcAft>
                <a:spcPts val="1600"/>
              </a:spcAft>
              <a:buFont typeface="Arial" panose="020B0604020202020204" pitchFamily="34" charset="0"/>
              <a:buChar char="•"/>
              <a:tabLst/>
              <a:defRPr sz="1400" b="1">
                <a:solidFill>
                  <a:schemeClr val="bg1"/>
                </a:solidFill>
              </a:defRPr>
            </a:lvl2pPr>
            <a:lvl3pPr marL="898525" indent="-180975">
              <a:lnSpc>
                <a:spcPts val="1700"/>
              </a:lnSpc>
              <a:spcBef>
                <a:spcPts val="0"/>
              </a:spcBef>
              <a:spcAft>
                <a:spcPts val="1600"/>
              </a:spcAft>
              <a:buFont typeface="Courier New" panose="02070309020205020404" pitchFamily="49" charset="0"/>
              <a:buChar char="­"/>
              <a:defRPr sz="1400" b="1">
                <a:solidFill>
                  <a:schemeClr val="bg1"/>
                </a:solidFill>
              </a:defRPr>
            </a:lvl3pPr>
            <a:lvl4pPr marL="0" indent="0">
              <a:lnSpc>
                <a:spcPts val="1700"/>
              </a:lnSpc>
              <a:spcBef>
                <a:spcPts val="0"/>
              </a:spcBef>
              <a:spcAft>
                <a:spcPts val="1600"/>
              </a:spcAft>
              <a:buNone/>
              <a:defRPr sz="1400" b="1">
                <a:solidFill>
                  <a:schemeClr val="bg1"/>
                </a:solidFill>
              </a:defRPr>
            </a:lvl4pPr>
            <a:lvl5pPr marL="0" indent="0">
              <a:lnSpc>
                <a:spcPts val="1700"/>
              </a:lnSpc>
              <a:spcBef>
                <a:spcPts val="1200"/>
              </a:spcBef>
              <a:spcAft>
                <a:spcPts val="1600"/>
              </a:spcAft>
              <a:buNone/>
              <a:defRPr sz="1400" b="0">
                <a:solidFill>
                  <a:schemeClr val="bg1"/>
                </a:solidFill>
              </a:defRPr>
            </a:lvl5pPr>
          </a:lstStyle>
          <a:p>
            <a:pPr lvl="0"/>
            <a:r>
              <a:rPr lang="en-US"/>
              <a:t>Number list</a:t>
            </a:r>
          </a:p>
        </p:txBody>
      </p:sp>
      <p:sp>
        <p:nvSpPr>
          <p:cNvPr id="8" name="Picture Placeholder 7">
            <a:extLst>
              <a:ext uri="{FF2B5EF4-FFF2-40B4-BE49-F238E27FC236}">
                <a16:creationId xmlns:a16="http://schemas.microsoft.com/office/drawing/2014/main" id="{C7B492FC-626C-7DD3-EAAC-1C7F1730F358}"/>
              </a:ext>
            </a:extLst>
          </p:cNvPr>
          <p:cNvSpPr>
            <a:spLocks noGrp="1"/>
          </p:cNvSpPr>
          <p:nvPr>
            <p:ph type="pic" sz="quarter" idx="17"/>
          </p:nvPr>
        </p:nvSpPr>
        <p:spPr>
          <a:xfrm>
            <a:off x="6018213" y="1443038"/>
            <a:ext cx="5659437" cy="4806950"/>
          </a:xfr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15075E32-AC8E-3CAF-F3F0-0D0061BB66F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Number list and Picture rightHeader">
            <a:extLst>
              <a:ext uri="{FF2B5EF4-FFF2-40B4-BE49-F238E27FC236}">
                <a16:creationId xmlns:a16="http://schemas.microsoft.com/office/drawing/2014/main" id="{268DA098-BA3A-DB20-FA48-9209CF76D08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Number list and Picture rightHeader" descr="&#10;Internal">
            <a:extLst>
              <a:ext uri="{FF2B5EF4-FFF2-40B4-BE49-F238E27FC236}">
                <a16:creationId xmlns:a16="http://schemas.microsoft.com/office/drawing/2014/main" id="{687E8AB2-D15D-2F5C-9BBA-7A45BD085EB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0990008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peech bubble and infographic">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753FB6B4-3482-6027-124C-FDD28DE4AD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8484" y="1300766"/>
            <a:ext cx="6028335" cy="5029201"/>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656823" y="1443015"/>
            <a:ext cx="5937160" cy="41142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F654D83B-79B0-F8E1-32B3-83EA0C82211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B285D07-D355-908E-482E-826C4ECCA6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685158" y="1335769"/>
            <a:ext cx="4992792" cy="4872978"/>
          </a:xfrm>
          <a:prstGeom prst="rect">
            <a:avLst/>
          </a:prstGeom>
        </p:spPr>
      </p:pic>
      <p:sp>
        <p:nvSpPr>
          <p:cNvPr id="2" name="hlSlideMaster2984.Title Speech bubble and infographicHeader">
            <a:extLst>
              <a:ext uri="{FF2B5EF4-FFF2-40B4-BE49-F238E27FC236}">
                <a16:creationId xmlns:a16="http://schemas.microsoft.com/office/drawing/2014/main" id="{834B78CE-A060-E21F-163A-502F65DEED5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Speech bubble and infographicHeader" descr="&#10;Internal">
            <a:extLst>
              <a:ext uri="{FF2B5EF4-FFF2-40B4-BE49-F238E27FC236}">
                <a16:creationId xmlns:a16="http://schemas.microsoft.com/office/drawing/2014/main" id="{9BD99AED-2DDE-6955-126A-7293E738595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880922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1">
    <p:bg>
      <p:bgPr>
        <a:solidFill>
          <a:schemeClr val="bg1"/>
        </a:solidFill>
        <a:effectLst/>
      </p:bgPr>
    </p:bg>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A2FA4458-9799-77DC-58E7-125107E9C8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156656" y="0"/>
            <a:ext cx="8033036"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550796" y="1211195"/>
            <a:ext cx="5937160" cy="2723301"/>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2337087"/>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F4B3919F-F3A5-A94B-801C-7BF9F7AC07D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Icon&#10;&#10;Description automatically generated">
            <a:extLst>
              <a:ext uri="{FF2B5EF4-FFF2-40B4-BE49-F238E27FC236}">
                <a16:creationId xmlns:a16="http://schemas.microsoft.com/office/drawing/2014/main" id="{43E9A55E-B61A-6E02-77C9-D92D86F854A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35233" y="4229398"/>
            <a:ext cx="2205101" cy="2019920"/>
          </a:xfrm>
          <a:prstGeom prst="rect">
            <a:avLst/>
          </a:prstGeom>
        </p:spPr>
      </p:pic>
      <p:sp>
        <p:nvSpPr>
          <p:cNvPr id="2" name="hlSlideMaster2984.Title Content Speech bubble and infographic 1Header">
            <a:extLst>
              <a:ext uri="{FF2B5EF4-FFF2-40B4-BE49-F238E27FC236}">
                <a16:creationId xmlns:a16="http://schemas.microsoft.com/office/drawing/2014/main" id="{4D149F9A-5834-C29B-BF54-7C4D89DA581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Content Speech bubble and infographic 1Header" descr="&#10;Internal">
            <a:extLst>
              <a:ext uri="{FF2B5EF4-FFF2-40B4-BE49-F238E27FC236}">
                <a16:creationId xmlns:a16="http://schemas.microsoft.com/office/drawing/2014/main" id="{49422569-03FF-D707-FBF0-9442F6998DC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2269518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t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1107A96E-6C1B-CEB6-5443-762A8A75671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FB06ADC-172F-B225-F5DF-2093E3D44DA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2" name="hlSlideMaster2984.Ttle and Infographic 1Header">
            <a:extLst>
              <a:ext uri="{FF2B5EF4-FFF2-40B4-BE49-F238E27FC236}">
                <a16:creationId xmlns:a16="http://schemas.microsoft.com/office/drawing/2014/main" id="{B346345A-7375-062F-0546-D3709EBA07D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tle and Infographic 1Header" descr="&#10;Internal">
            <a:extLst>
              <a:ext uri="{FF2B5EF4-FFF2-40B4-BE49-F238E27FC236}">
                <a16:creationId xmlns:a16="http://schemas.microsoft.com/office/drawing/2014/main" id="{17FBA474-675F-E712-49D8-0947352D60C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9982395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43B1A7-FFAA-2339-BAFB-628214DFA2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65372" y="0"/>
            <a:ext cx="7524320"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865725" y="1034394"/>
            <a:ext cx="5937160" cy="2471958"/>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4275359"/>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833AEDA-36CF-AF59-1474-3FE1A0F0CDDF}"/>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with medium confidence">
            <a:extLst>
              <a:ext uri="{FF2B5EF4-FFF2-40B4-BE49-F238E27FC236}">
                <a16:creationId xmlns:a16="http://schemas.microsoft.com/office/drawing/2014/main" id="{0A3C3088-E853-7B95-3A2C-C90E6CE5954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424914" y="4213692"/>
            <a:ext cx="2207172" cy="1995055"/>
          </a:xfrm>
          <a:prstGeom prst="rect">
            <a:avLst/>
          </a:prstGeom>
        </p:spPr>
      </p:pic>
      <p:sp>
        <p:nvSpPr>
          <p:cNvPr id="2" name="hlSlideMaster2984.Title Content Speech bubble and infographic 2Header">
            <a:extLst>
              <a:ext uri="{FF2B5EF4-FFF2-40B4-BE49-F238E27FC236}">
                <a16:creationId xmlns:a16="http://schemas.microsoft.com/office/drawing/2014/main" id="{BA9F1CC9-2880-C624-2A3B-38ADF608C24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Content Speech bubble and infographic 2Header" descr="&#10;Internal">
            <a:extLst>
              <a:ext uri="{FF2B5EF4-FFF2-40B4-BE49-F238E27FC236}">
                <a16:creationId xmlns:a16="http://schemas.microsoft.com/office/drawing/2014/main" id="{0B4785E7-F4F0-63B4-D633-BEE48B0A74E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5822391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tle and Infographic 2">
    <p:bg>
      <p:bgPr>
        <a:solidFill>
          <a:schemeClr val="bg1"/>
        </a:solid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13A9C51-303A-22DC-161F-864DC2F50A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FBF44576-E262-8C4C-0227-516068065925}"/>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tle and Infographic 2Header">
            <a:extLst>
              <a:ext uri="{FF2B5EF4-FFF2-40B4-BE49-F238E27FC236}">
                <a16:creationId xmlns:a16="http://schemas.microsoft.com/office/drawing/2014/main" id="{5BEA0040-1154-8256-A8E3-ACB7C08D2A5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tle and Infographic 2Header" descr="&#10;Internal">
            <a:extLst>
              <a:ext uri="{FF2B5EF4-FFF2-40B4-BE49-F238E27FC236}">
                <a16:creationId xmlns:a16="http://schemas.microsoft.com/office/drawing/2014/main" id="{CE14929D-B291-B248-7553-39CA24DB1DF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59422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409119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9_D. Title OnlyHeader">
            <a:extLst>
              <a:ext uri="{FF2B5EF4-FFF2-40B4-BE49-F238E27FC236}">
                <a16:creationId xmlns:a16="http://schemas.microsoft.com/office/drawing/2014/main" id="{5BA46BF7-E236-78D3-0366-036F93C127B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9_D. Title OnlyHeader" descr="&#10;Internal">
            <a:extLst>
              <a:ext uri="{FF2B5EF4-FFF2-40B4-BE49-F238E27FC236}">
                <a16:creationId xmlns:a16="http://schemas.microsoft.com/office/drawing/2014/main" id="{B30EAC72-F62F-C6F3-F9F2-8C3C726310F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8989739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887026"/>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84.Title and Content 6Header">
            <a:extLst>
              <a:ext uri="{FF2B5EF4-FFF2-40B4-BE49-F238E27FC236}">
                <a16:creationId xmlns:a16="http://schemas.microsoft.com/office/drawing/2014/main" id="{2A2B42A0-9E23-FA74-9778-FCDE103A004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Content 6Header" descr="&#10;Internal">
            <a:extLst>
              <a:ext uri="{FF2B5EF4-FFF2-40B4-BE49-F238E27FC236}">
                <a16:creationId xmlns:a16="http://schemas.microsoft.com/office/drawing/2014/main" id="{62A6BB6A-B9FA-D7FE-8407-58D1ECECD74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6417727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976A6DB3-8DE0-B761-5B4F-22489959D235}"/>
              </a:ext>
            </a:extLst>
          </p:cNvPr>
          <p:cNvSpPr/>
          <p:nvPr userDrawn="1"/>
        </p:nvSpPr>
        <p:spPr>
          <a:xfrm>
            <a:off x="640815" y="3834822"/>
            <a:ext cx="3597925" cy="2263014"/>
          </a:xfrm>
          <a:prstGeom prst="roundRect">
            <a:avLst>
              <a:gd name="adj" fmla="val 195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Top Corners Rounded 30">
            <a:extLst>
              <a:ext uri="{FF2B5EF4-FFF2-40B4-BE49-F238E27FC236}">
                <a16:creationId xmlns:a16="http://schemas.microsoft.com/office/drawing/2014/main" id="{7FB0673E-8C1D-94C5-DB76-89A80219B1CB}"/>
              </a:ext>
            </a:extLst>
          </p:cNvPr>
          <p:cNvSpPr/>
          <p:nvPr userDrawn="1"/>
        </p:nvSpPr>
        <p:spPr>
          <a:xfrm rot="10800000">
            <a:off x="636681" y="4999100"/>
            <a:ext cx="3597926" cy="1098733"/>
          </a:xfrm>
          <a:prstGeom prst="round2SameRect">
            <a:avLst>
              <a:gd name="adj1" fmla="val 41586"/>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Shape&#10;&#10;Description automatically generated">
            <a:extLst>
              <a:ext uri="{FF2B5EF4-FFF2-40B4-BE49-F238E27FC236}">
                <a16:creationId xmlns:a16="http://schemas.microsoft.com/office/drawing/2014/main" id="{4B72CE24-C8EF-4F0C-DF15-63DB54C84D0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9261" y="3785082"/>
            <a:ext cx="3679633" cy="2352101"/>
          </a:xfrm>
          <a:prstGeom prst="rect">
            <a:avLst/>
          </a:prstGeom>
        </p:spPr>
      </p:pic>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2677099" cy="2211635"/>
          </a:xfrm>
          <a:prstGeom prst="roundRect">
            <a:avLst>
              <a:gd name="adj" fmla="val 160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2211635"/>
          </a:xfrm>
          <a:prstGeom prst="roundRect">
            <a:avLst>
              <a:gd name="adj" fmla="val 165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2211635"/>
          </a:xfrm>
          <a:prstGeom prst="roundRect">
            <a:avLst>
              <a:gd name="adj" fmla="val 170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2211635"/>
          </a:xfrm>
          <a:prstGeom prst="roundRect">
            <a:avLst>
              <a:gd name="adj" fmla="val 17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1" name="Content Placeholder 2">
            <a:extLst>
              <a:ext uri="{FF2B5EF4-FFF2-40B4-BE49-F238E27FC236}">
                <a16:creationId xmlns:a16="http://schemas.microsoft.com/office/drawing/2014/main" id="{BCDE3867-AE67-D540-D84B-2E107DF8A6D9}"/>
              </a:ext>
            </a:extLst>
          </p:cNvPr>
          <p:cNvSpPr>
            <a:spLocks noGrp="1"/>
          </p:cNvSpPr>
          <p:nvPr>
            <p:ph idx="16"/>
          </p:nvPr>
        </p:nvSpPr>
        <p:spPr>
          <a:xfrm>
            <a:off x="813412" y="2586210"/>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7" name="Content Placeholder 2">
            <a:extLst>
              <a:ext uri="{FF2B5EF4-FFF2-40B4-BE49-F238E27FC236}">
                <a16:creationId xmlns:a16="http://schemas.microsoft.com/office/drawing/2014/main" id="{AFE5F185-6DA9-4056-B911-E0B9E0430364}"/>
              </a:ext>
            </a:extLst>
          </p:cNvPr>
          <p:cNvSpPr>
            <a:spLocks noGrp="1"/>
          </p:cNvSpPr>
          <p:nvPr>
            <p:ph idx="17"/>
          </p:nvPr>
        </p:nvSpPr>
        <p:spPr>
          <a:xfrm>
            <a:off x="3561203" y="2598537"/>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8" name="Content Placeholder 2">
            <a:extLst>
              <a:ext uri="{FF2B5EF4-FFF2-40B4-BE49-F238E27FC236}">
                <a16:creationId xmlns:a16="http://schemas.microsoft.com/office/drawing/2014/main" id="{3348F7E8-BF10-85CE-59A8-3AFB2A361210}"/>
              </a:ext>
            </a:extLst>
          </p:cNvPr>
          <p:cNvSpPr>
            <a:spLocks noGrp="1"/>
          </p:cNvSpPr>
          <p:nvPr>
            <p:ph idx="18"/>
          </p:nvPr>
        </p:nvSpPr>
        <p:spPr>
          <a:xfrm>
            <a:off x="6306237" y="2598706"/>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9" name="Content Placeholder 2">
            <a:extLst>
              <a:ext uri="{FF2B5EF4-FFF2-40B4-BE49-F238E27FC236}">
                <a16:creationId xmlns:a16="http://schemas.microsoft.com/office/drawing/2014/main" id="{D422D6A4-3505-7867-447C-ACBA0E82A94B}"/>
              </a:ext>
            </a:extLst>
          </p:cNvPr>
          <p:cNvSpPr>
            <a:spLocks noGrp="1"/>
          </p:cNvSpPr>
          <p:nvPr>
            <p:ph idx="19"/>
          </p:nvPr>
        </p:nvSpPr>
        <p:spPr>
          <a:xfrm>
            <a:off x="9045763" y="2586209"/>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3" name="Picture 2" descr="Shape, polygon&#10;&#10;Description automatically generated">
            <a:extLst>
              <a:ext uri="{FF2B5EF4-FFF2-40B4-BE49-F238E27FC236}">
                <a16:creationId xmlns:a16="http://schemas.microsoft.com/office/drawing/2014/main" id="{F896BC11-8B01-DD37-39E8-211F73849E21}"/>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261131" y="3877936"/>
            <a:ext cx="3370954" cy="2303479"/>
          </a:xfrm>
          <a:prstGeom prst="rect">
            <a:avLst/>
          </a:prstGeom>
        </p:spPr>
      </p:pic>
      <p:pic>
        <p:nvPicPr>
          <p:cNvPr id="8" name="Picture 7" descr="Shape, polygon&#10;&#10;Description automatically generated">
            <a:extLst>
              <a:ext uri="{FF2B5EF4-FFF2-40B4-BE49-F238E27FC236}">
                <a16:creationId xmlns:a16="http://schemas.microsoft.com/office/drawing/2014/main" id="{64CEE12A-429D-0C0F-CC4F-4B87450CE28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4742953" y="3806326"/>
            <a:ext cx="2711395" cy="2375089"/>
          </a:xfrm>
          <a:prstGeom prst="rect">
            <a:avLst/>
          </a:prstGeom>
        </p:spPr>
      </p:pic>
      <p:sp>
        <p:nvSpPr>
          <p:cNvPr id="2" name="hlSlideMaster2984.Title and Content 7Header">
            <a:extLst>
              <a:ext uri="{FF2B5EF4-FFF2-40B4-BE49-F238E27FC236}">
                <a16:creationId xmlns:a16="http://schemas.microsoft.com/office/drawing/2014/main" id="{D700E617-28E1-DFE0-568B-F44383C1B61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7Header" descr="&#10;Internal">
            <a:extLst>
              <a:ext uri="{FF2B5EF4-FFF2-40B4-BE49-F238E27FC236}">
                <a16:creationId xmlns:a16="http://schemas.microsoft.com/office/drawing/2014/main" id="{AA4F2D47-058F-DA27-3736-93A021614E7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6173809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Content 8">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710208"/>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84.Title and Content 8Header">
            <a:extLst>
              <a:ext uri="{FF2B5EF4-FFF2-40B4-BE49-F238E27FC236}">
                <a16:creationId xmlns:a16="http://schemas.microsoft.com/office/drawing/2014/main" id="{2856B9B1-B39A-6B59-50DA-29EC4F71959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Content 8Header" descr="&#10;Internal">
            <a:extLst>
              <a:ext uri="{FF2B5EF4-FFF2-40B4-BE49-F238E27FC236}">
                <a16:creationId xmlns:a16="http://schemas.microsoft.com/office/drawing/2014/main" id="{2C0C48D2-364D-CF25-F025-1E2E7678E58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342866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tandout text double 2">
    <p:bg>
      <p:bgPr>
        <a:solidFill>
          <a:schemeClr val="tx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45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820474"/>
            <a:ext cx="8081493" cy="1776537"/>
          </a:xfrm>
          <a:prstGeom prst="rect">
            <a:avLst/>
          </a:prstGeom>
        </p:spPr>
        <p:txBody>
          <a:bodyPr anchor="ctr" anchorCtr="0">
            <a:noAutofit/>
          </a:bodyPr>
          <a:lstStyle>
            <a:lvl1pPr algn="ctr">
              <a:defRPr sz="3200" b="0">
                <a:solidFill>
                  <a:schemeClr val="tx2"/>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4322618"/>
            <a:ext cx="8080375" cy="1636176"/>
          </a:xfrm>
        </p:spPr>
        <p:txBody>
          <a:bodyPr anchor="ctr" anchorCtr="0"/>
          <a:lstStyle>
            <a:lvl1pPr marL="0" indent="0" algn="ctr">
              <a:lnSpc>
                <a:spcPts val="3840"/>
              </a:lnSpc>
              <a:spcBef>
                <a:spcPts val="0"/>
              </a:spcBef>
              <a:buNone/>
              <a:defRPr sz="3200" b="0">
                <a:solidFill>
                  <a:schemeClr val="tx2"/>
                </a:solidFill>
              </a:defRPr>
            </a:lvl1pPr>
          </a:lstStyle>
          <a:p>
            <a:pPr lvl="0"/>
            <a:r>
              <a:rPr lang="en-US"/>
              <a:t>Click to edit Master text styles</a:t>
            </a:r>
          </a:p>
        </p:txBody>
      </p:sp>
      <p:pic>
        <p:nvPicPr>
          <p:cNvPr id="5" name="Picture 4" descr="A picture containing text, silhouette&#10;&#10;Description automatically generated">
            <a:extLst>
              <a:ext uri="{FF2B5EF4-FFF2-40B4-BE49-F238E27FC236}">
                <a16:creationId xmlns:a16="http://schemas.microsoft.com/office/drawing/2014/main" id="{8F93D790-FAB4-5F97-145D-D61DBBE6A7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9786" y="247916"/>
            <a:ext cx="2291508" cy="3126347"/>
          </a:xfrm>
          <a:prstGeom prst="rect">
            <a:avLst/>
          </a:prstGeom>
        </p:spPr>
      </p:pic>
      <p:pic>
        <p:nvPicPr>
          <p:cNvPr id="11" name="Picture 10" descr="A picture containing text, silhouette&#10;&#10;Description automatically generated">
            <a:extLst>
              <a:ext uri="{FF2B5EF4-FFF2-40B4-BE49-F238E27FC236}">
                <a16:creationId xmlns:a16="http://schemas.microsoft.com/office/drawing/2014/main" id="{5EE5E27A-46EE-2D0F-CDE1-E4C389E4A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32346" y="3411476"/>
            <a:ext cx="2341084" cy="3121526"/>
          </a:xfrm>
          <a:prstGeom prst="rect">
            <a:avLst/>
          </a:prstGeom>
        </p:spPr>
      </p:pic>
      <p:sp>
        <p:nvSpPr>
          <p:cNvPr id="10" name="Rectangle: Rounded Corners 9">
            <a:extLst>
              <a:ext uri="{FF2B5EF4-FFF2-40B4-BE49-F238E27FC236}">
                <a16:creationId xmlns:a16="http://schemas.microsoft.com/office/drawing/2014/main" id="{A3BD8691-4090-5574-9491-807016E022A1}"/>
              </a:ext>
            </a:extLst>
          </p:cNvPr>
          <p:cNvSpPr/>
          <p:nvPr userDrawn="1"/>
        </p:nvSpPr>
        <p:spPr>
          <a:xfrm>
            <a:off x="5200831" y="2853487"/>
            <a:ext cx="1791152" cy="1138380"/>
          </a:xfrm>
          <a:prstGeom prst="roundRect">
            <a:avLst>
              <a:gd name="adj" fmla="val 238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77A678E-DBCE-2CCB-5537-CAC6336887E3}"/>
              </a:ext>
            </a:extLst>
          </p:cNvPr>
          <p:cNvSpPr>
            <a:spLocks noGrp="1"/>
          </p:cNvSpPr>
          <p:nvPr>
            <p:ph type="body" sz="quarter" idx="14" hasCustomPrompt="1"/>
          </p:nvPr>
        </p:nvSpPr>
        <p:spPr>
          <a:xfrm>
            <a:off x="5200650" y="3213505"/>
            <a:ext cx="1790700" cy="441272"/>
          </a:xfrm>
        </p:spPr>
        <p:txBody>
          <a:bodyPr anchor="ctr" anchorCtr="0"/>
          <a:lstStyle>
            <a:lvl1pPr marL="0" indent="0" algn="ctr">
              <a:buNone/>
              <a:defRPr sz="3200">
                <a:solidFill>
                  <a:schemeClr val="bg1"/>
                </a:solidFill>
              </a:defRPr>
            </a:lvl1pPr>
          </a:lstStyle>
          <a:p>
            <a:pPr lvl="0"/>
            <a:r>
              <a:rPr lang="en-US"/>
              <a:t>xx</a:t>
            </a:r>
          </a:p>
        </p:txBody>
      </p:sp>
      <p:sp>
        <p:nvSpPr>
          <p:cNvPr id="3" name="hlSlideMaster2984.Standout text double 2Header">
            <a:extLst>
              <a:ext uri="{FF2B5EF4-FFF2-40B4-BE49-F238E27FC236}">
                <a16:creationId xmlns:a16="http://schemas.microsoft.com/office/drawing/2014/main" id="{13701F21-DFB7-0E4E-E79F-44461BB59C6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Standout text double 2Header" descr="&#10;Internal">
            <a:extLst>
              <a:ext uri="{FF2B5EF4-FFF2-40B4-BE49-F238E27FC236}">
                <a16:creationId xmlns:a16="http://schemas.microsoft.com/office/drawing/2014/main" id="{1DADE1A0-AACB-4CAE-9124-18E06FC46C6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497556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ubheading and Content">
    <p:bg>
      <p:bgPr>
        <a:solidFill>
          <a:schemeClr val="bg1"/>
        </a:solidFill>
        <a:effectLst/>
      </p:bgPr>
    </p:bg>
    <p:spTree>
      <p:nvGrpSpPr>
        <p:cNvPr id="1" name=""/>
        <p:cNvGrpSpPr/>
        <p:nvPr/>
      </p:nvGrpSpPr>
      <p:grpSpPr>
        <a:xfrm>
          <a:off x="0" y="0"/>
          <a:ext cx="0" cy="0"/>
          <a:chOff x="0" y="0"/>
          <a:chExt cx="0" cy="0"/>
        </a:xfrm>
      </p:grpSpPr>
      <p:pic>
        <p:nvPicPr>
          <p:cNvPr id="16" name="Picture 15" descr="A group of carved pumpkins&#10;&#10;Description automatically generated with medium confidence">
            <a:extLst>
              <a:ext uri="{FF2B5EF4-FFF2-40B4-BE49-F238E27FC236}">
                <a16:creationId xmlns:a16="http://schemas.microsoft.com/office/drawing/2014/main" id="{3125684A-2152-58FC-7C78-7245B3355F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01448" y="3556230"/>
            <a:ext cx="2688116" cy="3301769"/>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2" name="Rectangle: Rounded Corners 21">
            <a:extLst>
              <a:ext uri="{FF2B5EF4-FFF2-40B4-BE49-F238E27FC236}">
                <a16:creationId xmlns:a16="http://schemas.microsoft.com/office/drawing/2014/main" id="{8B5683F2-A14D-A4D6-EDFF-630AAFBB7E44}"/>
              </a:ext>
            </a:extLst>
          </p:cNvPr>
          <p:cNvSpPr/>
          <p:nvPr userDrawn="1"/>
        </p:nvSpPr>
        <p:spPr>
          <a:xfrm>
            <a:off x="641737"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50137" y="2313332"/>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27" name="Rectangle: Rounded Corners 26">
            <a:extLst>
              <a:ext uri="{FF2B5EF4-FFF2-40B4-BE49-F238E27FC236}">
                <a16:creationId xmlns:a16="http://schemas.microsoft.com/office/drawing/2014/main" id="{3D3AE05D-F5A0-5B2F-7920-966D18E6838E}"/>
              </a:ext>
            </a:extLst>
          </p:cNvPr>
          <p:cNvSpPr/>
          <p:nvPr userDrawn="1"/>
        </p:nvSpPr>
        <p:spPr>
          <a:xfrm>
            <a:off x="2476964" y="2024352"/>
            <a:ext cx="1751678" cy="1335794"/>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B0CA195-6076-EC93-1A35-55FDF5B4CC8B}"/>
              </a:ext>
            </a:extLst>
          </p:cNvPr>
          <p:cNvSpPr/>
          <p:nvPr userDrawn="1"/>
        </p:nvSpPr>
        <p:spPr>
          <a:xfrm>
            <a:off x="4312191"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999410A-D411-E910-C2EA-17C2C73C4265}"/>
              </a:ext>
            </a:extLst>
          </p:cNvPr>
          <p:cNvSpPr/>
          <p:nvPr userDrawn="1"/>
        </p:nvSpPr>
        <p:spPr>
          <a:xfrm>
            <a:off x="6150172" y="2039501"/>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547D4B28-F448-B918-7A8C-D2B1FB362E20}"/>
              </a:ext>
            </a:extLst>
          </p:cNvPr>
          <p:cNvSpPr>
            <a:spLocks noGrp="1"/>
          </p:cNvSpPr>
          <p:nvPr>
            <p:ph idx="17"/>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9" name="Content Placeholder 2">
            <a:extLst>
              <a:ext uri="{FF2B5EF4-FFF2-40B4-BE49-F238E27FC236}">
                <a16:creationId xmlns:a16="http://schemas.microsoft.com/office/drawing/2014/main" id="{4FEA68ED-D72C-AE04-CD63-249F3B44645A}"/>
              </a:ext>
            </a:extLst>
          </p:cNvPr>
          <p:cNvSpPr>
            <a:spLocks noGrp="1"/>
          </p:cNvSpPr>
          <p:nvPr>
            <p:ph idx="18"/>
          </p:nvPr>
        </p:nvSpPr>
        <p:spPr>
          <a:xfrm>
            <a:off x="4520591" y="2313331"/>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0" name="Rectangle: Rounded Corners 39">
            <a:extLst>
              <a:ext uri="{FF2B5EF4-FFF2-40B4-BE49-F238E27FC236}">
                <a16:creationId xmlns:a16="http://schemas.microsoft.com/office/drawing/2014/main" id="{6C52E652-D329-1638-4BD0-DC85F82B1CDC}"/>
              </a:ext>
            </a:extLst>
          </p:cNvPr>
          <p:cNvSpPr/>
          <p:nvPr userDrawn="1"/>
        </p:nvSpPr>
        <p:spPr>
          <a:xfrm>
            <a:off x="7985398" y="2039501"/>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C66EDD7-541D-DFA1-D989-E2EB4A7ACE15}"/>
              </a:ext>
            </a:extLst>
          </p:cNvPr>
          <p:cNvSpPr/>
          <p:nvPr userDrawn="1"/>
        </p:nvSpPr>
        <p:spPr>
          <a:xfrm>
            <a:off x="641738"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8735EE7-874E-77A3-7F1E-391B09B06B4E}"/>
              </a:ext>
            </a:extLst>
          </p:cNvPr>
          <p:cNvSpPr/>
          <p:nvPr userDrawn="1"/>
        </p:nvSpPr>
        <p:spPr>
          <a:xfrm>
            <a:off x="637143" y="4807488"/>
            <a:ext cx="3559357" cy="1293101"/>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54E277C-5BBE-6123-2729-B366E654C452}"/>
              </a:ext>
            </a:extLst>
          </p:cNvPr>
          <p:cNvSpPr/>
          <p:nvPr userDrawn="1"/>
        </p:nvSpPr>
        <p:spPr>
          <a:xfrm>
            <a:off x="8000097"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E116810E-8261-5A92-CD66-9F9D029400B0}"/>
              </a:ext>
            </a:extLst>
          </p:cNvPr>
          <p:cNvSpPr/>
          <p:nvPr userDrawn="1"/>
        </p:nvSpPr>
        <p:spPr>
          <a:xfrm>
            <a:off x="7960610" y="4807488"/>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ED166C2-F1F0-F857-245E-D6C9393E9B23}"/>
              </a:ext>
            </a:extLst>
          </p:cNvPr>
          <p:cNvSpPr/>
          <p:nvPr userDrawn="1"/>
        </p:nvSpPr>
        <p:spPr>
          <a:xfrm>
            <a:off x="9793077" y="4793715"/>
            <a:ext cx="1751678" cy="1320645"/>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25909496-FEF5-5EFF-8C5F-133EEEB10499}"/>
              </a:ext>
            </a:extLst>
          </p:cNvPr>
          <p:cNvSpPr>
            <a:spLocks noGrp="1"/>
          </p:cNvSpPr>
          <p:nvPr>
            <p:ph idx="19"/>
          </p:nvPr>
        </p:nvSpPr>
        <p:spPr>
          <a:xfrm>
            <a:off x="764291" y="3691128"/>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8" name="Content Placeholder 2">
            <a:extLst>
              <a:ext uri="{FF2B5EF4-FFF2-40B4-BE49-F238E27FC236}">
                <a16:creationId xmlns:a16="http://schemas.microsoft.com/office/drawing/2014/main" id="{AAE4252D-485D-336D-04DD-89ADB7E8F694}"/>
              </a:ext>
            </a:extLst>
          </p:cNvPr>
          <p:cNvSpPr>
            <a:spLocks noGrp="1"/>
          </p:cNvSpPr>
          <p:nvPr>
            <p:ph idx="20"/>
          </p:nvPr>
        </p:nvSpPr>
        <p:spPr>
          <a:xfrm>
            <a:off x="8121725" y="3691127"/>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9" name="Content Placeholder 2">
            <a:extLst>
              <a:ext uri="{FF2B5EF4-FFF2-40B4-BE49-F238E27FC236}">
                <a16:creationId xmlns:a16="http://schemas.microsoft.com/office/drawing/2014/main" id="{72949328-B677-30A6-BCC5-1B228385ADB5}"/>
              </a:ext>
            </a:extLst>
          </p:cNvPr>
          <p:cNvSpPr>
            <a:spLocks noGrp="1"/>
          </p:cNvSpPr>
          <p:nvPr>
            <p:ph idx="21"/>
          </p:nvPr>
        </p:nvSpPr>
        <p:spPr>
          <a:xfrm>
            <a:off x="8112546" y="2320906"/>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50" name="Content Placeholder 2">
            <a:extLst>
              <a:ext uri="{FF2B5EF4-FFF2-40B4-BE49-F238E27FC236}">
                <a16:creationId xmlns:a16="http://schemas.microsoft.com/office/drawing/2014/main" id="{CCBF9C6B-D6D0-8950-E3F8-73F44953E939}"/>
              </a:ext>
            </a:extLst>
          </p:cNvPr>
          <p:cNvSpPr>
            <a:spLocks noGrp="1"/>
          </p:cNvSpPr>
          <p:nvPr>
            <p:ph idx="22"/>
          </p:nvPr>
        </p:nvSpPr>
        <p:spPr>
          <a:xfrm>
            <a:off x="10001477" y="5088893"/>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pic>
        <p:nvPicPr>
          <p:cNvPr id="7" name="Picture 6" descr="A group of carved pumpkins&#10;&#10;Description automatically generated with medium confidence">
            <a:extLst>
              <a:ext uri="{FF2B5EF4-FFF2-40B4-BE49-F238E27FC236}">
                <a16:creationId xmlns:a16="http://schemas.microsoft.com/office/drawing/2014/main" id="{960872AD-496A-07F0-6EA8-7F20D3FB12D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59106" y="4807488"/>
            <a:ext cx="3637394" cy="1364143"/>
          </a:xfrm>
          <a:prstGeom prst="rect">
            <a:avLst/>
          </a:prstGeom>
        </p:spPr>
      </p:pic>
      <p:pic>
        <p:nvPicPr>
          <p:cNvPr id="11" name="Picture 10" descr="A group of carved pumpkins&#10;&#10;Description automatically generated with medium confidence">
            <a:extLst>
              <a:ext uri="{FF2B5EF4-FFF2-40B4-BE49-F238E27FC236}">
                <a16:creationId xmlns:a16="http://schemas.microsoft.com/office/drawing/2014/main" id="{2E22040E-8326-8812-E57A-D3B0CD5CA5A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1815" y="1843417"/>
            <a:ext cx="1467535" cy="1538761"/>
          </a:xfrm>
          <a:prstGeom prst="rect">
            <a:avLst/>
          </a:prstGeom>
        </p:spPr>
      </p:pic>
      <p:pic>
        <p:nvPicPr>
          <p:cNvPr id="13" name="Picture 12" descr="A group of carved pumpkins&#10;&#10;Description automatically generated with medium confidence">
            <a:extLst>
              <a:ext uri="{FF2B5EF4-FFF2-40B4-BE49-F238E27FC236}">
                <a16:creationId xmlns:a16="http://schemas.microsoft.com/office/drawing/2014/main" id="{79F19C80-6B9A-B10C-53EB-DE6193A0722E}"/>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348469" y="1843417"/>
            <a:ext cx="1349567" cy="1573690"/>
          </a:xfrm>
          <a:prstGeom prst="rect">
            <a:avLst/>
          </a:prstGeom>
        </p:spPr>
      </p:pic>
      <p:pic>
        <p:nvPicPr>
          <p:cNvPr id="18" name="Picture 17" descr="A group of carved pumpkins&#10;&#10;Description automatically generated with medium confidence">
            <a:extLst>
              <a:ext uri="{FF2B5EF4-FFF2-40B4-BE49-F238E27FC236}">
                <a16:creationId xmlns:a16="http://schemas.microsoft.com/office/drawing/2014/main" id="{4EDD592B-BF15-1A6D-B0E0-65EF99572195}"/>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8210320" y="4759286"/>
            <a:ext cx="1294482" cy="1412345"/>
          </a:xfrm>
          <a:prstGeom prst="rect">
            <a:avLst/>
          </a:prstGeom>
        </p:spPr>
      </p:pic>
      <p:sp>
        <p:nvSpPr>
          <p:cNvPr id="4" name="hlSlideMaster2984.Title Subheading and ContentHeader">
            <a:extLst>
              <a:ext uri="{FF2B5EF4-FFF2-40B4-BE49-F238E27FC236}">
                <a16:creationId xmlns:a16="http://schemas.microsoft.com/office/drawing/2014/main" id="{97BEA95F-A881-2DAE-92EA-3986262F11B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Title Subheading and ContentHeader" descr="&#10;Internal">
            <a:extLst>
              <a:ext uri="{FF2B5EF4-FFF2-40B4-BE49-F238E27FC236}">
                <a16:creationId xmlns:a16="http://schemas.microsoft.com/office/drawing/2014/main" id="{B2FF6E69-C2D3-9589-3AA8-F5BE7C43B87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963763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608682" y="1349566"/>
            <a:ext cx="11000342" cy="1725326"/>
          </a:xfrm>
          <a:prstGeom prst="rect">
            <a:avLst/>
          </a:prstGeom>
        </p:spPr>
        <p:txBody>
          <a:bodyPr anchor="b" anchorCtr="0">
            <a:noAutofit/>
          </a:bodyPr>
          <a:lstStyle>
            <a:lvl1pPr algn="ctr">
              <a:defRPr sz="3200" b="1">
                <a:solidFill>
                  <a:schemeClr val="bg1"/>
                </a:solidFill>
              </a:defRPr>
            </a:lvl1pPr>
          </a:lstStyle>
          <a:p>
            <a:r>
              <a:rPr lang="en-US"/>
              <a:t>Thankyou text</a:t>
            </a:r>
          </a:p>
        </p:txBody>
      </p:sp>
      <p:sp>
        <p:nvSpPr>
          <p:cNvPr id="3" name="hlSlideMaster2984.Thank youHeader">
            <a:extLst>
              <a:ext uri="{FF2B5EF4-FFF2-40B4-BE49-F238E27FC236}">
                <a16:creationId xmlns:a16="http://schemas.microsoft.com/office/drawing/2014/main" id="{748A679F-917A-3A4D-AC5F-023FEF17EEB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hank youHeader" descr="&#10;Internal">
            <a:extLst>
              <a:ext uri="{FF2B5EF4-FFF2-40B4-BE49-F238E27FC236}">
                <a16:creationId xmlns:a16="http://schemas.microsoft.com/office/drawing/2014/main" id="{47A4EFD8-1CD2-5CF7-8F91-1BFAA6D15BD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39935279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End logo">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FD6A7F6-39D4-8041-EB26-75736CAE7C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81111" y="2726675"/>
            <a:ext cx="3194891" cy="1364524"/>
          </a:xfrm>
          <a:prstGeom prst="rect">
            <a:avLst/>
          </a:prstGeom>
        </p:spPr>
      </p:pic>
      <p:sp>
        <p:nvSpPr>
          <p:cNvPr id="2" name="hlSlideMaster2984.End logoHeader">
            <a:extLst>
              <a:ext uri="{FF2B5EF4-FFF2-40B4-BE49-F238E27FC236}">
                <a16:creationId xmlns:a16="http://schemas.microsoft.com/office/drawing/2014/main" id="{E8350294-D217-720C-9E62-34ED6290ABF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End logoHeader" descr="&#10;Internal">
            <a:extLst>
              <a:ext uri="{FF2B5EF4-FFF2-40B4-BE49-F238E27FC236}">
                <a16:creationId xmlns:a16="http://schemas.microsoft.com/office/drawing/2014/main" id="{27B5D679-97FA-3CE0-11AB-CA1E8C31486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8452643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4 boxes spare slide">
    <p:bg>
      <p:bgPr>
        <a:solidFill>
          <a:schemeClr val="bg1"/>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97808"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386971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B226A2B-7F6B-2A69-0467-9486C562C9E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Content, 4 boxes spare slideHeader">
            <a:extLst>
              <a:ext uri="{FF2B5EF4-FFF2-40B4-BE49-F238E27FC236}">
                <a16:creationId xmlns:a16="http://schemas.microsoft.com/office/drawing/2014/main" id="{2EA04819-C396-0660-DB86-524E8DD96A8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4 boxes spare slideHeader" descr="&#10;Internal">
            <a:extLst>
              <a:ext uri="{FF2B5EF4-FFF2-40B4-BE49-F238E27FC236}">
                <a16:creationId xmlns:a16="http://schemas.microsoft.com/office/drawing/2014/main" id="{17F5C456-91DF-D2D1-BCA2-4644C040AF7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1952767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Title 2: Full image orange, white titl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491070" y="1885950"/>
            <a:ext cx="11216215" cy="1023506"/>
          </a:xfrm>
        </p:spPr>
        <p:txBody>
          <a:bodyPr anchor="t"/>
          <a:lstStyle>
            <a:lvl1pPr>
              <a:defRPr sz="4000">
                <a:solidFill>
                  <a:schemeClr val="bg1"/>
                </a:solidFill>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a:solidFill>
                  <a:srgbClr val="FAB63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Freeform 5"/>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 name="hlSlideMaster2984.Title 2: Full image orange, white titleHeader">
            <a:extLst>
              <a:ext uri="{FF2B5EF4-FFF2-40B4-BE49-F238E27FC236}">
                <a16:creationId xmlns:a16="http://schemas.microsoft.com/office/drawing/2014/main" id="{5F67CE3F-868F-F69C-8E63-1093AD78D55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84.Title 2: Full image orange, white titleHeader" descr="&#10;Internal">
            <a:extLst>
              <a:ext uri="{FF2B5EF4-FFF2-40B4-BE49-F238E27FC236}">
                <a16:creationId xmlns:a16="http://schemas.microsoft.com/office/drawing/2014/main" id="{92B035B2-61BF-79DE-A1BA-5ABCE9787CF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7020718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B36B-8E25-7C55-013F-132DA241E4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302C4D-7EB0-278C-CADF-BD722E0BE4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1B2D4-E228-34C5-1950-D0288B6A6ECC}"/>
              </a:ext>
            </a:extLst>
          </p:cNvPr>
          <p:cNvSpPr>
            <a:spLocks noGrp="1"/>
          </p:cNvSpPr>
          <p:nvPr>
            <p:ph type="dt" sz="half" idx="10"/>
          </p:nvPr>
        </p:nvSpPr>
        <p:spPr/>
        <p:txBody>
          <a:bodyPr/>
          <a:lstStyle/>
          <a:p>
            <a:fld id="{E6B3E22B-EF72-5E46-8F5F-78068B117D1A}" type="datetimeFigureOut">
              <a:rPr lang="en-US" smtClean="0"/>
              <a:t>5/15/2023</a:t>
            </a:fld>
            <a:endParaRPr lang="en-US"/>
          </a:p>
        </p:txBody>
      </p:sp>
      <p:sp>
        <p:nvSpPr>
          <p:cNvPr id="5" name="Footer Placeholder 4">
            <a:extLst>
              <a:ext uri="{FF2B5EF4-FFF2-40B4-BE49-F238E27FC236}">
                <a16:creationId xmlns:a16="http://schemas.microsoft.com/office/drawing/2014/main" id="{39B9867A-B39C-03F1-2B0F-7BF73B904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389C2-995B-0161-69D7-6DF5E0ADBF3E}"/>
              </a:ext>
            </a:extLst>
          </p:cNvPr>
          <p:cNvSpPr>
            <a:spLocks noGrp="1"/>
          </p:cNvSpPr>
          <p:nvPr>
            <p:ph type="sldNum" sz="quarter" idx="12"/>
          </p:nvPr>
        </p:nvSpPr>
        <p:spPr/>
        <p:txBody>
          <a:bodyPr/>
          <a:lstStyle/>
          <a:p>
            <a:fld id="{B8854728-3EE8-7F4A-A7A2-7DE7E536EBEB}" type="slidenum">
              <a:rPr lang="en-US" smtClean="0"/>
              <a:t>‹#›</a:t>
            </a:fld>
            <a:endParaRPr lang="en-US"/>
          </a:p>
        </p:txBody>
      </p:sp>
    </p:spTree>
    <p:extLst>
      <p:ext uri="{BB962C8B-B14F-4D97-AF65-F5344CB8AC3E}">
        <p14:creationId xmlns:p14="http://schemas.microsoft.com/office/powerpoint/2010/main" val="3296492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60143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8_D. Title OnlyHeader">
            <a:extLst>
              <a:ext uri="{FF2B5EF4-FFF2-40B4-BE49-F238E27FC236}">
                <a16:creationId xmlns:a16="http://schemas.microsoft.com/office/drawing/2014/main" id="{826082AD-14A9-DAD7-C32C-9DB48B106AA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8_D. Title OnlyHeader" descr="&#10;Internal">
            <a:extLst>
              <a:ext uri="{FF2B5EF4-FFF2-40B4-BE49-F238E27FC236}">
                <a16:creationId xmlns:a16="http://schemas.microsoft.com/office/drawing/2014/main" id="{97E55A47-E9AD-4187-7D80-98C0C66DD26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913474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08337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7_D. Title OnlyHeader">
            <a:extLst>
              <a:ext uri="{FF2B5EF4-FFF2-40B4-BE49-F238E27FC236}">
                <a16:creationId xmlns:a16="http://schemas.microsoft.com/office/drawing/2014/main" id="{99A1A4C1-6DB7-8B04-67F2-E1C0F98AF3B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7_D. Title OnlyHeader" descr="&#10;Internal">
            <a:extLst>
              <a:ext uri="{FF2B5EF4-FFF2-40B4-BE49-F238E27FC236}">
                <a16:creationId xmlns:a16="http://schemas.microsoft.com/office/drawing/2014/main" id="{ECAAFF34-3AD5-369B-31CF-869E3153F22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349354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435741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6_D. Title OnlyHeader">
            <a:extLst>
              <a:ext uri="{FF2B5EF4-FFF2-40B4-BE49-F238E27FC236}">
                <a16:creationId xmlns:a16="http://schemas.microsoft.com/office/drawing/2014/main" id="{FF2D4B17-3E6C-23A0-25BE-9E1EF2CD221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6_D. Title OnlyHeader" descr="&#10;Internal">
            <a:extLst>
              <a:ext uri="{FF2B5EF4-FFF2-40B4-BE49-F238E27FC236}">
                <a16:creationId xmlns:a16="http://schemas.microsoft.com/office/drawing/2014/main" id="{A699EF7B-27FD-A45B-1142-4D1D5DB141F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436803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Title 1"/>
          <p:cNvSpPr>
            <a:spLocks noGrp="1"/>
          </p:cNvSpPr>
          <p:nvPr>
            <p:ph type="ctrTitle"/>
          </p:nvPr>
        </p:nvSpPr>
        <p:spPr>
          <a:xfrm>
            <a:off x="491070" y="1885950"/>
            <a:ext cx="11216215" cy="1307591"/>
          </a:xfrm>
        </p:spPr>
        <p:txBody>
          <a:bodyPr anchor="t">
            <a:noAutofit/>
          </a:bodyPr>
          <a:lstStyle>
            <a:lvl1pPr algn="l" defTabSz="914400" rtl="0" eaLnBrk="1" latinLnBrk="0" hangingPunct="1">
              <a:lnSpc>
                <a:spcPct val="90000"/>
              </a:lnSpc>
              <a:spcBef>
                <a:spcPct val="0"/>
              </a:spcBef>
              <a:buNone/>
              <a:defRPr lang="en-US" sz="4800" b="1" kern="1200" dirty="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edit Master title style</a:t>
            </a:r>
          </a:p>
        </p:txBody>
      </p:sp>
      <p:sp>
        <p:nvSpPr>
          <p:cNvPr id="14" name="Subtitle 2"/>
          <p:cNvSpPr>
            <a:spLocks noGrp="1"/>
          </p:cNvSpPr>
          <p:nvPr>
            <p:ph type="subTitle" idx="1"/>
          </p:nvPr>
        </p:nvSpPr>
        <p:spPr>
          <a:xfrm>
            <a:off x="491070" y="3603626"/>
            <a:ext cx="6745549" cy="1585214"/>
          </a:xfr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2400" b="1" kern="1200" dirty="0">
                <a:solidFill>
                  <a:srgbClr val="FAB636"/>
                </a:solidFill>
                <a:latin typeface="Arial" panose="020B0604020202020204" pitchFamily="34" charset="0"/>
                <a:ea typeface="+mn-ea"/>
                <a:cs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3" name="Freeform 22"/>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a:sym typeface="Arial" panose="020B0604020202020204" pitchFamily="34" charset="0"/>
            </a:endParaRPr>
          </a:p>
        </p:txBody>
      </p:sp>
      <p:sp>
        <p:nvSpPr>
          <p:cNvPr id="3" name="hlSlideMaster.Title Slide IHeader">
            <a:extLst>
              <a:ext uri="{FF2B5EF4-FFF2-40B4-BE49-F238E27FC236}">
                <a16:creationId xmlns:a16="http://schemas.microsoft.com/office/drawing/2014/main" id="{0117E564-2B1E-8534-11E4-FD78091B655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itle Slide IHeader" descr="&#10;Internal">
            <a:extLst>
              <a:ext uri="{FF2B5EF4-FFF2-40B4-BE49-F238E27FC236}">
                <a16:creationId xmlns:a16="http://schemas.microsoft.com/office/drawing/2014/main" id="{30C20878-402B-E170-3C47-DAE0322BA07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7715077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636342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5_D. Title OnlyHeader">
            <a:extLst>
              <a:ext uri="{FF2B5EF4-FFF2-40B4-BE49-F238E27FC236}">
                <a16:creationId xmlns:a16="http://schemas.microsoft.com/office/drawing/2014/main" id="{12770750-2ABC-155B-F02B-72B388E0B2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5_D. Title OnlyHeader" descr="&#10;Internal">
            <a:extLst>
              <a:ext uri="{FF2B5EF4-FFF2-40B4-BE49-F238E27FC236}">
                <a16:creationId xmlns:a16="http://schemas.microsoft.com/office/drawing/2014/main" id="{E29AAD5B-D9F6-938C-A006-A06B3B0DF49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875082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799522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4_D. Title OnlyHeader">
            <a:extLst>
              <a:ext uri="{FF2B5EF4-FFF2-40B4-BE49-F238E27FC236}">
                <a16:creationId xmlns:a16="http://schemas.microsoft.com/office/drawing/2014/main" id="{3D6698B3-8873-D8AE-89B6-A37BA828154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4_D. Title OnlyHeader" descr="&#10;Internal">
            <a:extLst>
              <a:ext uri="{FF2B5EF4-FFF2-40B4-BE49-F238E27FC236}">
                <a16:creationId xmlns:a16="http://schemas.microsoft.com/office/drawing/2014/main" id="{FB649804-D62C-88F8-E679-BFA4453B0E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271773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894472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3_D. Title OnlyHeader">
            <a:extLst>
              <a:ext uri="{FF2B5EF4-FFF2-40B4-BE49-F238E27FC236}">
                <a16:creationId xmlns:a16="http://schemas.microsoft.com/office/drawing/2014/main" id="{AB1FF361-5704-1FC1-1555-49CB1F1FA58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3_D. Title OnlyHeader" descr="&#10;Internal">
            <a:extLst>
              <a:ext uri="{FF2B5EF4-FFF2-40B4-BE49-F238E27FC236}">
                <a16:creationId xmlns:a16="http://schemas.microsoft.com/office/drawing/2014/main" id="{1EB6B151-58E9-2817-6777-EB44CDF727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302799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608720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_D. Title OnlyHeader">
            <a:extLst>
              <a:ext uri="{FF2B5EF4-FFF2-40B4-BE49-F238E27FC236}">
                <a16:creationId xmlns:a16="http://schemas.microsoft.com/office/drawing/2014/main" id="{30550038-AF01-CC8F-3C53-24F1FCB8F7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_D. Title OnlyHeader" descr="&#10;Internal">
            <a:extLst>
              <a:ext uri="{FF2B5EF4-FFF2-40B4-BE49-F238E27FC236}">
                <a16:creationId xmlns:a16="http://schemas.microsoft.com/office/drawing/2014/main" id="{8CC86C7C-C231-2F15-86FB-4B4A061A650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60708354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rPr>
              <a:t>20190320 On-boarding_v10.pptx</a:t>
            </a:r>
          </a:p>
        </p:txBody>
      </p:sp>
      <p:sp>
        <p:nvSpPr>
          <p:cNvPr id="3" name="hlSlideMaster.BlankHeader">
            <a:extLst>
              <a:ext uri="{FF2B5EF4-FFF2-40B4-BE49-F238E27FC236}">
                <a16:creationId xmlns:a16="http://schemas.microsoft.com/office/drawing/2014/main" id="{03A4F638-4AF3-C841-4E6D-CD3E535B77E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BlankHeader" descr="&#10;Internal">
            <a:extLst>
              <a:ext uri="{FF2B5EF4-FFF2-40B4-BE49-F238E27FC236}">
                <a16:creationId xmlns:a16="http://schemas.microsoft.com/office/drawing/2014/main" id="{84146052-C2F7-63E6-ED79-40A188F6C72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94974386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13"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14"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15"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0" name="Content Placeholder 2"/>
          <p:cNvSpPr>
            <a:spLocks noGrp="1"/>
          </p:cNvSpPr>
          <p:nvPr>
            <p:ph idx="1"/>
          </p:nvPr>
        </p:nvSpPr>
        <p:spPr>
          <a:xfrm>
            <a:off x="480001" y="1368000"/>
            <a:ext cx="11222567" cy="4536000"/>
          </a:xfrm>
        </p:spPr>
        <p:txBody>
          <a:bodyPr/>
          <a:lstStyle>
            <a:lvl1pPr>
              <a:defRPr sz="1400"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 name="hlSlideMaster.Bulleted ContentHeader">
            <a:extLst>
              <a:ext uri="{FF2B5EF4-FFF2-40B4-BE49-F238E27FC236}">
                <a16:creationId xmlns:a16="http://schemas.microsoft.com/office/drawing/2014/main" id="{C59B39C6-A2ED-85D3-C627-23E7BCC012E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Bulleted ContentHeader" descr="&#10;Internal">
            <a:extLst>
              <a:ext uri="{FF2B5EF4-FFF2-40B4-BE49-F238E27FC236}">
                <a16:creationId xmlns:a16="http://schemas.microsoft.com/office/drawing/2014/main" id="{69CA3A1C-C1A2-7887-BCC7-54E396A011D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53755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3297105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2" name="Content Placeholder 2"/>
          <p:cNvSpPr>
            <a:spLocks noGrp="1"/>
          </p:cNvSpPr>
          <p:nvPr>
            <p:ph idx="1"/>
          </p:nvPr>
        </p:nvSpPr>
        <p:spPr>
          <a:xfrm>
            <a:off x="480001" y="1368000"/>
            <a:ext cx="11222567" cy="4536000"/>
          </a:xfrm>
        </p:spPr>
        <p:txBody>
          <a:bodyPr/>
          <a:lstStyle>
            <a:lvl1pPr>
              <a:defRPr sz="1400" b="1">
                <a:solidFill>
                  <a:schemeClr val="tx2"/>
                </a:solidFill>
              </a:defRPr>
            </a:lvl1pPr>
            <a:lvl2pPr marL="0" indent="0">
              <a:buNone/>
              <a:defRPr>
                <a:solidFill>
                  <a:schemeClr val="tx1"/>
                </a:solidFill>
              </a:defRPr>
            </a:lvl2pPr>
            <a:lvl3pPr marL="0" indent="0">
              <a:buNone/>
              <a:defRPr>
                <a:solidFill>
                  <a:schemeClr val="tx1"/>
                </a:solidFill>
              </a:defRPr>
            </a:lvl3pPr>
            <a:lvl4pPr marL="0" indent="0">
              <a:buNone/>
              <a:defRPr>
                <a:solidFill>
                  <a:schemeClr val="tx1"/>
                </a:solidFill>
              </a:defRPr>
            </a:lvl4pPr>
            <a:lvl5pPr marL="0" indent="0">
              <a:buNone/>
              <a:defRPr>
                <a:solidFill>
                  <a:schemeClr val="tx1"/>
                </a:solidFill>
              </a:defRPr>
            </a:lvl5pPr>
          </a:lstStyle>
          <a:p>
            <a:pPr lvl="0"/>
            <a:r>
              <a:rPr lang="en-US"/>
              <a:t>Click to edit Master text styles</a:t>
            </a:r>
          </a:p>
        </p:txBody>
      </p:sp>
      <p:sp>
        <p:nvSpPr>
          <p:cNvPr id="3" name="hlSlideMaster.ContentHeader">
            <a:extLst>
              <a:ext uri="{FF2B5EF4-FFF2-40B4-BE49-F238E27FC236}">
                <a16:creationId xmlns:a16="http://schemas.microsoft.com/office/drawing/2014/main" id="{FF11F350-7EC9-6577-98DC-1C201F84263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ContentHeader" descr="&#10;Internal">
            <a:extLst>
              <a:ext uri="{FF2B5EF4-FFF2-40B4-BE49-F238E27FC236}">
                <a16:creationId xmlns:a16="http://schemas.microsoft.com/office/drawing/2014/main" id="{7AECC427-634D-0D2D-E0FC-B8BDFD0538D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623957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ed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4012264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4" name="Content Placeholder 2"/>
          <p:cNvSpPr>
            <a:spLocks noGrp="1"/>
          </p:cNvSpPr>
          <p:nvPr>
            <p:ph sz="half" idx="1"/>
          </p:nvPr>
        </p:nvSpPr>
        <p:spPr>
          <a:xfrm>
            <a:off x="480000" y="1368000"/>
            <a:ext cx="5352288" cy="4536000"/>
          </a:xfrm>
        </p:spPr>
        <p:txBody>
          <a:bodyPr/>
          <a:lstStyle>
            <a:lvl1pPr>
              <a:defRPr sz="1400" b="1">
                <a:solidFill>
                  <a:srgbClr val="E65400"/>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2"/>
          </p:nvPr>
        </p:nvSpPr>
        <p:spPr>
          <a:xfrm>
            <a:off x="6360000" y="1368000"/>
            <a:ext cx="5352288" cy="4536000"/>
          </a:xfrm>
        </p:spPr>
        <p:txBody>
          <a:bodyPr/>
          <a:lstStyle>
            <a:lvl1pPr>
              <a:defRPr sz="1400" b="1">
                <a:solidFill>
                  <a:srgbClr val="E65400"/>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hlSlideMaster.Two Column Bulleted ContentHeader">
            <a:extLst>
              <a:ext uri="{FF2B5EF4-FFF2-40B4-BE49-F238E27FC236}">
                <a16:creationId xmlns:a16="http://schemas.microsoft.com/office/drawing/2014/main" id="{94B5C95B-6160-2608-2675-0F07B463491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wo Column Bulleted ContentHeader" descr="&#10;Internal">
            <a:extLst>
              <a:ext uri="{FF2B5EF4-FFF2-40B4-BE49-F238E27FC236}">
                <a16:creationId xmlns:a16="http://schemas.microsoft.com/office/drawing/2014/main" id="{CEC331A4-C228-5F5A-20E2-79F7A3FE1B5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932021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30962068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2" name="Content Placeholder 2"/>
          <p:cNvSpPr>
            <a:spLocks noGrp="1"/>
          </p:cNvSpPr>
          <p:nvPr>
            <p:ph sz="half" idx="1"/>
          </p:nvPr>
        </p:nvSpPr>
        <p:spPr>
          <a:xfrm>
            <a:off x="480000" y="1368000"/>
            <a:ext cx="5352288"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2"/>
          </p:nvPr>
        </p:nvSpPr>
        <p:spPr>
          <a:xfrm>
            <a:off x="6360000" y="1368000"/>
            <a:ext cx="5352288"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hlSlideMaster.Two Column ContentHeader">
            <a:extLst>
              <a:ext uri="{FF2B5EF4-FFF2-40B4-BE49-F238E27FC236}">
                <a16:creationId xmlns:a16="http://schemas.microsoft.com/office/drawing/2014/main" id="{4DC5CBAB-0804-389C-23BF-8CEFA3D5D51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wo Column ContentHeader" descr="&#10;Internal">
            <a:extLst>
              <a:ext uri="{FF2B5EF4-FFF2-40B4-BE49-F238E27FC236}">
                <a16:creationId xmlns:a16="http://schemas.microsoft.com/office/drawing/2014/main" id="{6BE15603-761E-2084-C631-FC54FFE8D4B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1037509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11151677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7" name="Content Placeholder 2"/>
          <p:cNvSpPr>
            <a:spLocks noGrp="1"/>
          </p:cNvSpPr>
          <p:nvPr>
            <p:ph sz="half" idx="1"/>
          </p:nvPr>
        </p:nvSpPr>
        <p:spPr>
          <a:xfrm>
            <a:off x="491068" y="1368000"/>
            <a:ext cx="3416449"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8" name="Content Placeholder 3"/>
          <p:cNvSpPr>
            <a:spLocks noGrp="1"/>
          </p:cNvSpPr>
          <p:nvPr>
            <p:ph sz="half" idx="2"/>
          </p:nvPr>
        </p:nvSpPr>
        <p:spPr>
          <a:xfrm>
            <a:off x="4384602" y="1368000"/>
            <a:ext cx="3416449"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9" name="Content Placeholder 3"/>
          <p:cNvSpPr>
            <a:spLocks noGrp="1"/>
          </p:cNvSpPr>
          <p:nvPr>
            <p:ph sz="half" idx="14"/>
          </p:nvPr>
        </p:nvSpPr>
        <p:spPr>
          <a:xfrm>
            <a:off x="8284742" y="1368000"/>
            <a:ext cx="3416449"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hlSlideMaster.Three Column ContentHeader">
            <a:extLst>
              <a:ext uri="{FF2B5EF4-FFF2-40B4-BE49-F238E27FC236}">
                <a16:creationId xmlns:a16="http://schemas.microsoft.com/office/drawing/2014/main" id="{C026B2CE-C4DA-168B-788F-E0425E63838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hree Column ContentHeader" descr="&#10;Internal">
            <a:extLst>
              <a:ext uri="{FF2B5EF4-FFF2-40B4-BE49-F238E27FC236}">
                <a16:creationId xmlns:a16="http://schemas.microsoft.com/office/drawing/2014/main" id="{6D9999F3-2A44-0FDD-25EB-D9087BA8E42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864905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II">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a:blip r:embed="rId5"/>
          <a:stretch>
            <a:fillRect/>
          </a:stretch>
        </p:blipFill>
        <p:spPr>
          <a:xfrm>
            <a:off x="0" y="0"/>
            <a:ext cx="12192000" cy="6858000"/>
          </a:xfrm>
          <a:prstGeom prst="rect">
            <a:avLst/>
          </a:prstGeom>
        </p:spPr>
      </p:pic>
      <p:sp>
        <p:nvSpPr>
          <p:cNvPr id="8" name="Freeform 7"/>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 name="Title 1"/>
          <p:cNvSpPr>
            <a:spLocks noGrp="1"/>
          </p:cNvSpPr>
          <p:nvPr>
            <p:ph type="ctrTitle"/>
          </p:nvPr>
        </p:nvSpPr>
        <p:spPr>
          <a:xfrm>
            <a:off x="479036" y="1861886"/>
            <a:ext cx="11227689" cy="1023506"/>
          </a:xfrm>
        </p:spPr>
        <p:txBody>
          <a:bodyPr anchor="t">
            <a:noAutofit/>
          </a:bodyPr>
          <a:lstStyle>
            <a:lvl1pPr>
              <a:defRPr sz="4000" b="1">
                <a:solidFill>
                  <a:srgbClr val="476475"/>
                </a:solidFill>
                <a:latin typeface="Arial" panose="020B0604020202020204" pitchFamily="34" charset="0"/>
                <a:sym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87A5B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Title Slide IIHeader">
            <a:extLst>
              <a:ext uri="{FF2B5EF4-FFF2-40B4-BE49-F238E27FC236}">
                <a16:creationId xmlns:a16="http://schemas.microsoft.com/office/drawing/2014/main" id="{8F4C8B42-346D-1D73-4E49-BF08C91C1A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itle Slide IIHeader" descr="&#10;Internal">
            <a:extLst>
              <a:ext uri="{FF2B5EF4-FFF2-40B4-BE49-F238E27FC236}">
                <a16:creationId xmlns:a16="http://schemas.microsoft.com/office/drawing/2014/main" id="{61454FDB-28AA-D30C-7C8C-B5E57DEA805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990510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747821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p>
        </p:txBody>
      </p:sp>
      <p:sp>
        <p:nvSpPr>
          <p:cNvPr id="6" name="Rectangle 5"/>
          <p:cNvSpPr/>
          <p:nvPr userDrawn="1"/>
        </p:nvSpPr>
        <p:spPr bwMode="white">
          <a:xfrm>
            <a:off x="630000" y="625475"/>
            <a:ext cx="932688" cy="932688"/>
          </a:xfrm>
          <a:prstGeom prst="rect">
            <a:avLst/>
          </a:prstGeom>
          <a:noFill/>
          <a:ln w="10795" cap="flat" cmpd="sng" algn="ctr">
            <a:solidFill>
              <a:srgbClr val="E654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Arial" panose="020B0604020202020204" pitchFamily="34" charset="0"/>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D. Big statement iconHeader">
            <a:extLst>
              <a:ext uri="{FF2B5EF4-FFF2-40B4-BE49-F238E27FC236}">
                <a16:creationId xmlns:a16="http://schemas.microsoft.com/office/drawing/2014/main" id="{7DE1CB4E-4964-1203-0F1D-11F7191C3C4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Big statement iconHeader" descr="&#10;Internal">
            <a:extLst>
              <a:ext uri="{FF2B5EF4-FFF2-40B4-BE49-F238E27FC236}">
                <a16:creationId xmlns:a16="http://schemas.microsoft.com/office/drawing/2014/main" id="{8F146F16-68B2-2641-9A5A-EE9AA297781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5633166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085096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p>
        </p:txBody>
      </p:sp>
      <p:sp>
        <p:nvSpPr>
          <p:cNvPr id="6" name="Rectangle 5"/>
          <p:cNvSpPr/>
          <p:nvPr userDrawn="1"/>
        </p:nvSpPr>
        <p:spPr bwMode="white">
          <a:xfrm>
            <a:off x="630000" y="625475"/>
            <a:ext cx="932688" cy="932688"/>
          </a:xfrm>
          <a:prstGeom prst="rect">
            <a:avLst/>
          </a:prstGeom>
          <a:noFill/>
          <a:ln w="10795" cap="flat" cmpd="sng" algn="ctr">
            <a:solidFill>
              <a:srgbClr val="E654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Arial" panose="020B0604020202020204" pitchFamily="34" charset="0"/>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_D. Big statement iconHeader">
            <a:extLst>
              <a:ext uri="{FF2B5EF4-FFF2-40B4-BE49-F238E27FC236}">
                <a16:creationId xmlns:a16="http://schemas.microsoft.com/office/drawing/2014/main" id="{67C9815A-1072-B4EF-6B5F-6A5BAB06DB4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_D. Big statement iconHeader" descr="&#10;Internal">
            <a:extLst>
              <a:ext uri="{FF2B5EF4-FFF2-40B4-BE49-F238E27FC236}">
                <a16:creationId xmlns:a16="http://schemas.microsoft.com/office/drawing/2014/main" id="{8DCD1246-5917-98CF-21C3-B60E0069974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67361109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257162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1"/>
                </a:solidFill>
                <a:latin typeface="+mj-lt"/>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D. Section header lineHeader">
            <a:extLst>
              <a:ext uri="{FF2B5EF4-FFF2-40B4-BE49-F238E27FC236}">
                <a16:creationId xmlns:a16="http://schemas.microsoft.com/office/drawing/2014/main" id="{05ED3DAA-16B8-CA92-A453-A55E0C42962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Section header lineHeader" descr="&#10;Internal">
            <a:extLst>
              <a:ext uri="{FF2B5EF4-FFF2-40B4-BE49-F238E27FC236}">
                <a16:creationId xmlns:a16="http://schemas.microsoft.com/office/drawing/2014/main" id="{66AC4F6C-A7B9-6119-ADDA-7ED8076503C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128267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483150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w="10795" cap="flat" cmpd="sng" algn="ctr">
            <a:solidFill>
              <a:srgbClr val="E654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Arial" panose="020B0604020202020204" pitchFamily="34" charset="0"/>
              <a:cs typeface="+mn-cs"/>
              <a:sym typeface="Arial" panose="020B0604020202020204" pitchFamily="34" charset="0"/>
            </a:endParaRP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D. Section header boxHeader">
            <a:extLst>
              <a:ext uri="{FF2B5EF4-FFF2-40B4-BE49-F238E27FC236}">
                <a16:creationId xmlns:a16="http://schemas.microsoft.com/office/drawing/2014/main" id="{A27C4228-AD39-7A33-E3FD-B20412F5819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Section header boxHeader" descr="&#10;Internal">
            <a:extLst>
              <a:ext uri="{FF2B5EF4-FFF2-40B4-BE49-F238E27FC236}">
                <a16:creationId xmlns:a16="http://schemas.microsoft.com/office/drawing/2014/main" id="{3A21F2EF-2008-76ED-EB2D-80664ED60E1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659405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5" name="Text Placeholder 14"/>
          <p:cNvSpPr>
            <a:spLocks noGrp="1"/>
          </p:cNvSpPr>
          <p:nvPr>
            <p:ph type="body" sz="quarter" idx="11"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13" name="Text Placeholder 12"/>
          <p:cNvSpPr>
            <a:spLocks noGrp="1"/>
          </p:cNvSpPr>
          <p:nvPr>
            <p:ph type="body" sz="quarter" idx="10"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2" name="Title 1"/>
          <p:cNvSpPr>
            <a:spLocks noGrp="1"/>
          </p:cNvSpPr>
          <p:nvPr>
            <p:ph type="title" hasCustomPrompt="1"/>
          </p:nvPr>
        </p:nvSpPr>
        <p:spPr>
          <a:xfrm>
            <a:off x="487683" y="382587"/>
            <a:ext cx="11219603" cy="5504688"/>
          </a:xfrm>
        </p:spPr>
        <p:txBody>
          <a:bodyPr anchor="t">
            <a:noAutofit/>
          </a:bodyPr>
          <a:lstStyle>
            <a:lvl1pPr algn="l">
              <a:defRPr sz="4400" b="1" cap="none">
                <a:solidFill>
                  <a:schemeClr val="tx2"/>
                </a:solidFill>
              </a:defRPr>
            </a:lvl1pPr>
          </a:lstStyle>
          <a:p>
            <a:r>
              <a:rPr lang="en-US"/>
              <a:t>Click to edit master title style</a:t>
            </a:r>
          </a:p>
        </p:txBody>
      </p:sp>
      <p:sp>
        <p:nvSpPr>
          <p:cNvPr id="3" name="hlSlideMaster.QuoteHeader">
            <a:extLst>
              <a:ext uri="{FF2B5EF4-FFF2-40B4-BE49-F238E27FC236}">
                <a16:creationId xmlns:a16="http://schemas.microsoft.com/office/drawing/2014/main" id="{AE55D360-5F54-B6CE-48E3-93FFD6A8B12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QuoteHeader" descr="&#10;Internal">
            <a:extLst>
              <a:ext uri="{FF2B5EF4-FFF2-40B4-BE49-F238E27FC236}">
                <a16:creationId xmlns:a16="http://schemas.microsoft.com/office/drawing/2014/main" id="{C8AD7217-0A75-14C1-029A-2A0D17FDAB0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9720070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2" name="Group 4"/>
          <p:cNvGrpSpPr>
            <a:grpSpLocks noChangeAspect="1"/>
          </p:cNvGrpSpPr>
          <p:nvPr userDrawn="1"/>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Arial" panose="020B0604020202020204" pitchFamily="34" charset="0"/>
                <a:cs typeface="Arial" panose="020B0604020202020204" pitchFamily="34" charset="0"/>
                <a:sym typeface="Arial" panose="020B0604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Arial" panose="020B0604020202020204" pitchFamily="34" charset="0"/>
                <a:cs typeface="Arial" panose="020B0604020202020204" pitchFamily="34" charset="0"/>
                <a:sym typeface="Arial" panose="020B0604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schemeClr val="bg1"/>
                </a:solidFill>
                <a:latin typeface="Arial" panose="020B0604020202020204" pitchFamily="34" charset="0"/>
                <a:cs typeface="Arial" panose="020B0604020202020204" pitchFamily="34" charset="0"/>
                <a:sym typeface="Arial" panose="020B0604020202020204" pitchFamily="34" charset="0"/>
              </a:rPr>
              <a:t>bcg.com</a:t>
            </a:r>
          </a:p>
        </p:txBody>
      </p:sp>
      <p:sp>
        <p:nvSpPr>
          <p:cNvPr id="9" name="Freeform 6"/>
          <p:cNvSpPr>
            <a:spLocks noEditPoints="1"/>
          </p:cNvSpPr>
          <p:nvPr userDrawn="1"/>
        </p:nvSpPr>
        <p:spPr bwMode="auto">
          <a:xfrm>
            <a:off x="2976433" y="2238375"/>
            <a:ext cx="6239135" cy="2381250"/>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234483"/>
          </a:solidFill>
          <a:ln w="0">
            <a:noFill/>
            <a:prstDash val="solid"/>
            <a:round/>
            <a:headEnd/>
            <a:tailEnd/>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pPr>
            <a:endParaRPr kumimoji="0" lang="en-AU" b="0" i="0" u="none" strike="noStrike" kern="0" cap="none" spc="0" normalizeH="0" baseline="0">
              <a:ln>
                <a:noFill/>
              </a:ln>
              <a:solidFill>
                <a:srgbClr val="476475"/>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 name="hlSlideMaster.EndHeader">
            <a:extLst>
              <a:ext uri="{FF2B5EF4-FFF2-40B4-BE49-F238E27FC236}">
                <a16:creationId xmlns:a16="http://schemas.microsoft.com/office/drawing/2014/main" id="{1B65641B-83C5-7A70-DAD7-7BC6942B306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EndHeader" descr="&#10;Internal">
            <a:extLst>
              <a:ext uri="{FF2B5EF4-FFF2-40B4-BE49-F238E27FC236}">
                <a16:creationId xmlns:a16="http://schemas.microsoft.com/office/drawing/2014/main" id="{C22550A1-1208-7FE9-09CF-4628446FE8D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888730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rPr>
              <a:t>20190320 On-boarding_v10.pptx</a:t>
            </a:r>
          </a:p>
        </p:txBody>
      </p:sp>
      <p:sp>
        <p:nvSpPr>
          <p:cNvPr id="2" name="hlSlideMaster.DisclaimerHeader">
            <a:extLst>
              <a:ext uri="{FF2B5EF4-FFF2-40B4-BE49-F238E27FC236}">
                <a16:creationId xmlns:a16="http://schemas.microsoft.com/office/drawing/2014/main" id="{510F5009-E032-0449-C4F4-BE73E2F868E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isclaimerHeader" descr="&#10;Internal">
            <a:extLst>
              <a:ext uri="{FF2B5EF4-FFF2-40B4-BE49-F238E27FC236}">
                <a16:creationId xmlns:a16="http://schemas.microsoft.com/office/drawing/2014/main" id="{33B3CC3F-74E2-1839-E9EF-1730FEA3CD9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370314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panose="020B0604020202020204" pitchFamily="34" charset="0"/>
                </a:rPr>
                <a:t>1. xxxx  2. xxxx  3. xxxx</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panose="020B0604020202020204" pitchFamily="34" charset="0"/>
                </a:rPr>
                <a:t>Note: List footnotes in numerical order. Footnote numbers are not bracketed. Use 10pt font.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panose="020B0604020202020204" pitchFamily="34" charset="0"/>
                </a:rPr>
                <a:t>Source: Include a source for every chart that you use. Separate sources with a semicolon; BCG-related sources go at the end</a:t>
              </a:r>
            </a:p>
          </p:txBody>
        </p:sp>
      </p:gr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rPr>
              <a:t>20190320 On-boarding_v10.pptx</a:t>
            </a:r>
          </a:p>
        </p:txBody>
      </p:sp>
      <p:sp>
        <p:nvSpPr>
          <p:cNvPr id="9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90135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Arial" panose="020B0604020202020204" pitchFamily="34" charset="0"/>
                <a:sym typeface="Arial" panose="020B0604020202020204" pitchFamily="34" charset="0"/>
              </a:defRPr>
            </a:lvl1pPr>
          </a:lstStyle>
          <a:p>
            <a:r>
              <a:rPr lang="en-US"/>
              <a:t>Click to edit Master title style</a:t>
            </a:r>
          </a:p>
        </p:txBody>
      </p:sp>
      <p:sp>
        <p:nvSpPr>
          <p:cNvPr id="23"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Freeform 23"/>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8223" y="3757518"/>
            <a:ext cx="11215555" cy="2940050"/>
          </a:xfrm>
          <a:prstGeom prst="rect">
            <a:avLst/>
          </a:prstGeom>
        </p:spPr>
      </p:pic>
      <p:pic>
        <p:nvPicPr>
          <p:cNvPr id="9" name="Picture 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88223" y="3757519"/>
            <a:ext cx="11215555" cy="2940050"/>
          </a:xfrm>
          <a:prstGeom prst="rect">
            <a:avLst/>
          </a:prstGeom>
        </p:spPr>
      </p:pic>
      <p:sp>
        <p:nvSpPr>
          <p:cNvPr id="3" name="hlSlideMaster2758.Title SlideHeader">
            <a:extLst>
              <a:ext uri="{FF2B5EF4-FFF2-40B4-BE49-F238E27FC236}">
                <a16:creationId xmlns:a16="http://schemas.microsoft.com/office/drawing/2014/main" id="{FF76EB2E-57BD-ADD9-7539-AE1D1E365C6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Title SlideHeader" descr="&#10;Internal">
            <a:extLst>
              <a:ext uri="{FF2B5EF4-FFF2-40B4-BE49-F238E27FC236}">
                <a16:creationId xmlns:a16="http://schemas.microsoft.com/office/drawing/2014/main" id="{C7B3B403-83E9-7B7A-C704-365FE64A354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8527371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Title 1"/>
          <p:cNvSpPr>
            <a:spLocks noGrp="1"/>
          </p:cNvSpPr>
          <p:nvPr>
            <p:ph type="ctrTitle"/>
          </p:nvPr>
        </p:nvSpPr>
        <p:spPr>
          <a:xfrm>
            <a:off x="491070" y="1885950"/>
            <a:ext cx="11216215" cy="664797"/>
          </a:xfrm>
        </p:spPr>
        <p:txBody>
          <a:bodyPr anchor="t"/>
          <a:lstStyle>
            <a:lvl1pPr algn="l" defTabSz="914400" rtl="0" eaLnBrk="1" latinLnBrk="0" hangingPunct="1">
              <a:lnSpc>
                <a:spcPct val="90000"/>
              </a:lnSpc>
              <a:spcBef>
                <a:spcPct val="0"/>
              </a:spcBef>
              <a:buNone/>
              <a:defRPr lang="en-US" sz="4800" b="1" kern="1200" dirty="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edit Master title style</a:t>
            </a:r>
          </a:p>
        </p:txBody>
      </p:sp>
      <p:sp>
        <p:nvSpPr>
          <p:cNvPr id="14" name="Subtitle 2"/>
          <p:cNvSpPr>
            <a:spLocks noGrp="1"/>
          </p:cNvSpPr>
          <p:nvPr>
            <p:ph type="subTitle" idx="1"/>
          </p:nvPr>
        </p:nvSpPr>
        <p:spPr>
          <a:xfrm>
            <a:off x="491070" y="3603626"/>
            <a:ext cx="6745549" cy="1585214"/>
          </a:xfr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2400" b="1" kern="1200" dirty="0">
                <a:solidFill>
                  <a:srgbClr val="FAB636"/>
                </a:solidFill>
                <a:latin typeface="Arial" panose="020B0604020202020204" pitchFamily="34" charset="0"/>
                <a:ea typeface="+mn-ea"/>
                <a:cs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3" name="Freeform 22"/>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sp>
        <p:nvSpPr>
          <p:cNvPr id="3" name="hlSlideMaster2758.1_Title SlideHeader">
            <a:extLst>
              <a:ext uri="{FF2B5EF4-FFF2-40B4-BE49-F238E27FC236}">
                <a16:creationId xmlns:a16="http://schemas.microsoft.com/office/drawing/2014/main" id="{3481B130-28DF-6AE8-D778-8F55744C8CB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1_Title SlideHeader" descr="&#10;Internal">
            <a:extLst>
              <a:ext uri="{FF2B5EF4-FFF2-40B4-BE49-F238E27FC236}">
                <a16:creationId xmlns:a16="http://schemas.microsoft.com/office/drawing/2014/main" id="{6BFF7FD9-6E32-2978-61D0-CF6B7818C9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4390433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Half image oran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5" name="Freeform 4"/>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3" name="Title 2"/>
          <p:cNvSpPr>
            <a:spLocks noGrp="1"/>
          </p:cNvSpPr>
          <p:nvPr>
            <p:ph type="title"/>
          </p:nvPr>
        </p:nvSpPr>
        <p:spPr>
          <a:xfrm>
            <a:off x="491069" y="1885950"/>
            <a:ext cx="11216216" cy="1023506"/>
          </a:xfrm>
        </p:spPr>
        <p:txBody>
          <a:bodyPr/>
          <a:lstStyle>
            <a:lvl1pPr>
              <a:defRPr kumimoji="0" lang="en-US" sz="4000" b="1" i="0" u="none" strike="noStrike" kern="1200" cap="none" spc="0" normalizeH="0" baseline="0" dirty="0">
                <a:ln>
                  <a:noFill/>
                </a:ln>
                <a:solidFill>
                  <a:srgbClr val="E65400"/>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13" name="Text Placeholder 12"/>
          <p:cNvSpPr>
            <a:spLocks noGrp="1"/>
          </p:cNvSpPr>
          <p:nvPr>
            <p:ph type="body" sz="quarter" idx="11" hasCustomPrompt="1"/>
          </p:nvPr>
        </p:nvSpPr>
        <p:spPr>
          <a:xfrm>
            <a:off x="491069" y="3190875"/>
            <a:ext cx="5858932" cy="720726"/>
          </a:xfr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0" lang="en-US" sz="1800" b="1" i="0" u="none" strike="noStrike" kern="1200" cap="none" spc="0" normalizeH="0" baseline="0" noProof="0" dirty="0">
                <a:ln>
                  <a:noFill/>
                </a:ln>
                <a:solidFill>
                  <a:srgbClr val="FAB636"/>
                </a:solidFill>
                <a:effectLst/>
                <a:uLnTx/>
                <a:uFillTx/>
                <a:latin typeface="Arial"/>
                <a:ea typeface="+mn-ea"/>
                <a:cs typeface="+mn-cs"/>
                <a:sym typeface="Arial" panose="020B0604020202020204" pitchFamily="34" charset="0"/>
              </a:defRPr>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AB636"/>
                </a:solidFill>
                <a:effectLst/>
                <a:uLnTx/>
                <a:uFillTx/>
                <a:latin typeface="Arial"/>
                <a:ea typeface="+mn-ea"/>
                <a:cs typeface="+mn-cs"/>
              </a:rPr>
              <a:t>Click to edit Master subtitle style</a:t>
            </a:r>
          </a:p>
        </p:txBody>
      </p:sp>
      <p:sp>
        <p:nvSpPr>
          <p:cNvPr id="17" name="Picture Placeholder 9"/>
          <p:cNvSpPr>
            <a:spLocks noGrp="1" noChangeAspect="1"/>
          </p:cNvSpPr>
          <p:nvPr>
            <p:ph type="pic" sz="quarter" idx="10"/>
          </p:nvPr>
        </p:nvSpPr>
        <p:spPr>
          <a:xfrm>
            <a:off x="491729" y="3917950"/>
            <a:ext cx="11215555" cy="2940050"/>
          </a:xfrm>
          <a:noFill/>
          <a:ln>
            <a:noFill/>
          </a:ln>
        </p:spPr>
        <p:txBody>
          <a:bodyPr/>
          <a:lstStyle>
            <a:lvl1pPr>
              <a:defRPr sz="1400" b="1">
                <a:solidFill>
                  <a:schemeClr val="tx2"/>
                </a:solidFill>
              </a:defRPr>
            </a:lvl1pPr>
          </a:lstStyle>
          <a:p>
            <a:r>
              <a:rPr lang="en-US"/>
              <a:t>Click icon to add picture</a:t>
            </a:r>
          </a:p>
        </p:txBody>
      </p:sp>
      <p:sp>
        <p:nvSpPr>
          <p:cNvPr id="4" name="hlSlideMaster.Title 1: Half image orangeHeader">
            <a:extLst>
              <a:ext uri="{FF2B5EF4-FFF2-40B4-BE49-F238E27FC236}">
                <a16:creationId xmlns:a16="http://schemas.microsoft.com/office/drawing/2014/main" id="{17452EB0-14B5-7E3D-B502-1CA821718E7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Title 1: Half image orangeHeader" descr="&#10;Internal">
            <a:extLst>
              <a:ext uri="{FF2B5EF4-FFF2-40B4-BE49-F238E27FC236}">
                <a16:creationId xmlns:a16="http://schemas.microsoft.com/office/drawing/2014/main" id="{4148BD86-01EA-F233-D1D5-2C1C4750802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125936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a:blip r:embed="rId5"/>
          <a:stretch>
            <a:fillRect/>
          </a:stretch>
        </p:blipFill>
        <p:spPr>
          <a:xfrm>
            <a:off x="0" y="0"/>
            <a:ext cx="12192000" cy="6858000"/>
          </a:xfrm>
          <a:prstGeom prst="rect">
            <a:avLst/>
          </a:prstGeom>
        </p:spPr>
      </p:pic>
      <p:sp>
        <p:nvSpPr>
          <p:cNvPr id="8" name="Freeform 7"/>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panose="020B0604020202020204" pitchFamily="34" charset="0"/>
              <a:sym typeface="Arial" panose="020B0604020202020204" pitchFamily="34" charset="0"/>
            </a:endParaRPr>
          </a:p>
        </p:txBody>
      </p:sp>
      <p:sp>
        <p:nvSpPr>
          <p:cNvPr id="9" name="Title 1"/>
          <p:cNvSpPr>
            <a:spLocks noGrp="1"/>
          </p:cNvSpPr>
          <p:nvPr>
            <p:ph type="ctrTitle"/>
          </p:nvPr>
        </p:nvSpPr>
        <p:spPr>
          <a:xfrm>
            <a:off x="479036" y="1861886"/>
            <a:ext cx="11227689" cy="1023506"/>
          </a:xfrm>
        </p:spPr>
        <p:txBody>
          <a:bodyPr anchor="t">
            <a:noAutofit/>
          </a:bodyPr>
          <a:lstStyle>
            <a:lvl1pPr>
              <a:defRPr sz="4000" b="1">
                <a:solidFill>
                  <a:srgbClr val="476475"/>
                </a:solidFill>
                <a:latin typeface="Arial" panose="020B0604020202020204" pitchFamily="34" charset="0"/>
                <a:sym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87A5B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2758.2_Title SlideHeader">
            <a:extLst>
              <a:ext uri="{FF2B5EF4-FFF2-40B4-BE49-F238E27FC236}">
                <a16:creationId xmlns:a16="http://schemas.microsoft.com/office/drawing/2014/main" id="{E6A73347-CC43-6791-2CCE-214A0BBC9D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2_Title SlideHeader" descr="&#10;Internal">
            <a:extLst>
              <a:ext uri="{FF2B5EF4-FFF2-40B4-BE49-F238E27FC236}">
                <a16:creationId xmlns:a16="http://schemas.microsoft.com/office/drawing/2014/main" id="{4283BE33-38BD-AFCA-D5D9-ADE901F0571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547969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Title OnlyHeader">
            <a:extLst>
              <a:ext uri="{FF2B5EF4-FFF2-40B4-BE49-F238E27FC236}">
                <a16:creationId xmlns:a16="http://schemas.microsoft.com/office/drawing/2014/main" id="{11C45647-200E-2EB6-8411-689CAC48057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7" name="hcSlideMaster2758.Title OnlyHeader" descr="&#10;Internal">
            <a:extLst>
              <a:ext uri="{FF2B5EF4-FFF2-40B4-BE49-F238E27FC236}">
                <a16:creationId xmlns:a16="http://schemas.microsoft.com/office/drawing/2014/main" id="{91AC14BB-A890-B201-2C3C-705FED7DEBF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876603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4"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Gray slice headingHeader">
            <a:extLst>
              <a:ext uri="{FF2B5EF4-FFF2-40B4-BE49-F238E27FC236}">
                <a16:creationId xmlns:a16="http://schemas.microsoft.com/office/drawing/2014/main" id="{57167367-38C7-2A18-FE85-4CF694629D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Gray slice headingHeader" descr="&#10;Internal">
            <a:extLst>
              <a:ext uri="{FF2B5EF4-FFF2-40B4-BE49-F238E27FC236}">
                <a16:creationId xmlns:a16="http://schemas.microsoft.com/office/drawing/2014/main" id="{971AD626-359F-489A-3592-7161FDEAE42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8220643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Section header boxHeader">
            <a:extLst>
              <a:ext uri="{FF2B5EF4-FFF2-40B4-BE49-F238E27FC236}">
                <a16:creationId xmlns:a16="http://schemas.microsoft.com/office/drawing/2014/main" id="{A2D81D9D-9474-3CBC-591E-3671E5683A7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2758.Section header boxHeader" descr="&#10;Internal">
            <a:extLst>
              <a:ext uri="{FF2B5EF4-FFF2-40B4-BE49-F238E27FC236}">
                <a16:creationId xmlns:a16="http://schemas.microsoft.com/office/drawing/2014/main" id="{A9088B0E-5071-8CF2-29A1-C88B75B647B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989205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Arial" panose="020B0604020202020204" pitchFamily="34" charset="0"/>
                <a:sym typeface="Arial" panose="020B0604020202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8" name="TextBox 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Section header lineHeader">
            <a:extLst>
              <a:ext uri="{FF2B5EF4-FFF2-40B4-BE49-F238E27FC236}">
                <a16:creationId xmlns:a16="http://schemas.microsoft.com/office/drawing/2014/main" id="{0DECDC01-A44E-63A0-BBB1-D076B6715BC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Section header lineHeader" descr="&#10;Internal">
            <a:extLst>
              <a:ext uri="{FF2B5EF4-FFF2-40B4-BE49-F238E27FC236}">
                <a16:creationId xmlns:a16="http://schemas.microsoft.com/office/drawing/2014/main" id="{AA4A6A40-703D-4AF0-CC47-9BC619AA145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900452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White one thirdHeader">
            <a:extLst>
              <a:ext uri="{FF2B5EF4-FFF2-40B4-BE49-F238E27FC236}">
                <a16:creationId xmlns:a16="http://schemas.microsoft.com/office/drawing/2014/main" id="{B0E59248-A17B-AB59-2B75-33D16E0DB5D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White one thirdHeader" descr="&#10;Internal">
            <a:extLst>
              <a:ext uri="{FF2B5EF4-FFF2-40B4-BE49-F238E27FC236}">
                <a16:creationId xmlns:a16="http://schemas.microsoft.com/office/drawing/2014/main" id="{5F248D6B-140B-C8BA-1D4A-EBC0F5AC6D9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160832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5" name="TextBox 14"/>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highlightHeader">
            <a:extLst>
              <a:ext uri="{FF2B5EF4-FFF2-40B4-BE49-F238E27FC236}">
                <a16:creationId xmlns:a16="http://schemas.microsoft.com/office/drawing/2014/main" id="{A3361FF0-42FB-A965-9733-0EFB5CD74C6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highlightHeader" descr="&#10;Internal">
            <a:extLst>
              <a:ext uri="{FF2B5EF4-FFF2-40B4-BE49-F238E27FC236}">
                <a16:creationId xmlns:a16="http://schemas.microsoft.com/office/drawing/2014/main" id="{EB1DF195-7AE8-026E-1AC3-1C58C2E5DE9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07239957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9" name="TextBox 18"/>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one thirdHeader">
            <a:extLst>
              <a:ext uri="{FF2B5EF4-FFF2-40B4-BE49-F238E27FC236}">
                <a16:creationId xmlns:a16="http://schemas.microsoft.com/office/drawing/2014/main" id="{7E86530B-2858-36D5-9E04-8A2FE4882E7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one thirdHeader" descr="&#10;Internal">
            <a:extLst>
              <a:ext uri="{FF2B5EF4-FFF2-40B4-BE49-F238E27FC236}">
                <a16:creationId xmlns:a16="http://schemas.microsoft.com/office/drawing/2014/main" id="{67186EF0-9292-60E3-B17F-6DF0B858226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758234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7"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9" name="TextBox 18"/>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Green halfHeader">
            <a:extLst>
              <a:ext uri="{FF2B5EF4-FFF2-40B4-BE49-F238E27FC236}">
                <a16:creationId xmlns:a16="http://schemas.microsoft.com/office/drawing/2014/main" id="{842A21CB-8357-93DF-343C-B8B26EE5929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halfHeader" descr="&#10;Internal">
            <a:extLst>
              <a:ext uri="{FF2B5EF4-FFF2-40B4-BE49-F238E27FC236}">
                <a16:creationId xmlns:a16="http://schemas.microsoft.com/office/drawing/2014/main" id="{544A0310-420D-EC80-0FED-10A4B6CFAC1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442853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edit title</a:t>
            </a:r>
          </a:p>
        </p:txBody>
      </p:sp>
      <p:sp>
        <p:nvSpPr>
          <p:cNvPr id="1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8" name="TextBox 1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Green two thirdHeader">
            <a:extLst>
              <a:ext uri="{FF2B5EF4-FFF2-40B4-BE49-F238E27FC236}">
                <a16:creationId xmlns:a16="http://schemas.microsoft.com/office/drawing/2014/main" id="{37550D52-5C63-D581-C95A-190CBD561AC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two thirdHeader" descr="&#10;Internal">
            <a:extLst>
              <a:ext uri="{FF2B5EF4-FFF2-40B4-BE49-F238E27FC236}">
                <a16:creationId xmlns:a16="http://schemas.microsoft.com/office/drawing/2014/main" id="{B1AD5ED1-4EAB-35DC-D9A4-F93D981E9C1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998586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Full image oran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5" name="Freeform 4"/>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4" name="Title 1"/>
          <p:cNvSpPr>
            <a:spLocks noGrp="1"/>
          </p:cNvSpPr>
          <p:nvPr>
            <p:ph type="ctrTitle"/>
          </p:nvPr>
        </p:nvSpPr>
        <p:spPr>
          <a:xfrm>
            <a:off x="491070" y="1885950"/>
            <a:ext cx="11216215" cy="1023506"/>
          </a:xfrm>
        </p:spPr>
        <p:txBody>
          <a:bodyPr anchor="t">
            <a:noAutofit/>
          </a:bodyPr>
          <a:lstStyle>
            <a:lvl1pPr>
              <a:defRPr sz="4000" b="1">
                <a:solidFill>
                  <a:schemeClr val="tx2"/>
                </a:solidFill>
              </a:defRPr>
            </a:lvl1pPr>
          </a:lstStyle>
          <a:p>
            <a:r>
              <a:rPr lang="en-US"/>
              <a:t>Click to edit Master title style</a:t>
            </a:r>
          </a:p>
        </p:txBody>
      </p:sp>
      <p:sp>
        <p:nvSpPr>
          <p:cNvPr id="15" name="Subtitle 2"/>
          <p:cNvSpPr>
            <a:spLocks noGrp="1"/>
          </p:cNvSpPr>
          <p:nvPr>
            <p:ph type="subTitle" idx="1"/>
          </p:nvPr>
        </p:nvSpPr>
        <p:spPr>
          <a:xfrm>
            <a:off x="491069" y="3190875"/>
            <a:ext cx="5607897" cy="1571624"/>
          </a:xfrm>
        </p:spPr>
        <p:txBody>
          <a:bodyPr/>
          <a:lstStyle>
            <a:lvl1pPr marL="0" indent="0" algn="l">
              <a:buNone/>
              <a:defRPr sz="1800" b="1">
                <a:solidFill>
                  <a:srgbClr val="FAB63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Title 2: Full image orangeHeader">
            <a:extLst>
              <a:ext uri="{FF2B5EF4-FFF2-40B4-BE49-F238E27FC236}">
                <a16:creationId xmlns:a16="http://schemas.microsoft.com/office/drawing/2014/main" id="{855CB339-D5ED-6FB7-962C-21B14D3CE53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itle 2: Full image orangeHeader" descr="&#10;Internal">
            <a:extLst>
              <a:ext uri="{FF2B5EF4-FFF2-40B4-BE49-F238E27FC236}">
                <a16:creationId xmlns:a16="http://schemas.microsoft.com/office/drawing/2014/main" id="{13934FE3-079F-95AA-5857-0ABAB80C649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2082730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5"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1" baseline="0">
                <a:solidFill>
                  <a:schemeClr val="tx1"/>
                </a:solidFill>
                <a:latin typeface="Arial" panose="020B0604020202020204" pitchFamily="34" charset="0"/>
                <a:sym typeface="Arial" panose="020B0604020202020204" pitchFamily="34" charset="0"/>
              </a:defRPr>
            </a:lvl1pPr>
          </a:lstStyle>
          <a:p>
            <a:r>
              <a:rPr lang="en-US">
                <a:solidFill>
                  <a:schemeClr val="tx2"/>
                </a:solidFill>
              </a:rPr>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Left arrowHeader">
            <a:extLst>
              <a:ext uri="{FF2B5EF4-FFF2-40B4-BE49-F238E27FC236}">
                <a16:creationId xmlns:a16="http://schemas.microsoft.com/office/drawing/2014/main" id="{37ECD3F9-B64F-5C02-79F1-20241A8DD65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Left arrowHeader" descr="&#10;Internal">
            <a:extLst>
              <a:ext uri="{FF2B5EF4-FFF2-40B4-BE49-F238E27FC236}">
                <a16:creationId xmlns:a16="http://schemas.microsoft.com/office/drawing/2014/main" id="{8A9FF090-A938-6259-80B1-A78E4998E5A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8500274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1" baseline="0">
                <a:solidFill>
                  <a:srgbClr val="FFFFFF"/>
                </a:solidFill>
                <a:latin typeface="Arial" panose="020B0604020202020204" pitchFamily="34" charset="0"/>
                <a:sym typeface="Arial" panose="020B0604020202020204" pitchFamily="34" charset="0"/>
              </a:defRPr>
            </a:lvl1pPr>
          </a:lstStyle>
          <a:p>
            <a:r>
              <a:rPr lang="en-US"/>
              <a:t>Click to add title</a:t>
            </a:r>
          </a:p>
        </p:txBody>
      </p:sp>
      <p:pic>
        <p:nvPicPr>
          <p:cNvPr id="4" name="Picture 3"/>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2141308" y="3402828"/>
            <a:ext cx="2694666" cy="3461745"/>
          </a:xfrm>
          <a:prstGeom prst="rect">
            <a:avLst/>
          </a:prstGeom>
        </p:spPr>
      </p:pic>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7"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5" name="hlSlideMaster2758.Green left arrowHeader">
            <a:extLst>
              <a:ext uri="{FF2B5EF4-FFF2-40B4-BE49-F238E27FC236}">
                <a16:creationId xmlns:a16="http://schemas.microsoft.com/office/drawing/2014/main" id="{7D578CA5-62DB-9E93-66E8-A76399731DB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2758.Green left arrowHeader" descr="&#10;Internal">
            <a:extLst>
              <a:ext uri="{FF2B5EF4-FFF2-40B4-BE49-F238E27FC236}">
                <a16:creationId xmlns:a16="http://schemas.microsoft.com/office/drawing/2014/main" id="{82C453A3-AD5B-F31B-86F9-C7CC29E5DD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0190049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pic>
        <p:nvPicPr>
          <p:cNvPr id="11"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956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5"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6" name="TextBox 15"/>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Arrow one thirdHeader">
            <a:extLst>
              <a:ext uri="{FF2B5EF4-FFF2-40B4-BE49-F238E27FC236}">
                <a16:creationId xmlns:a16="http://schemas.microsoft.com/office/drawing/2014/main" id="{A5ECD4D2-84B7-B98E-4067-B1D864DED51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Arrow one thirdHeader" descr="&#10;Internal">
            <a:extLst>
              <a:ext uri="{FF2B5EF4-FFF2-40B4-BE49-F238E27FC236}">
                <a16:creationId xmlns:a16="http://schemas.microsoft.com/office/drawing/2014/main" id="{6C468775-4C14-410E-57B5-1B8E865ED2E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5459786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rgbClr val="FFFFFF"/>
                </a:solidFill>
                <a:latin typeface="Arial" panose="020B0604020202020204" pitchFamily="34" charset="0"/>
                <a:sym typeface="Arial" panose="020B0604020202020204" pitchFamily="34" charset="0"/>
              </a:defRPr>
            </a:lvl1pPr>
          </a:lstStyle>
          <a:p>
            <a:r>
              <a:rPr lang="en-US"/>
              <a:t>Click to add title</a:t>
            </a:r>
          </a:p>
        </p:txBody>
      </p:sp>
      <p:pic>
        <p:nvPicPr>
          <p:cNvPr id="20" name="Picture 1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3549481" y="3416300"/>
            <a:ext cx="2694666" cy="3441700"/>
          </a:xfrm>
          <a:prstGeom prst="rect">
            <a:avLst/>
          </a:prstGeom>
        </p:spPr>
      </p:pic>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arrow one thirdHeader">
            <a:extLst>
              <a:ext uri="{FF2B5EF4-FFF2-40B4-BE49-F238E27FC236}">
                <a16:creationId xmlns:a16="http://schemas.microsoft.com/office/drawing/2014/main" id="{FCB3C60C-AD4F-9763-46EA-CC61CF6726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arrow one thirdHeader" descr="&#10;Internal">
            <a:extLst>
              <a:ext uri="{FF2B5EF4-FFF2-40B4-BE49-F238E27FC236}">
                <a16:creationId xmlns:a16="http://schemas.microsoft.com/office/drawing/2014/main" id="{3D401D22-4605-2A92-8F1A-A464D073BDF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1695289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pic>
        <p:nvPicPr>
          <p:cNvPr id="13"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7" name="TextBox 16"/>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Arrow halfHeader">
            <a:extLst>
              <a:ext uri="{FF2B5EF4-FFF2-40B4-BE49-F238E27FC236}">
                <a16:creationId xmlns:a16="http://schemas.microsoft.com/office/drawing/2014/main" id="{CF8FB5AA-0A88-6A78-DBD8-F681D607A44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Arrow halfHeader" descr="&#10;Internal">
            <a:extLst>
              <a:ext uri="{FF2B5EF4-FFF2-40B4-BE49-F238E27FC236}">
                <a16:creationId xmlns:a16="http://schemas.microsoft.com/office/drawing/2014/main" id="{3070E3EE-D801-67B7-2005-5C87D06ED28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285224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Arial" panose="020B0604020202020204" pitchFamily="34" charset="0"/>
                <a:sym typeface="Arial" panose="020B0604020202020204" pitchFamily="34" charset="0"/>
              </a:defRPr>
            </a:lvl1pPr>
          </a:lstStyle>
          <a:p>
            <a:pPr lvl="0"/>
            <a:r>
              <a:rPr lang="en-US"/>
              <a:t>Click to add title</a:t>
            </a:r>
          </a:p>
        </p:txBody>
      </p:sp>
      <p:pic>
        <p:nvPicPr>
          <p:cNvPr id="17" name="Picture 16"/>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4428422" y="3407803"/>
            <a:ext cx="2694666" cy="3456551"/>
          </a:xfrm>
          <a:prstGeom prst="rect">
            <a:avLst/>
          </a:prstGeom>
        </p:spPr>
      </p:pic>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2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arrow halfHeader">
            <a:extLst>
              <a:ext uri="{FF2B5EF4-FFF2-40B4-BE49-F238E27FC236}">
                <a16:creationId xmlns:a16="http://schemas.microsoft.com/office/drawing/2014/main" id="{97AAD692-EAAE-70D2-BE36-2D599119E72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arrow halfHeader" descr="&#10;Internal">
            <a:extLst>
              <a:ext uri="{FF2B5EF4-FFF2-40B4-BE49-F238E27FC236}">
                <a16:creationId xmlns:a16="http://schemas.microsoft.com/office/drawing/2014/main" id="{A331BEB9-D9B6-AE0D-62D7-8195D11FE03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337438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8" name="TextBox 1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Arrow two thirdHeader">
            <a:extLst>
              <a:ext uri="{FF2B5EF4-FFF2-40B4-BE49-F238E27FC236}">
                <a16:creationId xmlns:a16="http://schemas.microsoft.com/office/drawing/2014/main" id="{3B1582FC-D706-50B0-38CE-8829F778EBF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Arrow two thirdHeader" descr="&#10;Internal">
            <a:extLst>
              <a:ext uri="{FF2B5EF4-FFF2-40B4-BE49-F238E27FC236}">
                <a16:creationId xmlns:a16="http://schemas.microsoft.com/office/drawing/2014/main" id="{684654A1-5CEC-065B-FF2B-8E697CDB52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187753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Arial" panose="020B0604020202020204" pitchFamily="34" charset="0"/>
                <a:sym typeface="Arial" panose="020B060402020202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2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3" name="Picture 12"/>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6524770" y="3407803"/>
            <a:ext cx="2694666" cy="3456551"/>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5" name="TextBox 14"/>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Green arrow two thirdHeader">
            <a:extLst>
              <a:ext uri="{FF2B5EF4-FFF2-40B4-BE49-F238E27FC236}">
                <a16:creationId xmlns:a16="http://schemas.microsoft.com/office/drawing/2014/main" id="{428CCAB5-87FB-DF9A-FF5B-7ECA428D789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arrow two thirdHeader" descr="&#10;Internal">
            <a:extLst>
              <a:ext uri="{FF2B5EF4-FFF2-40B4-BE49-F238E27FC236}">
                <a16:creationId xmlns:a16="http://schemas.microsoft.com/office/drawing/2014/main" id="{0354C7DF-C997-75EE-B7CB-8D2E6CD0CA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847797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Big statement greenHeader">
            <a:extLst>
              <a:ext uri="{FF2B5EF4-FFF2-40B4-BE49-F238E27FC236}">
                <a16:creationId xmlns:a16="http://schemas.microsoft.com/office/drawing/2014/main" id="{C9B85847-C352-D00C-6C33-8BAF6B7C7B2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Big statement greenHeader" descr="&#10;Internal">
            <a:extLst>
              <a:ext uri="{FF2B5EF4-FFF2-40B4-BE49-F238E27FC236}">
                <a16:creationId xmlns:a16="http://schemas.microsoft.com/office/drawing/2014/main" id="{9413B169-0F05-C2A9-489A-1B94A643B47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580930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Big statement iconHeader">
            <a:extLst>
              <a:ext uri="{FF2B5EF4-FFF2-40B4-BE49-F238E27FC236}">
                <a16:creationId xmlns:a16="http://schemas.microsoft.com/office/drawing/2014/main" id="{53E11D85-8CE9-265F-50D6-09B57E673E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Big statement iconHeader" descr="&#10;Internal">
            <a:extLst>
              <a:ext uri="{FF2B5EF4-FFF2-40B4-BE49-F238E27FC236}">
                <a16:creationId xmlns:a16="http://schemas.microsoft.com/office/drawing/2014/main" id="{7F9A3834-5203-0838-4468-08E3DF93BC1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188359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935799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D. Title OnlyHeader">
            <a:extLst>
              <a:ext uri="{FF2B5EF4-FFF2-40B4-BE49-F238E27FC236}">
                <a16:creationId xmlns:a16="http://schemas.microsoft.com/office/drawing/2014/main" id="{7681223C-4AD3-981D-8D2E-B95E17C7960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Title OnlyHeader" descr="&#10;Internal">
            <a:extLst>
              <a:ext uri="{FF2B5EF4-FFF2-40B4-BE49-F238E27FC236}">
                <a16:creationId xmlns:a16="http://schemas.microsoft.com/office/drawing/2014/main" id="{7F7E3394-8DCD-7FD4-B396-F62EFE093EA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618270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9" name="Freeform 58"/>
          <p:cNvSpPr>
            <a:spLocks/>
          </p:cNvSpPr>
          <p:nvPr/>
        </p:nvSpPr>
        <p:spPr bwMode="white">
          <a:xfrm flipH="1">
            <a:off x="0" y="-17145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2DA3D7"/>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476475"/>
              </a:solidFill>
              <a:cs typeface="Arial" panose="020B0604020202020204" pitchFamily="34" charset="0"/>
              <a:sym typeface="Arial" panose="020B0604020202020204" pitchFamily="34" charset="0"/>
            </a:endParaRPr>
          </a:p>
        </p:txBody>
      </p:sp>
      <p:sp>
        <p:nvSpPr>
          <p:cNvPr id="7" name="Freeform 6"/>
          <p:cNvSpPr>
            <a:spLocks noEditPoints="1"/>
          </p:cNvSpPr>
          <p:nvPr userDrawn="1"/>
        </p:nvSpPr>
        <p:spPr bwMode="auto">
          <a:xfrm>
            <a:off x="11367289" y="6444674"/>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8" name="TextBox 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02D1B69A-2896-AC47-832C-0757B74075E2}"/>
              </a:ext>
            </a:extLst>
          </p:cNvPr>
          <p:cNvSpPr txBox="1"/>
          <p:nvPr userDrawn="1"/>
        </p:nvSpPr>
        <p:spPr>
          <a:xfrm>
            <a:off x="590550" y="5638800"/>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err="1">
              <a:solidFill>
                <a:schemeClr val="tx1"/>
              </a:solidFill>
            </a:endParaRPr>
          </a:p>
        </p:txBody>
      </p:sp>
      <p:sp>
        <p:nvSpPr>
          <p:cNvPr id="4" name="hlSlideMaster2758.QuoteHeader">
            <a:extLst>
              <a:ext uri="{FF2B5EF4-FFF2-40B4-BE49-F238E27FC236}">
                <a16:creationId xmlns:a16="http://schemas.microsoft.com/office/drawing/2014/main" id="{90B115B8-8B05-8108-249E-DFF106A32DC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QuoteHeader" descr="&#10;Internal">
            <a:extLst>
              <a:ext uri="{FF2B5EF4-FFF2-40B4-BE49-F238E27FC236}">
                <a16:creationId xmlns:a16="http://schemas.microsoft.com/office/drawing/2014/main" id="{C9A26415-6C62-B898-131C-54A593CE2FB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244977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4" name="Title 3"/>
          <p:cNvSpPr>
            <a:spLocks noGrp="1"/>
          </p:cNvSpPr>
          <p:nvPr>
            <p:ph type="title" hasCustomPrompt="1"/>
          </p:nvPr>
        </p:nvSpPr>
        <p:spPr>
          <a:xfrm>
            <a:off x="630000" y="622800"/>
            <a:ext cx="10933200" cy="470898"/>
          </a:xfrm>
        </p:spPr>
        <p:txBody>
          <a:bodyPr/>
          <a:lstStyle>
            <a:lvl1pPr>
              <a:defRPr sz="3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0" name="TextBox 9"/>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5" name="hlSlideMaster2758.Special grayHeader">
            <a:extLst>
              <a:ext uri="{FF2B5EF4-FFF2-40B4-BE49-F238E27FC236}">
                <a16:creationId xmlns:a16="http://schemas.microsoft.com/office/drawing/2014/main" id="{3C1405A4-3349-E2D8-DB69-9CCC70DDBCB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2758.Special grayHeader" descr="&#10;Internal">
            <a:extLst>
              <a:ext uri="{FF2B5EF4-FFF2-40B4-BE49-F238E27FC236}">
                <a16:creationId xmlns:a16="http://schemas.microsoft.com/office/drawing/2014/main" id="{285CAE54-4704-8287-04B7-07EC2F8ACC4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5627146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3" name="hlSlideMaster2758.BlankHeader">
            <a:extLst>
              <a:ext uri="{FF2B5EF4-FFF2-40B4-BE49-F238E27FC236}">
                <a16:creationId xmlns:a16="http://schemas.microsoft.com/office/drawing/2014/main" id="{306D1719-BBB3-FD3E-5AA4-7E98A2138A4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BlankHeader" descr="&#10;Internal">
            <a:extLst>
              <a:ext uri="{FF2B5EF4-FFF2-40B4-BE49-F238E27FC236}">
                <a16:creationId xmlns:a16="http://schemas.microsoft.com/office/drawing/2014/main" id="{CBBE77DC-C164-5BFA-AE75-393889B0AD4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22650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TextBox 9"/>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Blank greenHeader">
            <a:extLst>
              <a:ext uri="{FF2B5EF4-FFF2-40B4-BE49-F238E27FC236}">
                <a16:creationId xmlns:a16="http://schemas.microsoft.com/office/drawing/2014/main" id="{D4016973-F016-828C-9F21-3C2C5C736DC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Blank greenHeader" descr="&#10;Internal">
            <a:extLst>
              <a:ext uri="{FF2B5EF4-FFF2-40B4-BE49-F238E27FC236}">
                <a16:creationId xmlns:a16="http://schemas.microsoft.com/office/drawing/2014/main" id="{C5278FA8-F315-9BA1-EE88-7907F3D89AE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60394420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2" name="hlSlideMaster2758.DisclaimerHeader">
            <a:extLst>
              <a:ext uri="{FF2B5EF4-FFF2-40B4-BE49-F238E27FC236}">
                <a16:creationId xmlns:a16="http://schemas.microsoft.com/office/drawing/2014/main" id="{8621C856-98CA-2A19-51A3-2789E1B3CC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isclaimerHeader" descr="&#10;Internal">
            <a:extLst>
              <a:ext uri="{FF2B5EF4-FFF2-40B4-BE49-F238E27FC236}">
                <a16:creationId xmlns:a16="http://schemas.microsoft.com/office/drawing/2014/main" id="{81CF9C8F-AE14-4C81-0971-96642E57B15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997093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2" name="Group 4"/>
          <p:cNvGrpSpPr>
            <a:grpSpLocks noChangeAspect="1"/>
          </p:cNvGrpSpPr>
          <p:nvPr userDrawn="1"/>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srgbClr val="FFFFFF"/>
                </a:solidFill>
                <a:cs typeface="Arial" panose="020B0604020202020204" pitchFamily="34" charset="0"/>
                <a:sym typeface="Arial" panose="020B0604020202020204" pitchFamily="34" charset="0"/>
              </a:rPr>
              <a:t>bcg.com</a:t>
            </a:r>
          </a:p>
        </p:txBody>
      </p:sp>
      <p:sp>
        <p:nvSpPr>
          <p:cNvPr id="9" name="Freeform 6"/>
          <p:cNvSpPr>
            <a:spLocks noEditPoints="1"/>
          </p:cNvSpPr>
          <p:nvPr userDrawn="1"/>
        </p:nvSpPr>
        <p:spPr bwMode="auto">
          <a:xfrm>
            <a:off x="2976433" y="2238375"/>
            <a:ext cx="6239135" cy="2381250"/>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kern="0">
              <a:solidFill>
                <a:srgbClr val="476475"/>
              </a:solidFill>
              <a:cs typeface="Arial" panose="020B0604020202020204" pitchFamily="34" charset="0"/>
              <a:sym typeface="Arial" panose="020B0604020202020204" pitchFamily="34" charset="0"/>
            </a:endParaRPr>
          </a:p>
        </p:txBody>
      </p:sp>
      <p:sp>
        <p:nvSpPr>
          <p:cNvPr id="3" name="hlSlideMaster2758.EndHeader">
            <a:extLst>
              <a:ext uri="{FF2B5EF4-FFF2-40B4-BE49-F238E27FC236}">
                <a16:creationId xmlns:a16="http://schemas.microsoft.com/office/drawing/2014/main" id="{0241D853-3397-4884-4AB9-42F327016A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EndHeader" descr="&#10;Internal">
            <a:extLst>
              <a:ext uri="{FF2B5EF4-FFF2-40B4-BE49-F238E27FC236}">
                <a16:creationId xmlns:a16="http://schemas.microsoft.com/office/drawing/2014/main" id="{3777CD37-875A-5027-20C7-E8F597A0A38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717263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cs typeface="Arial" panose="020B0604020202020204" pitchFamily="34" charset="0"/>
                <a:sym typeface="Arial" panose="020B0604020202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1. xxxx  2. xxxx  3. xxxx</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Note: List footnotes in numerical order. Footnote numbers are not bracketed. Use 10pt font. Do not put a period at the end of the note or the source</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9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Layout guideHeader">
            <a:extLst>
              <a:ext uri="{FF2B5EF4-FFF2-40B4-BE49-F238E27FC236}">
                <a16:creationId xmlns:a16="http://schemas.microsoft.com/office/drawing/2014/main" id="{7C0CB982-EEF0-A183-AAC6-0C41CC49CA7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Layout guideHeader" descr="&#10;Internal">
            <a:extLst>
              <a:ext uri="{FF2B5EF4-FFF2-40B4-BE49-F238E27FC236}">
                <a16:creationId xmlns:a16="http://schemas.microsoft.com/office/drawing/2014/main" id="{82D93149-0D7F-07FE-7793-BC9797A7FF5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075403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Arial" panose="020B0604020202020204" pitchFamily="34" charset="0"/>
                <a:sym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reeform 10"/>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pic>
        <p:nvPicPr>
          <p:cNvPr id="8" name="Picture 7"/>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8223" y="3757519"/>
            <a:ext cx="11215555" cy="2940050"/>
          </a:xfrm>
          <a:prstGeom prst="rect">
            <a:avLst/>
          </a:prstGeom>
        </p:spPr>
      </p:pic>
      <p:sp>
        <p:nvSpPr>
          <p:cNvPr id="3" name="hlSlideMaster2758.D. Title SlideHeader">
            <a:extLst>
              <a:ext uri="{FF2B5EF4-FFF2-40B4-BE49-F238E27FC236}">
                <a16:creationId xmlns:a16="http://schemas.microsoft.com/office/drawing/2014/main" id="{E65EB8BD-0DB7-9B1C-CF49-B5D606EE782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Title SlideHeader" descr="&#10;Internal">
            <a:extLst>
              <a:ext uri="{FF2B5EF4-FFF2-40B4-BE49-F238E27FC236}">
                <a16:creationId xmlns:a16="http://schemas.microsoft.com/office/drawing/2014/main" id="{F92EC286-B654-2B15-4FA2-05B32CACD74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769856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a:spLocks noGrp="1"/>
          </p:cNvSpPr>
          <p:nvPr>
            <p:ph type="ctrTitle"/>
          </p:nvPr>
        </p:nvSpPr>
        <p:spPr>
          <a:xfrm>
            <a:off x="491070" y="1885950"/>
            <a:ext cx="11216215" cy="664797"/>
          </a:xfrm>
        </p:spPr>
        <p:txBody>
          <a:bodyPr anchor="t"/>
          <a:lstStyle>
            <a:lvl1pPr algn="l" defTabSz="914400" rtl="0" eaLnBrk="1" latinLnBrk="0" hangingPunct="1">
              <a:lnSpc>
                <a:spcPct val="90000"/>
              </a:lnSpc>
              <a:spcBef>
                <a:spcPct val="0"/>
              </a:spcBef>
              <a:buNone/>
              <a:defRPr lang="en-US" sz="4800" b="1" kern="1200" dirty="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edit Master title style</a:t>
            </a:r>
          </a:p>
        </p:txBody>
      </p:sp>
      <p:sp>
        <p:nvSpPr>
          <p:cNvPr id="8" name="Subtitle 2"/>
          <p:cNvSpPr>
            <a:spLocks noGrp="1"/>
          </p:cNvSpPr>
          <p:nvPr>
            <p:ph type="subTitle" idx="1"/>
          </p:nvPr>
        </p:nvSpPr>
        <p:spPr>
          <a:xfrm>
            <a:off x="491070" y="3603626"/>
            <a:ext cx="6745549" cy="1585214"/>
          </a:xfr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2400" b="1" kern="1200" dirty="0">
                <a:solidFill>
                  <a:srgbClr val="FAB636"/>
                </a:solidFill>
                <a:latin typeface="Arial" panose="020B0604020202020204" pitchFamily="34" charset="0"/>
                <a:ea typeface="+mn-ea"/>
                <a:cs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Freeform 12"/>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sp>
        <p:nvSpPr>
          <p:cNvPr id="3" name="hlSlideMaster2758.1_D. Title SlideHeader">
            <a:extLst>
              <a:ext uri="{FF2B5EF4-FFF2-40B4-BE49-F238E27FC236}">
                <a16:creationId xmlns:a16="http://schemas.microsoft.com/office/drawing/2014/main" id="{D5816516-2385-FC49-592F-F1DD96A6754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1_D. Title SlideHeader" descr="&#10;Internal">
            <a:extLst>
              <a:ext uri="{FF2B5EF4-FFF2-40B4-BE49-F238E27FC236}">
                <a16:creationId xmlns:a16="http://schemas.microsoft.com/office/drawing/2014/main" id="{D64A6C43-82CA-BAA5-4B05-D978EAEA054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5278711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userDrawn="1"/>
        </p:nvPicPr>
        <p:blipFill>
          <a:blip r:embed="rId5"/>
          <a:stretch>
            <a:fillRect/>
          </a:stretch>
        </p:blipFill>
        <p:spPr>
          <a:xfrm>
            <a:off x="0" y="0"/>
            <a:ext cx="12192000" cy="6858000"/>
          </a:xfrm>
          <a:prstGeom prst="rect">
            <a:avLst/>
          </a:prstGeom>
        </p:spPr>
      </p:pic>
      <p:sp>
        <p:nvSpPr>
          <p:cNvPr id="9" name="Freeform 8"/>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panose="020B0604020202020204" pitchFamily="34" charset="0"/>
              <a:sym typeface="Arial" panose="020B0604020202020204" pitchFamily="34" charset="0"/>
            </a:endParaRPr>
          </a:p>
        </p:txBody>
      </p:sp>
      <p:sp>
        <p:nvSpPr>
          <p:cNvPr id="10" name="Title 1"/>
          <p:cNvSpPr>
            <a:spLocks noGrp="1"/>
          </p:cNvSpPr>
          <p:nvPr>
            <p:ph type="ctrTitle"/>
          </p:nvPr>
        </p:nvSpPr>
        <p:spPr>
          <a:xfrm>
            <a:off x="479036" y="1861886"/>
            <a:ext cx="11227689" cy="1023506"/>
          </a:xfrm>
        </p:spPr>
        <p:txBody>
          <a:bodyPr anchor="t">
            <a:noAutofit/>
          </a:bodyPr>
          <a:lstStyle>
            <a:lvl1pPr>
              <a:defRPr sz="4000" b="1">
                <a:solidFill>
                  <a:srgbClr val="476475"/>
                </a:solidFill>
                <a:latin typeface="Arial" panose="020B0604020202020204" pitchFamily="34" charset="0"/>
                <a:sym typeface="Arial" panose="020B0604020202020204" pitchFamily="34" charset="0"/>
              </a:defRPr>
            </a:lvl1pPr>
          </a:lstStyle>
          <a:p>
            <a:r>
              <a:rPr lang="en-US"/>
              <a:t>Click to edit Master title style</a:t>
            </a:r>
          </a:p>
        </p:txBody>
      </p:sp>
      <p:sp>
        <p:nvSpPr>
          <p:cNvPr id="11"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87A5B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2758.2_D. Title SlideHeader">
            <a:extLst>
              <a:ext uri="{FF2B5EF4-FFF2-40B4-BE49-F238E27FC236}">
                <a16:creationId xmlns:a16="http://schemas.microsoft.com/office/drawing/2014/main" id="{232C2967-A2AB-1C5F-3F04-569948F26EA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2_D. Title SlideHeader" descr="&#10;Internal">
            <a:extLst>
              <a:ext uri="{FF2B5EF4-FFF2-40B4-BE49-F238E27FC236}">
                <a16:creationId xmlns:a16="http://schemas.microsoft.com/office/drawing/2014/main" id="{AC25895B-A449-63DF-2F5F-7202A3E4C8F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19221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313500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_D. Title OnlyHeader">
            <a:extLst>
              <a:ext uri="{FF2B5EF4-FFF2-40B4-BE49-F238E27FC236}">
                <a16:creationId xmlns:a16="http://schemas.microsoft.com/office/drawing/2014/main" id="{50138103-B1FF-B3FC-B77F-FAD5763DD02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_D. Title OnlyHeader" descr="&#10;Internal">
            <a:extLst>
              <a:ext uri="{FF2B5EF4-FFF2-40B4-BE49-F238E27FC236}">
                <a16:creationId xmlns:a16="http://schemas.microsoft.com/office/drawing/2014/main" id="{5A4A65CA-A1F6-80F4-AD11-B46165740F6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3778274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8" name="Title 7"/>
          <p:cNvSpPr>
            <a:spLocks noGrp="1"/>
          </p:cNvSpPr>
          <p:nvPr>
            <p:ph type="title" hasCustomPrompt="1"/>
          </p:nvPr>
        </p:nvSpPr>
        <p:spPr>
          <a:xfrm>
            <a:off x="630000" y="622800"/>
            <a:ext cx="10933350" cy="332399"/>
          </a:xfr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Title OnlyHeader">
            <a:extLst>
              <a:ext uri="{FF2B5EF4-FFF2-40B4-BE49-F238E27FC236}">
                <a16:creationId xmlns:a16="http://schemas.microsoft.com/office/drawing/2014/main" id="{36D88C20-11CB-5ABB-6E18-94C2D3EBAC3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Title OnlyHeader" descr="&#10;Internal">
            <a:extLst>
              <a:ext uri="{FF2B5EF4-FFF2-40B4-BE49-F238E27FC236}">
                <a16:creationId xmlns:a16="http://schemas.microsoft.com/office/drawing/2014/main" id="{3A08C7F6-CF72-CBE9-E9E3-1C7A2826FEB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13185260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b="1">
                <a:solidFill>
                  <a:schemeClr val="tx1"/>
                </a:solidFill>
                <a:latin typeface="Arial" panose="020B0604020202020204" pitchFamily="34" charset="0"/>
                <a:sym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Gray slice headingHeader">
            <a:extLst>
              <a:ext uri="{FF2B5EF4-FFF2-40B4-BE49-F238E27FC236}">
                <a16:creationId xmlns:a16="http://schemas.microsoft.com/office/drawing/2014/main" id="{5DE60C83-9C77-81D3-3C53-96FDFAE36B7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Gray slice headingHeader" descr="&#10;Internal">
            <a:extLst>
              <a:ext uri="{FF2B5EF4-FFF2-40B4-BE49-F238E27FC236}">
                <a16:creationId xmlns:a16="http://schemas.microsoft.com/office/drawing/2014/main" id="{D4A63A66-A97D-CB40-64D6-7EA58CB893B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72715630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Section header boxHeader">
            <a:extLst>
              <a:ext uri="{FF2B5EF4-FFF2-40B4-BE49-F238E27FC236}">
                <a16:creationId xmlns:a16="http://schemas.microsoft.com/office/drawing/2014/main" id="{A7228E1D-DCF9-28A1-B93B-1B11D27618A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Section header boxHeader" descr="&#10;Internal">
            <a:extLst>
              <a:ext uri="{FF2B5EF4-FFF2-40B4-BE49-F238E27FC236}">
                <a16:creationId xmlns:a16="http://schemas.microsoft.com/office/drawing/2014/main" id="{24619795-D028-72CE-F869-CE00C1B03EC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0829964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1"/>
                </a:solidFill>
                <a:latin typeface="Arial" panose="020B0604020202020204" pitchFamily="34" charset="0"/>
                <a:sym typeface="Arial" panose="020B060402020202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Section header lineHeader">
            <a:extLst>
              <a:ext uri="{FF2B5EF4-FFF2-40B4-BE49-F238E27FC236}">
                <a16:creationId xmlns:a16="http://schemas.microsoft.com/office/drawing/2014/main" id="{1099819C-2944-79F4-3D42-38CD87A1673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Section header lineHeader" descr="&#10;Internal">
            <a:extLst>
              <a:ext uri="{FF2B5EF4-FFF2-40B4-BE49-F238E27FC236}">
                <a16:creationId xmlns:a16="http://schemas.microsoft.com/office/drawing/2014/main" id="{8D940D53-F13A-B374-6A2B-62D25CCEFB4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269538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White one thirdHeader">
            <a:extLst>
              <a:ext uri="{FF2B5EF4-FFF2-40B4-BE49-F238E27FC236}">
                <a16:creationId xmlns:a16="http://schemas.microsoft.com/office/drawing/2014/main" id="{1F21C925-D644-6147-E543-03E4B39E58D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White one thirdHeader" descr="&#10;Internal">
            <a:extLst>
              <a:ext uri="{FF2B5EF4-FFF2-40B4-BE49-F238E27FC236}">
                <a16:creationId xmlns:a16="http://schemas.microsoft.com/office/drawing/2014/main" id="{24037F4F-AD5D-98BE-3535-124E86FAF06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0803128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Green highlightHeader">
            <a:extLst>
              <a:ext uri="{FF2B5EF4-FFF2-40B4-BE49-F238E27FC236}">
                <a16:creationId xmlns:a16="http://schemas.microsoft.com/office/drawing/2014/main" id="{99AA236F-2BB0-61E8-F643-91ADBC239AF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Green highlightHeader" descr="&#10;Internal">
            <a:extLst>
              <a:ext uri="{FF2B5EF4-FFF2-40B4-BE49-F238E27FC236}">
                <a16:creationId xmlns:a16="http://schemas.microsoft.com/office/drawing/2014/main" id="{4847DEF1-23A3-782A-2C85-A3951B879DD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791063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4" name="TextBox 13"/>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Four column greenHeader">
            <a:extLst>
              <a:ext uri="{FF2B5EF4-FFF2-40B4-BE49-F238E27FC236}">
                <a16:creationId xmlns:a16="http://schemas.microsoft.com/office/drawing/2014/main" id="{D3682309-BF0F-4B32-0883-EF1D62AFC8D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Four column greenHeader" descr="&#10;Internal">
            <a:extLst>
              <a:ext uri="{FF2B5EF4-FFF2-40B4-BE49-F238E27FC236}">
                <a16:creationId xmlns:a16="http://schemas.microsoft.com/office/drawing/2014/main" id="{20C6508F-C2BF-D19F-50B4-0E201717BFF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8364867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Green one thirdHeader">
            <a:extLst>
              <a:ext uri="{FF2B5EF4-FFF2-40B4-BE49-F238E27FC236}">
                <a16:creationId xmlns:a16="http://schemas.microsoft.com/office/drawing/2014/main" id="{D96E94BD-4869-5297-2E53-17EBCE4BD0F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one thirdHeader" descr="&#10;Internal">
            <a:extLst>
              <a:ext uri="{FF2B5EF4-FFF2-40B4-BE49-F238E27FC236}">
                <a16:creationId xmlns:a16="http://schemas.microsoft.com/office/drawing/2014/main" id="{6EB351DD-1BD0-F21B-012F-A6B124710E0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6608562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9" name="TextBox 18"/>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Green halfHeader">
            <a:extLst>
              <a:ext uri="{FF2B5EF4-FFF2-40B4-BE49-F238E27FC236}">
                <a16:creationId xmlns:a16="http://schemas.microsoft.com/office/drawing/2014/main" id="{C690649E-18E9-1DD7-66D9-55BB48DCAAE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halfHeader" descr="&#10;Internal">
            <a:extLst>
              <a:ext uri="{FF2B5EF4-FFF2-40B4-BE49-F238E27FC236}">
                <a16:creationId xmlns:a16="http://schemas.microsoft.com/office/drawing/2014/main" id="{BA14919B-97FE-7C2D-EB49-456B2B321FF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473085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8" name="TextBox 1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Green two thirdHeader">
            <a:extLst>
              <a:ext uri="{FF2B5EF4-FFF2-40B4-BE49-F238E27FC236}">
                <a16:creationId xmlns:a16="http://schemas.microsoft.com/office/drawing/2014/main" id="{C5714E0C-CA9F-AFF3-D29D-E4F6BFB5F03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two thirdHeader" descr="&#10;Internal">
            <a:extLst>
              <a:ext uri="{FF2B5EF4-FFF2-40B4-BE49-F238E27FC236}">
                <a16:creationId xmlns:a16="http://schemas.microsoft.com/office/drawing/2014/main" id="{833C3F89-1A99-469A-A7AC-45B9AB21EAD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314051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6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34148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26_D. Title OnlyHeader">
            <a:extLst>
              <a:ext uri="{FF2B5EF4-FFF2-40B4-BE49-F238E27FC236}">
                <a16:creationId xmlns:a16="http://schemas.microsoft.com/office/drawing/2014/main" id="{20B40B6F-E152-324B-4633-B26D0226359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6_D. Title OnlyHeader" descr="&#10;Internal">
            <a:extLst>
              <a:ext uri="{FF2B5EF4-FFF2-40B4-BE49-F238E27FC236}">
                <a16:creationId xmlns:a16="http://schemas.microsoft.com/office/drawing/2014/main" id="{845FAF8F-4270-8C9C-DDCD-121314A6E51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36983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9"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b="1">
                <a:solidFill>
                  <a:schemeClr val="tx1"/>
                </a:solidFill>
                <a:latin typeface="Arial" panose="020B0604020202020204" pitchFamily="34" charset="0"/>
                <a:sym typeface="Arial" panose="020B0604020202020204" pitchFamily="34" charset="0"/>
              </a:defRPr>
            </a:lvl1pPr>
          </a:lstStyle>
          <a:p>
            <a:r>
              <a:rPr lang="en-US">
                <a:solidFill>
                  <a:schemeClr val="tx2"/>
                </a:solidFill>
              </a:rPr>
              <a:t>Click to add title</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5" name="TextBox 14"/>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Left arrowHeader">
            <a:extLst>
              <a:ext uri="{FF2B5EF4-FFF2-40B4-BE49-F238E27FC236}">
                <a16:creationId xmlns:a16="http://schemas.microsoft.com/office/drawing/2014/main" id="{8F3B19B7-B7D6-B137-CE09-2D70B2D8026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Left arrowHeader" descr="&#10;Internal">
            <a:extLst>
              <a:ext uri="{FF2B5EF4-FFF2-40B4-BE49-F238E27FC236}">
                <a16:creationId xmlns:a16="http://schemas.microsoft.com/office/drawing/2014/main" id="{5ADDE98F-202E-DCFC-0711-44586D21A6B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1655082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1" name="Picture 10"/>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2141308" y="3402828"/>
            <a:ext cx="2694666" cy="3461745"/>
          </a:xfrm>
          <a:prstGeom prst="rect">
            <a:avLst/>
          </a:prstGeom>
        </p:spPr>
      </p:pic>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Green left arrowHeader">
            <a:extLst>
              <a:ext uri="{FF2B5EF4-FFF2-40B4-BE49-F238E27FC236}">
                <a16:creationId xmlns:a16="http://schemas.microsoft.com/office/drawing/2014/main" id="{74F428A3-17B0-8914-331D-7865E05CCC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left arrowHeader" descr="&#10;Internal">
            <a:extLst>
              <a:ext uri="{FF2B5EF4-FFF2-40B4-BE49-F238E27FC236}">
                <a16:creationId xmlns:a16="http://schemas.microsoft.com/office/drawing/2014/main" id="{BAFD03DC-2F41-CB4F-BBF8-A0A4328F9B6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2266421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pic>
        <p:nvPicPr>
          <p:cNvPr id="18"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829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Arrow one thirdHeader">
            <a:extLst>
              <a:ext uri="{FF2B5EF4-FFF2-40B4-BE49-F238E27FC236}">
                <a16:creationId xmlns:a16="http://schemas.microsoft.com/office/drawing/2014/main" id="{B5D131B3-C539-2B2C-AEE4-2AF5D693690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Arrow one thirdHeader" descr="&#10;Internal">
            <a:extLst>
              <a:ext uri="{FF2B5EF4-FFF2-40B4-BE49-F238E27FC236}">
                <a16:creationId xmlns:a16="http://schemas.microsoft.com/office/drawing/2014/main" id="{F902C0A7-FEB7-A844-A985-5C844885755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592619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7" name="Picture 16"/>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3549481" y="3416300"/>
            <a:ext cx="2694666" cy="3441700"/>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Green arrow one thirdHeader">
            <a:extLst>
              <a:ext uri="{FF2B5EF4-FFF2-40B4-BE49-F238E27FC236}">
                <a16:creationId xmlns:a16="http://schemas.microsoft.com/office/drawing/2014/main" id="{14DC6D25-C80C-312C-AABB-00C4E0F6185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arrow one thirdHeader" descr="&#10;Internal">
            <a:extLst>
              <a:ext uri="{FF2B5EF4-FFF2-40B4-BE49-F238E27FC236}">
                <a16:creationId xmlns:a16="http://schemas.microsoft.com/office/drawing/2014/main" id="{7AD14B64-F6B5-2887-F12B-6A02F442886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999051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4" name="TextBox 13"/>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D. Arrow halfHeader">
            <a:extLst>
              <a:ext uri="{FF2B5EF4-FFF2-40B4-BE49-F238E27FC236}">
                <a16:creationId xmlns:a16="http://schemas.microsoft.com/office/drawing/2014/main" id="{53789602-CD62-F53B-73F9-975B9BEFD48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Arrow halfHeader" descr="&#10;Internal">
            <a:extLst>
              <a:ext uri="{FF2B5EF4-FFF2-40B4-BE49-F238E27FC236}">
                <a16:creationId xmlns:a16="http://schemas.microsoft.com/office/drawing/2014/main" id="{8D224DB2-A22F-DCF6-A0CF-4BD9AC2D3C4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4254386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7"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3" name="Picture 12"/>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4428422" y="3407803"/>
            <a:ext cx="2694666" cy="3456551"/>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Green arrow halfHeader">
            <a:extLst>
              <a:ext uri="{FF2B5EF4-FFF2-40B4-BE49-F238E27FC236}">
                <a16:creationId xmlns:a16="http://schemas.microsoft.com/office/drawing/2014/main" id="{CF50FB1C-DA78-128D-4858-34287FF7781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Green arrow halfHeader" descr="&#10;Internal">
            <a:extLst>
              <a:ext uri="{FF2B5EF4-FFF2-40B4-BE49-F238E27FC236}">
                <a16:creationId xmlns:a16="http://schemas.microsoft.com/office/drawing/2014/main" id="{4B649EA3-DB1E-972A-7394-F131A8B8289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4190838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6" name="TextBox 15"/>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Arrow two thirdHeader">
            <a:extLst>
              <a:ext uri="{FF2B5EF4-FFF2-40B4-BE49-F238E27FC236}">
                <a16:creationId xmlns:a16="http://schemas.microsoft.com/office/drawing/2014/main" id="{6B947225-6BEF-D3B7-5696-78583F045E3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Arrow two thirdHeader" descr="&#10;Internal">
            <a:extLst>
              <a:ext uri="{FF2B5EF4-FFF2-40B4-BE49-F238E27FC236}">
                <a16:creationId xmlns:a16="http://schemas.microsoft.com/office/drawing/2014/main" id="{6E4FC3E8-73E1-E245-FB9B-E05EFC14EDE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884465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2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4" name="Picture 13"/>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6524770" y="3407803"/>
            <a:ext cx="2694666" cy="3456551"/>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D. Green arrow two thirdHeader">
            <a:extLst>
              <a:ext uri="{FF2B5EF4-FFF2-40B4-BE49-F238E27FC236}">
                <a16:creationId xmlns:a16="http://schemas.microsoft.com/office/drawing/2014/main" id="{426D6228-D0CE-63EB-8BDA-62674FA73DE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Green arrow two thirdHeader" descr="&#10;Internal">
            <a:extLst>
              <a:ext uri="{FF2B5EF4-FFF2-40B4-BE49-F238E27FC236}">
                <a16:creationId xmlns:a16="http://schemas.microsoft.com/office/drawing/2014/main" id="{1AAEA329-E449-4315-9721-7DBA5F2FDB9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858604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Big statement greenHeader">
            <a:extLst>
              <a:ext uri="{FF2B5EF4-FFF2-40B4-BE49-F238E27FC236}">
                <a16:creationId xmlns:a16="http://schemas.microsoft.com/office/drawing/2014/main" id="{FFB3A063-87B1-8F1A-1726-7DC2E7EC713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Big statement greenHeader" descr="&#10;Internal">
            <a:extLst>
              <a:ext uri="{FF2B5EF4-FFF2-40B4-BE49-F238E27FC236}">
                <a16:creationId xmlns:a16="http://schemas.microsoft.com/office/drawing/2014/main" id="{6DB6CC2A-BF85-B7CB-DEA5-7C7632567F9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571823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Rectangle 5"/>
          <p:cNvSpPr/>
          <p:nvPr userDrawn="1"/>
        </p:nvSpPr>
        <p:spPr bwMode="white">
          <a:xfrm>
            <a:off x="630000"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Big statement iconHeader">
            <a:extLst>
              <a:ext uri="{FF2B5EF4-FFF2-40B4-BE49-F238E27FC236}">
                <a16:creationId xmlns:a16="http://schemas.microsoft.com/office/drawing/2014/main" id="{CC819249-3CFF-CD7E-3E5B-7E6660F8BA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Big statement iconHeader" descr="&#10;Internal">
            <a:extLst>
              <a:ext uri="{FF2B5EF4-FFF2-40B4-BE49-F238E27FC236}">
                <a16:creationId xmlns:a16="http://schemas.microsoft.com/office/drawing/2014/main" id="{7AEA3ABF-99F4-F390-C3C7-74BAE5AB6E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1575043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63" Type="http://schemas.openxmlformats.org/officeDocument/2006/relationships/theme" Target="../theme/theme2.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image" Target="../media/image1.emf"/><Relationship Id="rId5" Type="http://schemas.openxmlformats.org/officeDocument/2006/relationships/slideLayout" Target="../slideLayouts/slideLayout52.xml"/><Relationship Id="rId61" Type="http://schemas.openxmlformats.org/officeDocument/2006/relationships/slideLayout" Target="../slideLayouts/slideLayout108.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tags" Target="../tags/tag85.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oleObject" Target="../embeddings/oleObject48.bin"/><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5.xml"/><Relationship Id="rId21" Type="http://schemas.openxmlformats.org/officeDocument/2006/relationships/slideLayout" Target="../slideLayouts/slideLayout130.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63" Type="http://schemas.openxmlformats.org/officeDocument/2006/relationships/slideLayout" Target="../slideLayouts/slideLayout172.xml"/><Relationship Id="rId68" Type="http://schemas.openxmlformats.org/officeDocument/2006/relationships/slideLayout" Target="../slideLayouts/slideLayout177.xml"/><Relationship Id="rId84" Type="http://schemas.openxmlformats.org/officeDocument/2006/relationships/slideLayout" Target="../slideLayouts/slideLayout193.xml"/><Relationship Id="rId89" Type="http://schemas.openxmlformats.org/officeDocument/2006/relationships/slideLayout" Target="../slideLayouts/slideLayout198.xml"/><Relationship Id="rId16" Type="http://schemas.openxmlformats.org/officeDocument/2006/relationships/slideLayout" Target="../slideLayouts/slideLayout125.xml"/><Relationship Id="rId11" Type="http://schemas.openxmlformats.org/officeDocument/2006/relationships/slideLayout" Target="../slideLayouts/slideLayout120.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53" Type="http://schemas.openxmlformats.org/officeDocument/2006/relationships/slideLayout" Target="../slideLayouts/slideLayout162.xml"/><Relationship Id="rId58" Type="http://schemas.openxmlformats.org/officeDocument/2006/relationships/slideLayout" Target="../slideLayouts/slideLayout167.xml"/><Relationship Id="rId74" Type="http://schemas.openxmlformats.org/officeDocument/2006/relationships/slideLayout" Target="../slideLayouts/slideLayout183.xml"/><Relationship Id="rId79" Type="http://schemas.openxmlformats.org/officeDocument/2006/relationships/slideLayout" Target="../slideLayouts/slideLayout188.xml"/><Relationship Id="rId5" Type="http://schemas.openxmlformats.org/officeDocument/2006/relationships/slideLayout" Target="../slideLayouts/slideLayout114.xml"/><Relationship Id="rId90" Type="http://schemas.openxmlformats.org/officeDocument/2006/relationships/slideLayout" Target="../slideLayouts/slideLayout199.xml"/><Relationship Id="rId95" Type="http://schemas.openxmlformats.org/officeDocument/2006/relationships/slideLayout" Target="../slideLayouts/slideLayout204.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64" Type="http://schemas.openxmlformats.org/officeDocument/2006/relationships/slideLayout" Target="../slideLayouts/slideLayout173.xml"/><Relationship Id="rId69" Type="http://schemas.openxmlformats.org/officeDocument/2006/relationships/slideLayout" Target="../slideLayouts/slideLayout178.xml"/><Relationship Id="rId80" Type="http://schemas.openxmlformats.org/officeDocument/2006/relationships/slideLayout" Target="../slideLayouts/slideLayout189.xml"/><Relationship Id="rId85" Type="http://schemas.openxmlformats.org/officeDocument/2006/relationships/slideLayout" Target="../slideLayouts/slideLayout194.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59" Type="http://schemas.openxmlformats.org/officeDocument/2006/relationships/slideLayout" Target="../slideLayouts/slideLayout168.xml"/><Relationship Id="rId67" Type="http://schemas.openxmlformats.org/officeDocument/2006/relationships/slideLayout" Target="../slideLayouts/slideLayout176.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62" Type="http://schemas.openxmlformats.org/officeDocument/2006/relationships/slideLayout" Target="../slideLayouts/slideLayout171.xml"/><Relationship Id="rId70" Type="http://schemas.openxmlformats.org/officeDocument/2006/relationships/slideLayout" Target="../slideLayouts/slideLayout179.xml"/><Relationship Id="rId75" Type="http://schemas.openxmlformats.org/officeDocument/2006/relationships/slideLayout" Target="../slideLayouts/slideLayout184.xml"/><Relationship Id="rId83" Type="http://schemas.openxmlformats.org/officeDocument/2006/relationships/slideLayout" Target="../slideLayouts/slideLayout192.xml"/><Relationship Id="rId88" Type="http://schemas.openxmlformats.org/officeDocument/2006/relationships/slideLayout" Target="../slideLayouts/slideLayout197.xml"/><Relationship Id="rId91" Type="http://schemas.openxmlformats.org/officeDocument/2006/relationships/slideLayout" Target="../slideLayouts/slideLayout200.xml"/><Relationship Id="rId96" Type="http://schemas.openxmlformats.org/officeDocument/2006/relationships/theme" Target="../theme/theme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57" Type="http://schemas.openxmlformats.org/officeDocument/2006/relationships/slideLayout" Target="../slideLayouts/slideLayout166.xml"/><Relationship Id="rId10" Type="http://schemas.openxmlformats.org/officeDocument/2006/relationships/slideLayout" Target="../slideLayouts/slideLayout119.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 Id="rId60" Type="http://schemas.openxmlformats.org/officeDocument/2006/relationships/slideLayout" Target="../slideLayouts/slideLayout169.xml"/><Relationship Id="rId65" Type="http://schemas.openxmlformats.org/officeDocument/2006/relationships/slideLayout" Target="../slideLayouts/slideLayout174.xml"/><Relationship Id="rId73" Type="http://schemas.openxmlformats.org/officeDocument/2006/relationships/slideLayout" Target="../slideLayouts/slideLayout182.xml"/><Relationship Id="rId78" Type="http://schemas.openxmlformats.org/officeDocument/2006/relationships/slideLayout" Target="../slideLayouts/slideLayout187.xml"/><Relationship Id="rId81" Type="http://schemas.openxmlformats.org/officeDocument/2006/relationships/slideLayout" Target="../slideLayouts/slideLayout190.xml"/><Relationship Id="rId86" Type="http://schemas.openxmlformats.org/officeDocument/2006/relationships/slideLayout" Target="../slideLayouts/slideLayout195.xml"/><Relationship Id="rId94" Type="http://schemas.openxmlformats.org/officeDocument/2006/relationships/slideLayout" Target="../slideLayouts/slideLayout203.xml"/><Relationship Id="rId99" Type="http://schemas.openxmlformats.org/officeDocument/2006/relationships/oleObject" Target="../embeddings/oleObject109.bin"/><Relationship Id="rId4" Type="http://schemas.openxmlformats.org/officeDocument/2006/relationships/slideLayout" Target="../slideLayouts/slideLayout113.xml"/><Relationship Id="rId9" Type="http://schemas.openxmlformats.org/officeDocument/2006/relationships/slideLayout" Target="../slideLayouts/slideLayout118.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9" Type="http://schemas.openxmlformats.org/officeDocument/2006/relationships/slideLayout" Target="../slideLayouts/slideLayout148.xml"/><Relationship Id="rId34" Type="http://schemas.openxmlformats.org/officeDocument/2006/relationships/slideLayout" Target="../slideLayouts/slideLayout143.xml"/><Relationship Id="rId50" Type="http://schemas.openxmlformats.org/officeDocument/2006/relationships/slideLayout" Target="../slideLayouts/slideLayout159.xml"/><Relationship Id="rId55" Type="http://schemas.openxmlformats.org/officeDocument/2006/relationships/slideLayout" Target="../slideLayouts/slideLayout164.xml"/><Relationship Id="rId76" Type="http://schemas.openxmlformats.org/officeDocument/2006/relationships/slideLayout" Target="../slideLayouts/slideLayout185.xml"/><Relationship Id="rId97" Type="http://schemas.openxmlformats.org/officeDocument/2006/relationships/tags" Target="../tags/tag194.xml"/><Relationship Id="rId7" Type="http://schemas.openxmlformats.org/officeDocument/2006/relationships/slideLayout" Target="../slideLayouts/slideLayout116.xml"/><Relationship Id="rId71" Type="http://schemas.openxmlformats.org/officeDocument/2006/relationships/slideLayout" Target="../slideLayouts/slideLayout180.xml"/><Relationship Id="rId92" Type="http://schemas.openxmlformats.org/officeDocument/2006/relationships/slideLayout" Target="../slideLayouts/slideLayout201.xml"/><Relationship Id="rId2" Type="http://schemas.openxmlformats.org/officeDocument/2006/relationships/slideLayout" Target="../slideLayouts/slideLayout111.xml"/><Relationship Id="rId29" Type="http://schemas.openxmlformats.org/officeDocument/2006/relationships/slideLayout" Target="../slideLayouts/slideLayout138.xml"/><Relationship Id="rId24" Type="http://schemas.openxmlformats.org/officeDocument/2006/relationships/slideLayout" Target="../slideLayouts/slideLayout133.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66" Type="http://schemas.openxmlformats.org/officeDocument/2006/relationships/slideLayout" Target="../slideLayouts/slideLayout175.xml"/><Relationship Id="rId87" Type="http://schemas.openxmlformats.org/officeDocument/2006/relationships/slideLayout" Target="../slideLayouts/slideLayout196.xml"/><Relationship Id="rId61" Type="http://schemas.openxmlformats.org/officeDocument/2006/relationships/slideLayout" Target="../slideLayouts/slideLayout170.xml"/><Relationship Id="rId82" Type="http://schemas.openxmlformats.org/officeDocument/2006/relationships/slideLayout" Target="../slideLayouts/slideLayout191.xml"/><Relationship Id="rId19" Type="http://schemas.openxmlformats.org/officeDocument/2006/relationships/slideLayout" Target="../slideLayouts/slideLayout128.xml"/><Relationship Id="rId14" Type="http://schemas.openxmlformats.org/officeDocument/2006/relationships/slideLayout" Target="../slideLayouts/slideLayout123.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56" Type="http://schemas.openxmlformats.org/officeDocument/2006/relationships/slideLayout" Target="../slideLayouts/slideLayout165.xml"/><Relationship Id="rId77" Type="http://schemas.openxmlformats.org/officeDocument/2006/relationships/slideLayout" Target="../slideLayouts/slideLayout186.xml"/><Relationship Id="rId100" Type="http://schemas.openxmlformats.org/officeDocument/2006/relationships/image" Target="../media/image1.emf"/><Relationship Id="rId8" Type="http://schemas.openxmlformats.org/officeDocument/2006/relationships/slideLayout" Target="../slideLayouts/slideLayout117.xml"/><Relationship Id="rId51" Type="http://schemas.openxmlformats.org/officeDocument/2006/relationships/slideLayout" Target="../slideLayouts/slideLayout160.xml"/><Relationship Id="rId72" Type="http://schemas.openxmlformats.org/officeDocument/2006/relationships/slideLayout" Target="../slideLayouts/slideLayout181.xml"/><Relationship Id="rId93" Type="http://schemas.openxmlformats.org/officeDocument/2006/relationships/slideLayout" Target="../slideLayouts/slideLayout202.xml"/><Relationship Id="rId98" Type="http://schemas.openxmlformats.org/officeDocument/2006/relationships/tags" Target="../tags/tag19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theme" Target="../theme/theme4.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slideLayout" Target="../slideLayouts/slideLayout233.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8" Type="http://schemas.openxmlformats.org/officeDocument/2006/relationships/slideLayout" Target="../slideLayouts/slideLayout21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34" Type="http://schemas.openxmlformats.org/officeDocument/2006/relationships/theme" Target="../theme/theme5.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slideLayout" Target="../slideLayouts/slideLayout269.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slideLayout" Target="../slideLayouts/slideLayout268.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slideLayout" Target="../slideLayouts/slideLayout267.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8" Type="http://schemas.openxmlformats.org/officeDocument/2006/relationships/slideLayout" Target="../slideLayouts/slideLayout2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9"/>
            </p:custDataLst>
            <p:extLst>
              <p:ext uri="{D42A27DB-BD31-4B8C-83A1-F6EECF244321}">
                <p14:modId xmlns:p14="http://schemas.microsoft.com/office/powerpoint/2010/main" val="31328944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0" imgW="270" imgH="270" progId="TCLayout.ActiveDocument.1">
                  <p:embed/>
                </p:oleObj>
              </mc:Choice>
              <mc:Fallback>
                <p:oleObj name="think-cell Slide" r:id="rId50" imgW="270" imgH="270" progId="TCLayout.ActiveDocument.1">
                  <p:embed/>
                  <p:pic>
                    <p:nvPicPr>
                      <p:cNvPr id="2" name="Object 1" hidden="1"/>
                      <p:cNvPicPr/>
                      <p:nvPr/>
                    </p:nvPicPr>
                    <p:blipFill>
                      <a:blip r:embed="rId5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cs typeface="+mn-cs"/>
                <a:sym typeface="Arial" panose="020B0604020202020204" pitchFamily="34" charset="0"/>
              </a:defRPr>
            </a:lvl1pPr>
          </a:lstStyle>
          <a:p>
            <a:endParaRPr lang="en-US"/>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 </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446364243"/>
      </p:ext>
    </p:extLst>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 id="2147486369" r:id="rId12"/>
    <p:sldLayoutId id="2147486370" r:id="rId13"/>
    <p:sldLayoutId id="2147486371" r:id="rId14"/>
    <p:sldLayoutId id="2147486372" r:id="rId15"/>
    <p:sldLayoutId id="2147486373" r:id="rId16"/>
    <p:sldLayoutId id="2147486374" r:id="rId17"/>
    <p:sldLayoutId id="2147486375" r:id="rId18"/>
    <p:sldLayoutId id="2147486376" r:id="rId19"/>
    <p:sldLayoutId id="2147486377" r:id="rId20"/>
    <p:sldLayoutId id="2147486378" r:id="rId21"/>
    <p:sldLayoutId id="2147486379" r:id="rId22"/>
    <p:sldLayoutId id="2147486380" r:id="rId23"/>
    <p:sldLayoutId id="2147486381" r:id="rId24"/>
    <p:sldLayoutId id="2147486382" r:id="rId25"/>
    <p:sldLayoutId id="2147486383" r:id="rId26"/>
    <p:sldLayoutId id="2147486384" r:id="rId27"/>
    <p:sldLayoutId id="2147486385" r:id="rId28"/>
    <p:sldLayoutId id="2147486386" r:id="rId29"/>
    <p:sldLayoutId id="2147486387" r:id="rId30"/>
    <p:sldLayoutId id="2147486388" r:id="rId31"/>
    <p:sldLayoutId id="2147486389" r:id="rId32"/>
    <p:sldLayoutId id="2147486390" r:id="rId33"/>
    <p:sldLayoutId id="2147486391" r:id="rId34"/>
    <p:sldLayoutId id="2147486392" r:id="rId35"/>
    <p:sldLayoutId id="2147486393" r:id="rId36"/>
    <p:sldLayoutId id="2147486394" r:id="rId37"/>
    <p:sldLayoutId id="2147486395" r:id="rId38"/>
    <p:sldLayoutId id="2147486396" r:id="rId39"/>
    <p:sldLayoutId id="2147486397" r:id="rId40"/>
    <p:sldLayoutId id="2147486398" r:id="rId41"/>
    <p:sldLayoutId id="2147486399" r:id="rId42"/>
    <p:sldLayoutId id="2147486400" r:id="rId43"/>
    <p:sldLayoutId id="2147486401" r:id="rId44"/>
    <p:sldLayoutId id="2147486402" r:id="rId45"/>
    <p:sldLayoutId id="2147486403" r:id="rId46"/>
    <p:sldLayoutId id="2147486404" r:id="rId47"/>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sym typeface="+mj-lt"/>
        </a:defRPr>
      </a:lvl1pPr>
    </p:titleStyle>
    <p:bodyStyle>
      <a:lvl1pPr marL="228600" indent="-219456" algn="l" defTabSz="914400" rtl="0" eaLnBrk="1" latinLnBrk="0" hangingPunct="1">
        <a:lnSpc>
          <a:spcPct val="110000"/>
        </a:lnSpc>
        <a:spcBef>
          <a:spcPts val="600"/>
        </a:spcBef>
        <a:spcAft>
          <a:spcPts val="300"/>
        </a:spcAft>
        <a:buClr>
          <a:schemeClr val="tx1"/>
        </a:buClr>
        <a:buFont typeface="Arial" panose="020B0604020202020204" pitchFamily="34" charset="0"/>
        <a:buChar char="•"/>
        <a:defRPr lang="en-US" sz="1200" kern="1200">
          <a:solidFill>
            <a:schemeClr val="tx1"/>
          </a:solidFill>
          <a:latin typeface="Arial" panose="020B0604020202020204" pitchFamily="34" charset="0"/>
          <a:ea typeface="+mn-ea"/>
          <a:cs typeface="+mn-cs"/>
          <a:sym typeface="Arial" panose="020B0604020202020204" pitchFamily="34" charset="0"/>
        </a:defRPr>
      </a:lvl1pPr>
      <a:lvl2pPr marL="429768" indent="-182880"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Arial" panose="020B0604020202020204" pitchFamily="34" charset="0"/>
          <a:ea typeface="+mn-ea"/>
          <a:cs typeface="+mn-cs"/>
          <a:sym typeface="Arial" panose="020B0604020202020204" pitchFamily="34" charset="0"/>
        </a:defRPr>
      </a:lvl2pPr>
      <a:lvl3pPr marL="649224" indent="-146304"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Arial" panose="020B0604020202020204" pitchFamily="34" charset="0"/>
          <a:ea typeface="+mn-ea"/>
          <a:cs typeface="+mn-cs"/>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600" kern="1200">
          <a:solidFill>
            <a:schemeClr val="tx1"/>
          </a:solidFill>
          <a:latin typeface="Arial" panose="020B0604020202020204" pitchFamily="34" charset="0"/>
          <a:ea typeface="+mn-ea"/>
          <a:cs typeface="+mn-cs"/>
          <a:sym typeface="Arial" panose="020B0604020202020204" pitchFamily="34" charset="0"/>
        </a:defRPr>
      </a:lvl4pPr>
      <a:lvl5pPr marL="0" indent="0" algn="l" defTabSz="914400" rtl="0" eaLnBrk="1" latinLnBrk="0" hangingPunct="1">
        <a:lnSpc>
          <a:spcPct val="100000"/>
        </a:lnSpc>
        <a:spcBef>
          <a:spcPts val="0"/>
        </a:spcBef>
        <a:spcAft>
          <a:spcPts val="300"/>
        </a:spcAft>
        <a:buClr>
          <a:schemeClr val="tx1"/>
        </a:buClr>
        <a:buFont typeface="Arial" panose="020B0604020202020204" pitchFamily="34" charset="0"/>
        <a:buChar char="​"/>
        <a:defRPr lang="en-US" sz="1600" b="1" kern="1200" smtClean="0">
          <a:solidFill>
            <a:schemeClr val="tx1"/>
          </a:solidFill>
          <a:latin typeface="Arial" panose="020B0604020202020204" pitchFamily="34" charset="0"/>
          <a:ea typeface="+mn-ea"/>
          <a:cs typeface="+mn-cs"/>
          <a:sym typeface="Arial" panose="020B0604020202020204" pitchFamily="34" charset="0"/>
        </a:defRPr>
      </a:lvl5pPr>
      <a:lvl6pPr marL="429768" indent="-182880" algn="l" defTabSz="914400" rtl="0" eaLnBrk="1" latinLnBrk="0" hangingPunct="1">
        <a:lnSpc>
          <a:spcPct val="90000"/>
        </a:lnSpc>
        <a:spcBef>
          <a:spcPts val="0"/>
        </a:spcBef>
        <a:spcAft>
          <a:spcPts val="600"/>
        </a:spcAft>
        <a:buClr>
          <a:schemeClr val="tx1"/>
        </a:buClr>
        <a:buFont typeface="Arial" panose="020B0604020202020204" pitchFamily="34" charset="0"/>
        <a:buChar char="–"/>
        <a:defRPr lang="en-US" sz="1600" kern="1200" smtClean="0">
          <a:solidFill>
            <a:schemeClr val="tx1"/>
          </a:solidFill>
          <a:latin typeface="Arial" panose="020B0604020202020204" pitchFamily="34" charset="0"/>
          <a:ea typeface="+mn-ea"/>
          <a:cs typeface="+mn-cs"/>
          <a:sym typeface="Arial" panose="020B0604020202020204" pitchFamily="34" charset="0"/>
        </a:defRPr>
      </a:lvl6pPr>
      <a:lvl7pPr marL="0" indent="0" algn="l" defTabSz="914400" rtl="0" eaLnBrk="1" latinLnBrk="0" hangingPunct="1">
        <a:lnSpc>
          <a:spcPct val="90000"/>
        </a:lnSpc>
        <a:spcBef>
          <a:spcPts val="900"/>
        </a:spcBef>
        <a:spcAft>
          <a:spcPts val="900"/>
        </a:spcAft>
        <a:buClr>
          <a:schemeClr val="tx1"/>
        </a:buClr>
        <a:buFont typeface="Arial" panose="020B0604020202020204" pitchFamily="34" charset="0"/>
        <a:buChar char="​"/>
        <a:defRPr lang="en-US" sz="4400" kern="1200" baseline="0" smtClean="0">
          <a:solidFill>
            <a:schemeClr val="tx1"/>
          </a:solidFill>
          <a:latin typeface="Arial" panose="020B0604020202020204" pitchFamily="34" charset="0"/>
          <a:ea typeface="+mn-ea"/>
          <a:cs typeface="+mn-cs"/>
          <a:sym typeface="Arial" panose="020B0604020202020204" pitchFamily="34" charset="0"/>
        </a:defRPr>
      </a:lvl7pPr>
      <a:lvl8pPr marL="0" indent="0" algn="l" defTabSz="914400" rtl="0" eaLnBrk="1" latinLnBrk="0" hangingPunct="1">
        <a:lnSpc>
          <a:spcPct val="90000"/>
        </a:lnSpc>
        <a:spcBef>
          <a:spcPts val="900"/>
        </a:spcBef>
        <a:spcAft>
          <a:spcPts val="0"/>
        </a:spcAft>
        <a:buClr>
          <a:schemeClr val="tx1"/>
        </a:buClr>
        <a:buFont typeface="Arial" panose="020B0604020202020204" pitchFamily="34" charset="0"/>
        <a:buChar char="​"/>
        <a:defRPr lang="en-US" sz="5400" kern="1200" baseline="0" smtClean="0">
          <a:solidFill>
            <a:schemeClr val="tx1"/>
          </a:solidFill>
          <a:latin typeface="Arial" panose="020B0604020202020204" pitchFamily="34" charset="0"/>
          <a:ea typeface="+mn-ea"/>
          <a:cs typeface="+mn-cs"/>
          <a:sym typeface="Arial" panose="020B0604020202020204" pitchFamily="34" charset="0"/>
        </a:defRPr>
      </a:lvl8pPr>
      <a:lvl9pPr marL="0" indent="0" algn="l" defTabSz="914400" rtl="0" eaLnBrk="1" latinLnBrk="0" hangingPunct="1">
        <a:lnSpc>
          <a:spcPct val="100000"/>
        </a:lnSpc>
        <a:spcBef>
          <a:spcPts val="0"/>
        </a:spcBef>
        <a:spcAft>
          <a:spcPts val="900"/>
        </a:spcAft>
        <a:buClr>
          <a:schemeClr val="tx1"/>
        </a:buClr>
        <a:buFont typeface="Arial" panose="020B0604020202020204" pitchFamily="34" charset="0"/>
        <a:buChar char="​"/>
        <a:defRPr lang="en-US" sz="2400" kern="1200" baseline="0" dirty="0">
          <a:solidFill>
            <a:schemeClr val="tx1"/>
          </a:solidFill>
          <a:latin typeface="Arial" panose="020B0604020202020204" pitchFamily="34" charset="0"/>
          <a:ea typeface="+mn-ea"/>
          <a:cs typeface="+mn-cs"/>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5" imgW="270" imgH="270" progId="TCLayout.ActiveDocument.1">
                  <p:embed/>
                </p:oleObj>
              </mc:Choice>
              <mc:Fallback>
                <p:oleObj name="think-cell Slide" r:id="rId65" imgW="270" imgH="270" progId="TCLayout.ActiveDocument.1">
                  <p:embed/>
                  <p:pic>
                    <p:nvPicPr>
                      <p:cNvPr id="2" name="Object 1" hidden="1"/>
                      <p:cNvPicPr/>
                      <p:nvPr/>
                    </p:nvPicPr>
                    <p:blipFill>
                      <a:blip r:embed="rId66"/>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 </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591630069"/>
      </p:ext>
    </p:extLst>
  </p:cSld>
  <p:clrMap bg1="lt1" tx1="dk1" bg2="lt2" tx2="dk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 id="2147486417" r:id="rId12"/>
    <p:sldLayoutId id="2147486418" r:id="rId13"/>
    <p:sldLayoutId id="2147486419" r:id="rId14"/>
    <p:sldLayoutId id="2147486420" r:id="rId15"/>
    <p:sldLayoutId id="2147486421" r:id="rId16"/>
    <p:sldLayoutId id="2147486422" r:id="rId17"/>
    <p:sldLayoutId id="2147486423" r:id="rId18"/>
    <p:sldLayoutId id="2147486424" r:id="rId19"/>
    <p:sldLayoutId id="2147486425" r:id="rId20"/>
    <p:sldLayoutId id="2147486426" r:id="rId21"/>
    <p:sldLayoutId id="2147486427" r:id="rId22"/>
    <p:sldLayoutId id="2147486428" r:id="rId23"/>
    <p:sldLayoutId id="2147486429" r:id="rId24"/>
    <p:sldLayoutId id="2147486430" r:id="rId25"/>
    <p:sldLayoutId id="2147486431" r:id="rId26"/>
    <p:sldLayoutId id="2147486432" r:id="rId27"/>
    <p:sldLayoutId id="2147486433" r:id="rId28"/>
    <p:sldLayoutId id="2147486434" r:id="rId29"/>
    <p:sldLayoutId id="2147486435" r:id="rId30"/>
    <p:sldLayoutId id="2147486436" r:id="rId31"/>
    <p:sldLayoutId id="2147486437" r:id="rId32"/>
    <p:sldLayoutId id="2147486438" r:id="rId33"/>
    <p:sldLayoutId id="2147486439" r:id="rId34"/>
    <p:sldLayoutId id="2147486440" r:id="rId35"/>
    <p:sldLayoutId id="2147486441" r:id="rId36"/>
    <p:sldLayoutId id="2147486442" r:id="rId37"/>
    <p:sldLayoutId id="2147486443" r:id="rId38"/>
    <p:sldLayoutId id="2147486444" r:id="rId39"/>
    <p:sldLayoutId id="2147486445" r:id="rId40"/>
    <p:sldLayoutId id="2147486446" r:id="rId41"/>
    <p:sldLayoutId id="2147486447" r:id="rId42"/>
    <p:sldLayoutId id="2147486448" r:id="rId43"/>
    <p:sldLayoutId id="2147486449" r:id="rId44"/>
    <p:sldLayoutId id="2147486450" r:id="rId45"/>
    <p:sldLayoutId id="2147486451" r:id="rId46"/>
    <p:sldLayoutId id="2147486452" r:id="rId47"/>
    <p:sldLayoutId id="2147486453" r:id="rId48"/>
    <p:sldLayoutId id="2147486454" r:id="rId49"/>
    <p:sldLayoutId id="2147486455" r:id="rId50"/>
    <p:sldLayoutId id="2147486456" r:id="rId51"/>
    <p:sldLayoutId id="2147486457" r:id="rId52"/>
    <p:sldLayoutId id="2147486458" r:id="rId53"/>
    <p:sldLayoutId id="2147486459" r:id="rId54"/>
    <p:sldLayoutId id="2147486460" r:id="rId55"/>
    <p:sldLayoutId id="2147486461" r:id="rId56"/>
    <p:sldLayoutId id="2147486462" r:id="rId57"/>
    <p:sldLayoutId id="2147486463" r:id="rId58"/>
    <p:sldLayoutId id="2147486464" r:id="rId59"/>
    <p:sldLayoutId id="2147486465" r:id="rId60"/>
    <p:sldLayoutId id="2147486466" r:id="rId61"/>
    <p:sldLayoutId id="2147486467" r:id="rId62"/>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7"/>
            </p:custDataLst>
            <p:extLst>
              <p:ext uri="{D42A27DB-BD31-4B8C-83A1-F6EECF244321}">
                <p14:modId xmlns:p14="http://schemas.microsoft.com/office/powerpoint/2010/main" val="31666811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9" imgW="270" imgH="270" progId="TCLayout.ActiveDocument.1">
                  <p:embed/>
                </p:oleObj>
              </mc:Choice>
              <mc:Fallback>
                <p:oleObj name="think-cell Slide" r:id="rId99" imgW="270" imgH="270" progId="TCLayout.ActiveDocument.1">
                  <p:embed/>
                  <p:pic>
                    <p:nvPicPr>
                      <p:cNvPr id="2" name="Object 1" hidden="1"/>
                      <p:cNvPicPr/>
                      <p:nvPr/>
                    </p:nvPicPr>
                    <p:blipFill>
                      <a:blip r:embed="rId100"/>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98"/>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9" name="Title Placeholder 1"/>
          <p:cNvSpPr>
            <a:spLocks noGrp="1"/>
          </p:cNvSpPr>
          <p:nvPr>
            <p:ph type="title"/>
          </p:nvPr>
        </p:nvSpPr>
        <p:spPr>
          <a:xfrm>
            <a:off x="480000" y="378001"/>
            <a:ext cx="11222567" cy="619125"/>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480000" y="1825625"/>
            <a:ext cx="11222567"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7" name="Freeform 6"/>
          <p:cNvSpPr>
            <a:spLocks noChangeAspect="1"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Tree>
    <p:extLst>
      <p:ext uri="{BB962C8B-B14F-4D97-AF65-F5344CB8AC3E}">
        <p14:creationId xmlns:p14="http://schemas.microsoft.com/office/powerpoint/2010/main" val="4047018098"/>
      </p:ext>
    </p:extLst>
  </p:cSld>
  <p:clrMap bg1="lt1" tx1="dk1" bg2="lt2" tx2="dk2" accent1="accent1" accent2="accent2" accent3="accent3" accent4="accent4" accent5="accent5" accent6="accent6" hlink="hlink" folHlink="folHlink"/>
  <p:sldLayoutIdLst>
    <p:sldLayoutId id="2147486502" r:id="rId1"/>
    <p:sldLayoutId id="2147486503" r:id="rId2"/>
    <p:sldLayoutId id="2147486504" r:id="rId3"/>
    <p:sldLayoutId id="2147486505" r:id="rId4"/>
    <p:sldLayoutId id="2147486506" r:id="rId5"/>
    <p:sldLayoutId id="2147486507" r:id="rId6"/>
    <p:sldLayoutId id="2147486508" r:id="rId7"/>
    <p:sldLayoutId id="2147486509" r:id="rId8"/>
    <p:sldLayoutId id="2147486510" r:id="rId9"/>
    <p:sldLayoutId id="2147486511" r:id="rId10"/>
    <p:sldLayoutId id="2147486512" r:id="rId11"/>
    <p:sldLayoutId id="2147486513" r:id="rId12"/>
    <p:sldLayoutId id="2147486514" r:id="rId13"/>
    <p:sldLayoutId id="2147486515" r:id="rId14"/>
    <p:sldLayoutId id="2147486516" r:id="rId15"/>
    <p:sldLayoutId id="2147486517" r:id="rId16"/>
    <p:sldLayoutId id="2147486518" r:id="rId17"/>
    <p:sldLayoutId id="2147486519" r:id="rId18"/>
    <p:sldLayoutId id="2147486520" r:id="rId19"/>
    <p:sldLayoutId id="2147486521" r:id="rId20"/>
    <p:sldLayoutId id="2147486522" r:id="rId21"/>
    <p:sldLayoutId id="2147486523" r:id="rId22"/>
    <p:sldLayoutId id="2147486524" r:id="rId23"/>
    <p:sldLayoutId id="2147486525" r:id="rId24"/>
    <p:sldLayoutId id="2147486526" r:id="rId25"/>
    <p:sldLayoutId id="2147486527" r:id="rId26"/>
    <p:sldLayoutId id="2147486528" r:id="rId27"/>
    <p:sldLayoutId id="2147486529" r:id="rId28"/>
    <p:sldLayoutId id="2147486530" r:id="rId29"/>
    <p:sldLayoutId id="2147486531" r:id="rId30"/>
    <p:sldLayoutId id="2147486532" r:id="rId31"/>
    <p:sldLayoutId id="2147486533" r:id="rId32"/>
    <p:sldLayoutId id="2147486534" r:id="rId33"/>
    <p:sldLayoutId id="2147486535" r:id="rId34"/>
    <p:sldLayoutId id="2147486536" r:id="rId35"/>
    <p:sldLayoutId id="2147486537" r:id="rId36"/>
    <p:sldLayoutId id="2147486538" r:id="rId37"/>
    <p:sldLayoutId id="2147486539" r:id="rId38"/>
    <p:sldLayoutId id="2147486540" r:id="rId39"/>
    <p:sldLayoutId id="2147486541" r:id="rId40"/>
    <p:sldLayoutId id="2147486542" r:id="rId41"/>
    <p:sldLayoutId id="2147486543" r:id="rId42"/>
    <p:sldLayoutId id="2147486544" r:id="rId43"/>
    <p:sldLayoutId id="2147486545" r:id="rId44"/>
    <p:sldLayoutId id="2147486546" r:id="rId45"/>
    <p:sldLayoutId id="2147486547" r:id="rId46"/>
    <p:sldLayoutId id="2147486548" r:id="rId47"/>
    <p:sldLayoutId id="2147486549" r:id="rId48"/>
    <p:sldLayoutId id="2147486550" r:id="rId49"/>
    <p:sldLayoutId id="2147486551" r:id="rId50"/>
    <p:sldLayoutId id="2147486552" r:id="rId51"/>
    <p:sldLayoutId id="2147486553" r:id="rId52"/>
    <p:sldLayoutId id="2147486554" r:id="rId53"/>
    <p:sldLayoutId id="2147486555" r:id="rId54"/>
    <p:sldLayoutId id="2147486556" r:id="rId55"/>
    <p:sldLayoutId id="2147486557" r:id="rId56"/>
    <p:sldLayoutId id="2147486558" r:id="rId57"/>
    <p:sldLayoutId id="2147486559" r:id="rId58"/>
    <p:sldLayoutId id="2147486560" r:id="rId59"/>
    <p:sldLayoutId id="2147486561" r:id="rId60"/>
    <p:sldLayoutId id="2147486562" r:id="rId61"/>
    <p:sldLayoutId id="2147486563" r:id="rId62"/>
    <p:sldLayoutId id="2147486564" r:id="rId63"/>
    <p:sldLayoutId id="2147486565" r:id="rId64"/>
    <p:sldLayoutId id="2147486566" r:id="rId65"/>
    <p:sldLayoutId id="2147486567" r:id="rId66"/>
    <p:sldLayoutId id="2147486568" r:id="rId67"/>
    <p:sldLayoutId id="2147486569" r:id="rId68"/>
    <p:sldLayoutId id="2147486570" r:id="rId69"/>
    <p:sldLayoutId id="2147486571" r:id="rId70"/>
    <p:sldLayoutId id="2147486572" r:id="rId71"/>
    <p:sldLayoutId id="2147486573" r:id="rId72"/>
    <p:sldLayoutId id="2147486574" r:id="rId73"/>
    <p:sldLayoutId id="2147486575" r:id="rId74"/>
    <p:sldLayoutId id="2147486576" r:id="rId75"/>
    <p:sldLayoutId id="2147486577" r:id="rId76"/>
    <p:sldLayoutId id="2147486578" r:id="rId77"/>
    <p:sldLayoutId id="2147486579" r:id="rId78"/>
    <p:sldLayoutId id="2147486580" r:id="rId79"/>
    <p:sldLayoutId id="2147486581" r:id="rId80"/>
    <p:sldLayoutId id="2147486582" r:id="rId81"/>
    <p:sldLayoutId id="2147486583" r:id="rId82"/>
    <p:sldLayoutId id="2147486584" r:id="rId83"/>
    <p:sldLayoutId id="2147486585" r:id="rId84"/>
    <p:sldLayoutId id="2147486586" r:id="rId85"/>
    <p:sldLayoutId id="2147486587" r:id="rId86"/>
    <p:sldLayoutId id="2147486588" r:id="rId87"/>
    <p:sldLayoutId id="2147486589" r:id="rId88"/>
    <p:sldLayoutId id="2147486590" r:id="rId89"/>
    <p:sldLayoutId id="2147486591" r:id="rId90"/>
    <p:sldLayoutId id="2147486592" r:id="rId91"/>
    <p:sldLayoutId id="2147486593" r:id="rId92"/>
    <p:sldLayoutId id="2147486594" r:id="rId93"/>
    <p:sldLayoutId id="2147486595" r:id="rId94"/>
    <p:sldLayoutId id="2147486596" r:id="rId95"/>
  </p:sldLayoutIdLst>
  <mc:AlternateContent xmlns:mc="http://schemas.openxmlformats.org/markup-compatibility/2006">
    <mc:Choice xmlns:p14="http://schemas.microsoft.com/office/powerpoint/2010/main" Requires="p14">
      <p:transition p14:dur="250">
        <p:fade/>
      </p:transition>
    </mc:Choice>
    <mc:Fallback>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rgbClr val="742068"/>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Clr>
          <a:srgbClr val="742068"/>
        </a:buClr>
        <a:buFont typeface="Arial" panose="020B0604020202020204" pitchFamily="34" charset="0"/>
        <a:buChar char="​"/>
        <a:defRPr lang="en-US" sz="1200" kern="1200">
          <a:solidFill>
            <a:srgbClr val="476475"/>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rgbClr val="742068"/>
        </a:buClr>
        <a:buFont typeface="Arial" panose="020B0604020202020204" pitchFamily="34" charset="0"/>
        <a:buChar char="•"/>
        <a:defRPr lang="en-US" sz="1200" kern="1200">
          <a:solidFill>
            <a:srgbClr val="476475"/>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rgbClr val="742068"/>
        </a:buClr>
        <a:buFont typeface="Trebuchet MS" panose="020B0603020202020204" pitchFamily="34" charset="0"/>
        <a:buChar char="–"/>
        <a:defRPr lang="en-US" sz="1200" kern="1200">
          <a:solidFill>
            <a:srgbClr val="476475"/>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rgbClr val="742068"/>
        </a:buClr>
        <a:buFont typeface="Arial" panose="020B0604020202020204" pitchFamily="34" charset="0"/>
        <a:buChar char="​"/>
        <a:defRPr lang="en-US" sz="1600" kern="1200">
          <a:solidFill>
            <a:srgbClr val="742068"/>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
          <a:srgbClr val="742068"/>
        </a:buClr>
        <a:buFont typeface="Arial" panose="020B0604020202020204" pitchFamily="34" charset="0"/>
        <a:buChar char="​"/>
        <a:defRPr lang="en-US" sz="1600" b="1" kern="1200" smtClean="0">
          <a:solidFill>
            <a:srgbClr val="476475"/>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rgbClr val="742068"/>
        </a:buClr>
        <a:buFont typeface="Arial" panose="020B0604020202020204" pitchFamily="34" charset="0"/>
        <a:buChar char="•"/>
        <a:defRPr lang="en-US" sz="1600" kern="1200" smtClean="0">
          <a:solidFill>
            <a:srgbClr val="476475"/>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Clr>
          <a:srgbClr val="742068"/>
        </a:buClr>
        <a:buFont typeface="Arial" panose="020B0604020202020204" pitchFamily="34" charset="0"/>
        <a:buChar char="​"/>
        <a:defRPr lang="en-US" sz="4400" kern="1200" baseline="0" smtClean="0">
          <a:solidFill>
            <a:srgbClr val="476475"/>
          </a:solidFill>
          <a:latin typeface="+mn-lt"/>
          <a:ea typeface="+mn-ea"/>
          <a:cs typeface="+mn-cs"/>
          <a:sym typeface="+mn-lt"/>
        </a:defRPr>
      </a:lvl7pPr>
      <a:lvl8pPr marL="0" indent="0" algn="l" defTabSz="914400" rtl="0" eaLnBrk="1" latinLnBrk="0" hangingPunct="1">
        <a:lnSpc>
          <a:spcPct val="90000"/>
        </a:lnSpc>
        <a:spcBef>
          <a:spcPts val="900"/>
        </a:spcBef>
        <a:spcAft>
          <a:spcPts val="0"/>
        </a:spcAft>
        <a:buClr>
          <a:srgbClr val="742068"/>
        </a:buClr>
        <a:buFont typeface="Arial" panose="020B0604020202020204" pitchFamily="34" charset="0"/>
        <a:buChar char="​"/>
        <a:defRPr lang="en-US" sz="5400" kern="1200" baseline="0" smtClean="0">
          <a:solidFill>
            <a:srgbClr val="742068"/>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Clr>
          <a:srgbClr val="742068"/>
        </a:buClr>
        <a:buFont typeface="Arial" panose="020B0604020202020204" pitchFamily="34" charset="0"/>
        <a:buChar char="​"/>
        <a:defRPr lang="en-US" sz="2400" kern="1200" baseline="0" dirty="0">
          <a:solidFill>
            <a:srgbClr val="742068"/>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D490F4D4-88A1-7D41-789B-825409097EDB}"/>
              </a:ext>
            </a:extLst>
          </p:cNvPr>
          <p:cNvSpPr>
            <a:spLocks noGrp="1"/>
          </p:cNvSpPr>
          <p:nvPr>
            <p:ph type="title"/>
          </p:nvPr>
        </p:nvSpPr>
        <p:spPr>
          <a:xfrm>
            <a:off x="521463" y="524871"/>
            <a:ext cx="11026965" cy="5311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77DF97-0846-ECA0-E565-C8E43A3B4512}"/>
              </a:ext>
            </a:extLst>
          </p:cNvPr>
          <p:cNvSpPr>
            <a:spLocks noGrp="1"/>
          </p:cNvSpPr>
          <p:nvPr>
            <p:ph type="body" idx="1"/>
          </p:nvPr>
        </p:nvSpPr>
        <p:spPr>
          <a:xfrm>
            <a:off x="535234" y="1440035"/>
            <a:ext cx="11013195" cy="306861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329F43B6-BC68-7018-51D5-E9769AC86C4E}"/>
              </a:ext>
            </a:extLst>
          </p:cNvPr>
          <p:cNvSpPr>
            <a:spLocks noGrp="1"/>
          </p:cNvSpPr>
          <p:nvPr>
            <p:ph type="dt" sz="half" idx="2"/>
          </p:nvPr>
        </p:nvSpPr>
        <p:spPr>
          <a:xfrm>
            <a:off x="4174933" y="6429531"/>
            <a:ext cx="701407" cy="288407"/>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5" name="Footer Placeholder 4">
            <a:extLst>
              <a:ext uri="{FF2B5EF4-FFF2-40B4-BE49-F238E27FC236}">
                <a16:creationId xmlns:a16="http://schemas.microsoft.com/office/drawing/2014/main" id="{13932355-C2D6-FB53-5F69-7099B765C4EA}"/>
              </a:ext>
            </a:extLst>
          </p:cNvPr>
          <p:cNvSpPr>
            <a:spLocks noGrp="1"/>
          </p:cNvSpPr>
          <p:nvPr>
            <p:ph type="ftr" sz="quarter" idx="3"/>
          </p:nvPr>
        </p:nvSpPr>
        <p:spPr>
          <a:xfrm>
            <a:off x="535234" y="6433068"/>
            <a:ext cx="3450118" cy="288407"/>
          </a:xfrm>
          <a:prstGeom prst="rect">
            <a:avLst/>
          </a:prstGeom>
        </p:spPr>
        <p:txBody>
          <a:bodyPr vert="horz" lIns="91440" tIns="45720" rIns="91440" bIns="45720" rtlCol="0" anchor="ctr"/>
          <a:lstStyle>
            <a:lvl1pPr algn="l">
              <a:lnSpc>
                <a:spcPts val="1200"/>
              </a:lnSpc>
              <a:defRPr sz="1000">
                <a:solidFill>
                  <a:schemeClr val="tx2"/>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81DAFF12-86AF-F23D-A807-03C13CB6307C}"/>
              </a:ext>
            </a:extLst>
          </p:cNvPr>
          <p:cNvSpPr>
            <a:spLocks noGrp="1"/>
          </p:cNvSpPr>
          <p:nvPr>
            <p:ph type="sldNum" sz="quarter" idx="4"/>
          </p:nvPr>
        </p:nvSpPr>
        <p:spPr>
          <a:xfrm>
            <a:off x="5767330" y="6433068"/>
            <a:ext cx="657340" cy="288407"/>
          </a:xfrm>
          <a:prstGeom prst="rect">
            <a:avLst/>
          </a:prstGeom>
        </p:spPr>
        <p:txBody>
          <a:bodyPr vert="horz" lIns="91440" tIns="45720" rIns="91440" bIns="45720" rtlCol="0" anchor="ctr"/>
          <a:lstStyle>
            <a:lvl1pPr algn="ctr">
              <a:defRPr sz="1000" b="1">
                <a:solidFill>
                  <a:schemeClr val="tx2"/>
                </a:solidFill>
              </a:defRPr>
            </a:lvl1pPr>
          </a:lstStyle>
          <a:p>
            <a:fld id="{3830CAAF-21A0-4241-92AC-0D55EFAA1541}" type="slidenum">
              <a:rPr lang="en-US" smtClean="0"/>
              <a:pPr/>
              <a:t>‹#›</a:t>
            </a:fld>
            <a:endParaRPr lang="en-US"/>
          </a:p>
        </p:txBody>
      </p:sp>
    </p:spTree>
    <p:extLst>
      <p:ext uri="{BB962C8B-B14F-4D97-AF65-F5344CB8AC3E}">
        <p14:creationId xmlns:p14="http://schemas.microsoft.com/office/powerpoint/2010/main" val="4913047"/>
      </p:ext>
    </p:extLst>
  </p:cSld>
  <p:clrMap bg1="lt1" tx1="dk1" bg2="lt2" tx2="dk2" accent1="accent1" accent2="accent2" accent3="accent3" accent4="accent4" accent5="accent5" accent6="accent6" hlink="hlink" folHlink="folHlink"/>
  <p:sldLayoutIdLst>
    <p:sldLayoutId id="2147486599" r:id="rId1"/>
    <p:sldLayoutId id="2147486600" r:id="rId2"/>
    <p:sldLayoutId id="2147486601" r:id="rId3"/>
    <p:sldLayoutId id="2147486602" r:id="rId4"/>
    <p:sldLayoutId id="2147486603" r:id="rId5"/>
    <p:sldLayoutId id="2147486604" r:id="rId6"/>
    <p:sldLayoutId id="2147486605" r:id="rId7"/>
    <p:sldLayoutId id="2147486606" r:id="rId8"/>
    <p:sldLayoutId id="2147486607" r:id="rId9"/>
    <p:sldLayoutId id="2147486608" r:id="rId10"/>
    <p:sldLayoutId id="2147486609" r:id="rId11"/>
    <p:sldLayoutId id="2147486610" r:id="rId12"/>
    <p:sldLayoutId id="2147486611" r:id="rId13"/>
    <p:sldLayoutId id="2147486612" r:id="rId14"/>
    <p:sldLayoutId id="2147486613" r:id="rId15"/>
    <p:sldLayoutId id="2147486614" r:id="rId16"/>
    <p:sldLayoutId id="2147486615" r:id="rId17"/>
    <p:sldLayoutId id="2147486616" r:id="rId18"/>
    <p:sldLayoutId id="2147486617" r:id="rId19"/>
    <p:sldLayoutId id="2147486618" r:id="rId20"/>
    <p:sldLayoutId id="2147486619" r:id="rId21"/>
    <p:sldLayoutId id="2147486620" r:id="rId22"/>
    <p:sldLayoutId id="2147486621" r:id="rId23"/>
    <p:sldLayoutId id="2147486622" r:id="rId24"/>
    <p:sldLayoutId id="2147486623" r:id="rId25"/>
    <p:sldLayoutId id="2147486624" r:id="rId26"/>
    <p:sldLayoutId id="2147486625" r:id="rId27"/>
    <p:sldLayoutId id="2147486626" r:id="rId28"/>
    <p:sldLayoutId id="2147486627" r:id="rId29"/>
    <p:sldLayoutId id="2147486628" r:id="rId30"/>
    <p:sldLayoutId id="2147486629" r:id="rId31"/>
    <p:sldLayoutId id="2147486630" r:id="rId32"/>
  </p:sldLayoutIdLst>
  <p:hf hdr="0" dt="0"/>
  <p:txStyles>
    <p:titleStyle>
      <a:lvl1pPr algn="l" defTabSz="914400" rtl="0" eaLnBrk="1" latinLnBrk="0" hangingPunct="1">
        <a:lnSpc>
          <a:spcPts val="3840"/>
        </a:lnSpc>
        <a:spcBef>
          <a:spcPct val="0"/>
        </a:spcBef>
        <a:buNone/>
        <a:defRPr sz="3200" b="1" kern="1200">
          <a:solidFill>
            <a:schemeClr val="accent1"/>
          </a:solidFill>
          <a:latin typeface="+mj-lt"/>
          <a:ea typeface="+mj-ea"/>
          <a:cs typeface="+mj-cs"/>
        </a:defRPr>
      </a:lvl1pPr>
    </p:titleStyle>
    <p:bodyStyle>
      <a:lvl1pPr marL="179388" indent="-179388"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ts val="2400"/>
        </a:lnSpc>
        <a:spcBef>
          <a:spcPts val="500"/>
        </a:spcBef>
        <a:buFont typeface="Courier New" panose="02070309020205020404" pitchFamily="49" charset="0"/>
        <a:buChar char="­"/>
        <a:tabLst>
          <a:tab pos="449263" algn="l"/>
        </a:tabLst>
        <a:defRPr sz="2000" kern="1200">
          <a:solidFill>
            <a:schemeClr val="tx1"/>
          </a:solidFill>
          <a:latin typeface="+mn-lt"/>
          <a:ea typeface="+mn-ea"/>
          <a:cs typeface="+mn-cs"/>
        </a:defRPr>
      </a:lvl2pPr>
      <a:lvl3pPr marL="719138" indent="-269875"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D490F4D4-88A1-7D41-789B-825409097EDB}"/>
              </a:ext>
            </a:extLst>
          </p:cNvPr>
          <p:cNvSpPr>
            <a:spLocks noGrp="1"/>
          </p:cNvSpPr>
          <p:nvPr>
            <p:ph type="title"/>
          </p:nvPr>
        </p:nvSpPr>
        <p:spPr>
          <a:xfrm>
            <a:off x="521463" y="524871"/>
            <a:ext cx="11026965" cy="5311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77DF97-0846-ECA0-E565-C8E43A3B4512}"/>
              </a:ext>
            </a:extLst>
          </p:cNvPr>
          <p:cNvSpPr>
            <a:spLocks noGrp="1"/>
          </p:cNvSpPr>
          <p:nvPr>
            <p:ph type="body" idx="1"/>
          </p:nvPr>
        </p:nvSpPr>
        <p:spPr>
          <a:xfrm>
            <a:off x="535234" y="1440035"/>
            <a:ext cx="11013195" cy="306861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329F43B6-BC68-7018-51D5-E9769AC86C4E}"/>
              </a:ext>
            </a:extLst>
          </p:cNvPr>
          <p:cNvSpPr>
            <a:spLocks noGrp="1"/>
          </p:cNvSpPr>
          <p:nvPr>
            <p:ph type="dt" sz="half" idx="2"/>
          </p:nvPr>
        </p:nvSpPr>
        <p:spPr>
          <a:xfrm>
            <a:off x="4174933" y="6429531"/>
            <a:ext cx="701407" cy="288407"/>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5" name="Footer Placeholder 4">
            <a:extLst>
              <a:ext uri="{FF2B5EF4-FFF2-40B4-BE49-F238E27FC236}">
                <a16:creationId xmlns:a16="http://schemas.microsoft.com/office/drawing/2014/main" id="{13932355-C2D6-FB53-5F69-7099B765C4EA}"/>
              </a:ext>
            </a:extLst>
          </p:cNvPr>
          <p:cNvSpPr>
            <a:spLocks noGrp="1"/>
          </p:cNvSpPr>
          <p:nvPr>
            <p:ph type="ftr" sz="quarter" idx="3"/>
          </p:nvPr>
        </p:nvSpPr>
        <p:spPr>
          <a:xfrm>
            <a:off x="535234" y="6433068"/>
            <a:ext cx="3450118" cy="288407"/>
          </a:xfrm>
          <a:prstGeom prst="rect">
            <a:avLst/>
          </a:prstGeom>
        </p:spPr>
        <p:txBody>
          <a:bodyPr vert="horz" lIns="91440" tIns="45720" rIns="91440" bIns="45720" rtlCol="0" anchor="ctr"/>
          <a:lstStyle>
            <a:lvl1pPr algn="l">
              <a:lnSpc>
                <a:spcPts val="1200"/>
              </a:lnSpc>
              <a:defRPr sz="1000">
                <a:solidFill>
                  <a:schemeClr val="tx2"/>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81DAFF12-86AF-F23D-A807-03C13CB6307C}"/>
              </a:ext>
            </a:extLst>
          </p:cNvPr>
          <p:cNvSpPr>
            <a:spLocks noGrp="1"/>
          </p:cNvSpPr>
          <p:nvPr>
            <p:ph type="sldNum" sz="quarter" idx="4"/>
          </p:nvPr>
        </p:nvSpPr>
        <p:spPr>
          <a:xfrm>
            <a:off x="5767330" y="6433068"/>
            <a:ext cx="657340" cy="288407"/>
          </a:xfrm>
          <a:prstGeom prst="rect">
            <a:avLst/>
          </a:prstGeom>
        </p:spPr>
        <p:txBody>
          <a:bodyPr vert="horz" lIns="91440" tIns="45720" rIns="91440" bIns="45720" rtlCol="0" anchor="ctr"/>
          <a:lstStyle>
            <a:lvl1pPr algn="ctr">
              <a:defRPr sz="1000" b="1">
                <a:solidFill>
                  <a:schemeClr val="tx2"/>
                </a:solidFill>
              </a:defRPr>
            </a:lvl1pPr>
          </a:lstStyle>
          <a:p>
            <a:fld id="{3830CAAF-21A0-4241-92AC-0D55EFAA1541}" type="slidenum">
              <a:rPr lang="en-US" smtClean="0"/>
              <a:pPr/>
              <a:t>‹#›</a:t>
            </a:fld>
            <a:endParaRPr lang="en-US"/>
          </a:p>
        </p:txBody>
      </p:sp>
    </p:spTree>
    <p:extLst>
      <p:ext uri="{BB962C8B-B14F-4D97-AF65-F5344CB8AC3E}">
        <p14:creationId xmlns:p14="http://schemas.microsoft.com/office/powerpoint/2010/main" val="35490132"/>
      </p:ext>
    </p:extLst>
  </p:cSld>
  <p:clrMap bg1="lt1" tx1="dk1" bg2="lt2" tx2="dk2" accent1="accent1" accent2="accent2" accent3="accent3" accent4="accent4" accent5="accent5" accent6="accent6" hlink="hlink" folHlink="folHlink"/>
  <p:sldLayoutIdLst>
    <p:sldLayoutId id="2147486632" r:id="rId1"/>
    <p:sldLayoutId id="2147486633" r:id="rId2"/>
    <p:sldLayoutId id="2147486634" r:id="rId3"/>
    <p:sldLayoutId id="2147486635" r:id="rId4"/>
    <p:sldLayoutId id="2147486636" r:id="rId5"/>
    <p:sldLayoutId id="2147486637" r:id="rId6"/>
    <p:sldLayoutId id="2147486638" r:id="rId7"/>
    <p:sldLayoutId id="2147486639" r:id="rId8"/>
    <p:sldLayoutId id="2147486640" r:id="rId9"/>
    <p:sldLayoutId id="2147486641" r:id="rId10"/>
    <p:sldLayoutId id="2147486642" r:id="rId11"/>
    <p:sldLayoutId id="2147486643" r:id="rId12"/>
    <p:sldLayoutId id="2147486644" r:id="rId13"/>
    <p:sldLayoutId id="2147486645" r:id="rId14"/>
    <p:sldLayoutId id="2147486646" r:id="rId15"/>
    <p:sldLayoutId id="2147486647" r:id="rId16"/>
    <p:sldLayoutId id="2147486648" r:id="rId17"/>
    <p:sldLayoutId id="2147486649" r:id="rId18"/>
    <p:sldLayoutId id="2147486650" r:id="rId19"/>
    <p:sldLayoutId id="2147486651" r:id="rId20"/>
    <p:sldLayoutId id="2147486652" r:id="rId21"/>
    <p:sldLayoutId id="2147486653" r:id="rId22"/>
    <p:sldLayoutId id="2147486654" r:id="rId23"/>
    <p:sldLayoutId id="2147486655" r:id="rId24"/>
    <p:sldLayoutId id="2147486656" r:id="rId25"/>
    <p:sldLayoutId id="2147486657" r:id="rId26"/>
    <p:sldLayoutId id="2147486658" r:id="rId27"/>
    <p:sldLayoutId id="2147486659" r:id="rId28"/>
    <p:sldLayoutId id="2147486660" r:id="rId29"/>
    <p:sldLayoutId id="2147486661" r:id="rId30"/>
    <p:sldLayoutId id="2147486662" r:id="rId31"/>
    <p:sldLayoutId id="2147486663" r:id="rId32"/>
    <p:sldLayoutId id="2147486664" r:id="rId33"/>
  </p:sldLayoutIdLst>
  <p:hf hdr="0" dt="0"/>
  <p:txStyles>
    <p:titleStyle>
      <a:lvl1pPr algn="l" defTabSz="914400" rtl="0" eaLnBrk="1" latinLnBrk="0" hangingPunct="1">
        <a:lnSpc>
          <a:spcPts val="3840"/>
        </a:lnSpc>
        <a:spcBef>
          <a:spcPct val="0"/>
        </a:spcBef>
        <a:buNone/>
        <a:defRPr sz="3200" b="1" kern="1200">
          <a:solidFill>
            <a:schemeClr val="accent1"/>
          </a:solidFill>
          <a:latin typeface="+mj-lt"/>
          <a:ea typeface="+mj-ea"/>
          <a:cs typeface="+mj-cs"/>
        </a:defRPr>
      </a:lvl1pPr>
    </p:titleStyle>
    <p:bodyStyle>
      <a:lvl1pPr marL="179388" indent="-179388"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ts val="2400"/>
        </a:lnSpc>
        <a:spcBef>
          <a:spcPts val="500"/>
        </a:spcBef>
        <a:buFont typeface="Courier New" panose="02070309020205020404" pitchFamily="49" charset="0"/>
        <a:buChar char="­"/>
        <a:tabLst>
          <a:tab pos="449263" algn="l"/>
        </a:tabLst>
        <a:defRPr sz="2000" kern="1200">
          <a:solidFill>
            <a:schemeClr val="tx1"/>
          </a:solidFill>
          <a:latin typeface="+mn-lt"/>
          <a:ea typeface="+mn-ea"/>
          <a:cs typeface="+mn-cs"/>
        </a:defRPr>
      </a:lvl2pPr>
      <a:lvl3pPr marL="719138" indent="-269875"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229.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3.png"/><Relationship Id="rId5" Type="http://schemas.openxmlformats.org/officeDocument/2006/relationships/image" Target="../media/image101.jpe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hyperlink" Target="mailto:SASH_Support@bhp.com" TargetMode="External"/><Relationship Id="rId2" Type="http://schemas.openxmlformats.org/officeDocument/2006/relationships/notesSlide" Target="../notesSlides/notesSlide13.xml"/><Relationship Id="rId1" Type="http://schemas.openxmlformats.org/officeDocument/2006/relationships/slideLayout" Target="../slideLayouts/slideLayout232.xml"/><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4.png"/><Relationship Id="rId5" Type="http://schemas.openxmlformats.org/officeDocument/2006/relationships/image" Target="../media/image101.jpe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hyperlink" Target="mailto:SASH_Support@bhp.com" TargetMode="External"/><Relationship Id="rId2" Type="http://schemas.openxmlformats.org/officeDocument/2006/relationships/notesSlide" Target="../notesSlides/notesSlide18.xml"/><Relationship Id="rId1" Type="http://schemas.openxmlformats.org/officeDocument/2006/relationships/slideLayout" Target="../slideLayouts/slideLayout2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5.xml"/></Relationships>
</file>

<file path=ppt/slides/_rels/slide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xml"/><Relationship Id="rId1" Type="http://schemas.openxmlformats.org/officeDocument/2006/relationships/slideLayout" Target="../slideLayouts/slideLayout232.xml"/></Relationships>
</file>

<file path=ppt/slides/_rels/slide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2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6C799-A601-4A82-AD03-2D3B87476685}"/>
              </a:ext>
            </a:extLst>
          </p:cNvPr>
          <p:cNvSpPr>
            <a:spLocks noGrp="1"/>
          </p:cNvSpPr>
          <p:nvPr>
            <p:ph type="title"/>
          </p:nvPr>
        </p:nvSpPr>
        <p:spPr/>
        <p:txBody>
          <a:bodyPr/>
          <a:lstStyle/>
          <a:p>
            <a:r>
              <a:rPr lang="en-AU"/>
              <a:t>Active Bystander Training </a:t>
            </a:r>
          </a:p>
        </p:txBody>
      </p:sp>
      <p:sp>
        <p:nvSpPr>
          <p:cNvPr id="6" name="Content Placeholder 5">
            <a:extLst>
              <a:ext uri="{FF2B5EF4-FFF2-40B4-BE49-F238E27FC236}">
                <a16:creationId xmlns:a16="http://schemas.microsoft.com/office/drawing/2014/main" id="{D7376065-BB33-480A-879E-286556197CA7}"/>
              </a:ext>
            </a:extLst>
          </p:cNvPr>
          <p:cNvSpPr>
            <a:spLocks noGrp="1"/>
          </p:cNvSpPr>
          <p:nvPr>
            <p:ph idx="1"/>
          </p:nvPr>
        </p:nvSpPr>
        <p:spPr>
          <a:xfrm>
            <a:off x="637072" y="2912999"/>
            <a:ext cx="3488877" cy="3094486"/>
          </a:xfrm>
        </p:spPr>
        <p:txBody>
          <a:bodyPr lIns="72000" rIns="72000"/>
          <a:lstStyle/>
          <a:p>
            <a:pPr marL="0" indent="0">
              <a:buNone/>
            </a:pPr>
            <a:r>
              <a:rPr lang="en-AU" sz="1800"/>
              <a:t>Four trainings (10 minute each): </a:t>
            </a:r>
          </a:p>
          <a:p>
            <a:pPr marL="266700" indent="-266700">
              <a:buNone/>
            </a:pPr>
            <a:r>
              <a:rPr lang="en-AU" sz="1600">
                <a:sym typeface="Wingdings" panose="05000000000000000000" pitchFamily="2" charset="2"/>
              </a:rPr>
              <a:t> </a:t>
            </a:r>
            <a:r>
              <a:rPr lang="en-AU" sz="1600"/>
              <a:t>What stops us from intervening? </a:t>
            </a:r>
          </a:p>
          <a:p>
            <a:pPr marL="266700" indent="-266700">
              <a:buNone/>
            </a:pPr>
            <a:r>
              <a:rPr lang="en-AU" sz="1600">
                <a:sym typeface="Wingdings" panose="05000000000000000000" pitchFamily="2" charset="2"/>
              </a:rPr>
              <a:t> </a:t>
            </a:r>
            <a:r>
              <a:rPr lang="en-AU" sz="1600"/>
              <a:t>Impact of our responses on others</a:t>
            </a:r>
          </a:p>
          <a:p>
            <a:pPr marL="266700" indent="-266700">
              <a:buNone/>
            </a:pPr>
            <a:r>
              <a:rPr lang="en-AU" sz="1600">
                <a:sym typeface="Wingdings" panose="05000000000000000000" pitchFamily="2" charset="2"/>
              </a:rPr>
              <a:t> </a:t>
            </a:r>
            <a:r>
              <a:rPr lang="en-AU" sz="1600"/>
              <a:t>How to be effective bystanders- giving feedback</a:t>
            </a:r>
          </a:p>
          <a:p>
            <a:pPr marL="266700" indent="-266700">
              <a:buNone/>
            </a:pPr>
            <a:r>
              <a:rPr lang="en-AU" sz="1600">
                <a:sym typeface="Wingdings" panose="05000000000000000000" pitchFamily="2" charset="2"/>
              </a:rPr>
              <a:t> </a:t>
            </a:r>
            <a:r>
              <a:rPr lang="en-AU" sz="1600"/>
              <a:t>How to be effective bystanders- safe to speak up</a:t>
            </a:r>
          </a:p>
          <a:p>
            <a:pPr marL="457200" indent="-457200">
              <a:buAutoNum type="arabicPeriod"/>
            </a:pPr>
            <a:endParaRPr lang="en-AU"/>
          </a:p>
        </p:txBody>
      </p:sp>
      <p:sp>
        <p:nvSpPr>
          <p:cNvPr id="8" name="Content Placeholder 7">
            <a:extLst>
              <a:ext uri="{FF2B5EF4-FFF2-40B4-BE49-F238E27FC236}">
                <a16:creationId xmlns:a16="http://schemas.microsoft.com/office/drawing/2014/main" id="{5531D837-DA00-4F15-A258-70C26178C950}"/>
              </a:ext>
            </a:extLst>
          </p:cNvPr>
          <p:cNvSpPr>
            <a:spLocks noGrp="1"/>
          </p:cNvSpPr>
          <p:nvPr>
            <p:ph idx="15"/>
          </p:nvPr>
        </p:nvSpPr>
        <p:spPr>
          <a:xfrm>
            <a:off x="8272290" y="3261408"/>
            <a:ext cx="3070952" cy="1060796"/>
          </a:xfrm>
        </p:spPr>
        <p:txBody>
          <a:bodyPr vert="horz" lIns="91440" tIns="45720" rIns="91440" bIns="45720" rtlCol="0" anchor="t">
            <a:noAutofit/>
          </a:bodyPr>
          <a:lstStyle/>
          <a:p>
            <a:pPr marL="0" lvl="1" indent="0">
              <a:buNone/>
            </a:pPr>
            <a:r>
              <a:rPr lang="en-AU" sz="1600"/>
              <a:t>Deliver each of the four trainings</a:t>
            </a:r>
            <a:endParaRPr lang="en-US" sz="1600"/>
          </a:p>
        </p:txBody>
      </p:sp>
      <p:sp>
        <p:nvSpPr>
          <p:cNvPr id="10" name="Content Placeholder 9">
            <a:extLst>
              <a:ext uri="{FF2B5EF4-FFF2-40B4-BE49-F238E27FC236}">
                <a16:creationId xmlns:a16="http://schemas.microsoft.com/office/drawing/2014/main" id="{C89C8825-9B65-4E58-9AC1-14214B746AB0}"/>
              </a:ext>
            </a:extLst>
          </p:cNvPr>
          <p:cNvSpPr>
            <a:spLocks noGrp="1"/>
          </p:cNvSpPr>
          <p:nvPr>
            <p:ph idx="17"/>
          </p:nvPr>
        </p:nvSpPr>
        <p:spPr>
          <a:xfrm>
            <a:off x="793191" y="1949214"/>
            <a:ext cx="3003933" cy="703252"/>
          </a:xfrm>
        </p:spPr>
        <p:txBody>
          <a:bodyPr/>
          <a:lstStyle/>
          <a:p>
            <a:r>
              <a:rPr lang="en-AU" sz="1600"/>
              <a:t>What is in this pack</a:t>
            </a:r>
            <a:br>
              <a:rPr lang="en-AU" sz="1600"/>
            </a:br>
            <a:endParaRPr lang="en-AU"/>
          </a:p>
        </p:txBody>
      </p:sp>
      <p:sp>
        <p:nvSpPr>
          <p:cNvPr id="11" name="Content Placeholder 10">
            <a:extLst>
              <a:ext uri="{FF2B5EF4-FFF2-40B4-BE49-F238E27FC236}">
                <a16:creationId xmlns:a16="http://schemas.microsoft.com/office/drawing/2014/main" id="{C9D2CAC1-F345-41C9-BA14-053FD35BB582}"/>
              </a:ext>
            </a:extLst>
          </p:cNvPr>
          <p:cNvSpPr>
            <a:spLocks noGrp="1"/>
          </p:cNvSpPr>
          <p:nvPr>
            <p:ph idx="18"/>
          </p:nvPr>
        </p:nvSpPr>
        <p:spPr/>
        <p:txBody>
          <a:bodyPr/>
          <a:lstStyle/>
          <a:p>
            <a:r>
              <a:rPr lang="en-AU" sz="1600"/>
              <a:t>How to use this pack</a:t>
            </a:r>
          </a:p>
        </p:txBody>
      </p:sp>
      <p:pic>
        <p:nvPicPr>
          <p:cNvPr id="12" name="Picture 11" descr="Shape&#10;&#10;Description automatically generated">
            <a:extLst>
              <a:ext uri="{FF2B5EF4-FFF2-40B4-BE49-F238E27FC236}">
                <a16:creationId xmlns:a16="http://schemas.microsoft.com/office/drawing/2014/main" id="{2A7C5634-46CD-491F-8E57-B3A71EADB758}"/>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8994587" y="4573481"/>
            <a:ext cx="1654826" cy="1580490"/>
          </a:xfrm>
          <a:prstGeom prst="rect">
            <a:avLst/>
          </a:prstGeom>
        </p:spPr>
      </p:pic>
    </p:spTree>
    <p:extLst>
      <p:ext uri="{BB962C8B-B14F-4D97-AF65-F5344CB8AC3E}">
        <p14:creationId xmlns:p14="http://schemas.microsoft.com/office/powerpoint/2010/main" val="139343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0814-637D-4FF5-B6D6-42697DE58D16}"/>
              </a:ext>
            </a:extLst>
          </p:cNvPr>
          <p:cNvSpPr>
            <a:spLocks noGrp="1"/>
          </p:cNvSpPr>
          <p:nvPr>
            <p:ph type="title"/>
          </p:nvPr>
        </p:nvSpPr>
        <p:spPr/>
        <p:txBody>
          <a:bodyPr/>
          <a:lstStyle/>
          <a:p>
            <a:r>
              <a:rPr lang="en-AU"/>
              <a:t>Using this training</a:t>
            </a:r>
          </a:p>
        </p:txBody>
      </p:sp>
      <p:sp>
        <p:nvSpPr>
          <p:cNvPr id="3" name="Content Placeholder 2">
            <a:extLst>
              <a:ext uri="{FF2B5EF4-FFF2-40B4-BE49-F238E27FC236}">
                <a16:creationId xmlns:a16="http://schemas.microsoft.com/office/drawing/2014/main" id="{02DE5529-93D2-4F26-BDDE-9DCF510280A5}"/>
              </a:ext>
            </a:extLst>
          </p:cNvPr>
          <p:cNvSpPr>
            <a:spLocks noGrp="1"/>
          </p:cNvSpPr>
          <p:nvPr>
            <p:ph idx="1"/>
          </p:nvPr>
        </p:nvSpPr>
        <p:spPr>
          <a:xfrm>
            <a:off x="803564" y="1539608"/>
            <a:ext cx="5292436" cy="2256440"/>
          </a:xfrm>
        </p:spPr>
        <p:txBody>
          <a:bodyPr/>
          <a:lstStyle/>
          <a:p>
            <a:pPr marL="0" indent="0">
              <a:buNone/>
            </a:pPr>
            <a:r>
              <a:rPr lang="en-AU" sz="2400" b="1"/>
              <a:t>1. Intent of this training</a:t>
            </a:r>
          </a:p>
          <a:p>
            <a:pPr marL="0" indent="0">
              <a:buNone/>
            </a:pPr>
            <a:r>
              <a:rPr lang="en-AU"/>
              <a:t>We want to start a conversation around how situations may affect and impact others. </a:t>
            </a:r>
          </a:p>
          <a:p>
            <a:pPr marL="0" indent="0">
              <a:buNone/>
            </a:pPr>
            <a:endParaRPr lang="en-AU"/>
          </a:p>
        </p:txBody>
      </p:sp>
      <p:sp>
        <p:nvSpPr>
          <p:cNvPr id="4" name="Content Placeholder 3">
            <a:extLst>
              <a:ext uri="{FF2B5EF4-FFF2-40B4-BE49-F238E27FC236}">
                <a16:creationId xmlns:a16="http://schemas.microsoft.com/office/drawing/2014/main" id="{C6CC7ECB-6943-4931-BA00-3A04B928DD6F}"/>
              </a:ext>
            </a:extLst>
          </p:cNvPr>
          <p:cNvSpPr>
            <a:spLocks noGrp="1"/>
          </p:cNvSpPr>
          <p:nvPr>
            <p:ph idx="13"/>
          </p:nvPr>
        </p:nvSpPr>
        <p:spPr>
          <a:xfrm>
            <a:off x="791381" y="3993766"/>
            <a:ext cx="5187660" cy="2256440"/>
          </a:xfrm>
        </p:spPr>
        <p:txBody>
          <a:bodyPr/>
          <a:lstStyle/>
          <a:p>
            <a:pPr marL="0" indent="0">
              <a:buNone/>
            </a:pPr>
            <a:r>
              <a:rPr lang="en-AU" sz="2400" b="1"/>
              <a:t>2. How the session will run</a:t>
            </a:r>
          </a:p>
          <a:p>
            <a:pPr marL="0" indent="0">
              <a:buNone/>
            </a:pPr>
            <a:r>
              <a:rPr lang="en-AU" sz="2000"/>
              <a:t>The training will run for </a:t>
            </a:r>
            <a:r>
              <a:rPr lang="en-AU"/>
              <a:t>10</a:t>
            </a:r>
            <a:r>
              <a:rPr lang="en-AU" sz="2000"/>
              <a:t> mins.</a:t>
            </a:r>
            <a:endParaRPr lang="en-AU" sz="2000">
              <a:cs typeface="Arial"/>
            </a:endParaRPr>
          </a:p>
          <a:p>
            <a:pPr marL="0" indent="0">
              <a:buNone/>
            </a:pPr>
            <a:r>
              <a:rPr lang="en-AU" sz="2000"/>
              <a:t>Your team will be given prompting questions to start the conversation.</a:t>
            </a:r>
          </a:p>
          <a:p>
            <a:pPr marL="0" indent="0">
              <a:buNone/>
            </a:pPr>
            <a:r>
              <a:rPr lang="en-AU"/>
              <a:t>You will have conversation starters in the notes section of the slide.</a:t>
            </a:r>
            <a:endParaRPr lang="en-AU" sz="2000"/>
          </a:p>
          <a:p>
            <a:pPr marL="0" indent="0">
              <a:buNone/>
            </a:pPr>
            <a:endParaRPr lang="en-AU"/>
          </a:p>
        </p:txBody>
      </p:sp>
      <p:sp>
        <p:nvSpPr>
          <p:cNvPr id="5" name="Content Placeholder 4">
            <a:extLst>
              <a:ext uri="{FF2B5EF4-FFF2-40B4-BE49-F238E27FC236}">
                <a16:creationId xmlns:a16="http://schemas.microsoft.com/office/drawing/2014/main" id="{EA812653-79B0-4B2A-8883-673183A7E933}"/>
              </a:ext>
            </a:extLst>
          </p:cNvPr>
          <p:cNvSpPr>
            <a:spLocks noGrp="1"/>
          </p:cNvSpPr>
          <p:nvPr>
            <p:ph idx="14"/>
          </p:nvPr>
        </p:nvSpPr>
        <p:spPr>
          <a:xfrm>
            <a:off x="6223220" y="1704109"/>
            <a:ext cx="5292436" cy="2091939"/>
          </a:xfrm>
        </p:spPr>
        <p:txBody>
          <a:bodyPr/>
          <a:lstStyle/>
          <a:p>
            <a:pPr marL="0" indent="0">
              <a:buNone/>
            </a:pPr>
            <a:r>
              <a:rPr lang="en-AU" sz="2400" b="1"/>
              <a:t>3. What’s in the session</a:t>
            </a:r>
          </a:p>
          <a:p>
            <a:pPr marL="0" indent="0">
              <a:buNone/>
            </a:pPr>
            <a:r>
              <a:rPr lang="en-AU"/>
              <a:t>You will play a video scenario based on a real life incident that occurred at BHP. The group will be given open ended questions to discuss as a team. The session will finish with a team call to action.</a:t>
            </a:r>
          </a:p>
          <a:p>
            <a:pPr marL="0" indent="0">
              <a:buNone/>
            </a:pPr>
            <a:endParaRPr lang="en-AU"/>
          </a:p>
        </p:txBody>
      </p:sp>
      <p:pic>
        <p:nvPicPr>
          <p:cNvPr id="8" name="Picture 7" descr="Icon&#10;&#10;Description automatically generated">
            <a:extLst>
              <a:ext uri="{FF2B5EF4-FFF2-40B4-BE49-F238E27FC236}">
                <a16:creationId xmlns:a16="http://schemas.microsoft.com/office/drawing/2014/main" id="{700A88B9-92AB-44E6-AC0D-F0446A9E870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81757" y="3231494"/>
            <a:ext cx="3597009" cy="2906122"/>
          </a:xfrm>
          <a:prstGeom prst="rect">
            <a:avLst/>
          </a:prstGeom>
        </p:spPr>
      </p:pic>
    </p:spTree>
    <p:extLst>
      <p:ext uri="{BB962C8B-B14F-4D97-AF65-F5344CB8AC3E}">
        <p14:creationId xmlns:p14="http://schemas.microsoft.com/office/powerpoint/2010/main" val="158444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133" y="162544"/>
            <a:ext cx="1339231" cy="1339231"/>
          </a:xfrm>
          <a:prstGeom prst="rect">
            <a:avLst/>
          </a:prstGeom>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n-US" sz="1000" b="1" i="0" u="none" strike="noStrike" kern="1200" cap="none" spc="0" normalizeH="0" baseline="0" noProof="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AU"/>
              <a:t>Play video</a:t>
            </a:r>
          </a:p>
        </p:txBody>
      </p:sp>
      <p:pic>
        <p:nvPicPr>
          <p:cNvPr id="7" name="Micro Learning 3_Video_It happened to me">
            <a:hlinkClick r:id="" action="ppaction://media"/>
            <a:extLst>
              <a:ext uri="{FF2B5EF4-FFF2-40B4-BE49-F238E27FC236}">
                <a16:creationId xmlns:a16="http://schemas.microsoft.com/office/drawing/2014/main" id="{454DBBE4-8CF0-4166-91C3-2279CE211192}"/>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232453" y="1094197"/>
            <a:ext cx="8999338" cy="5062128"/>
          </a:xfrm>
          <a:prstGeom prst="rect">
            <a:avLst/>
          </a:prstGeom>
        </p:spPr>
      </p:pic>
    </p:spTree>
    <p:extLst>
      <p:ext uri="{BB962C8B-B14F-4D97-AF65-F5344CB8AC3E}">
        <p14:creationId xmlns:p14="http://schemas.microsoft.com/office/powerpoint/2010/main" val="4254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fullScrn="1">
              <p:cMediaNode vol="80000">
                <p:cTn id="12"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E4B2EC5D-26B4-4DAD-A312-1C2D53D10E93}"/>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476093" y="3485970"/>
            <a:ext cx="3134120" cy="2993332"/>
          </a:xfrm>
          <a:prstGeom prst="rect">
            <a:avLst/>
          </a:prstGeom>
        </p:spPr>
      </p:pic>
      <p:sp>
        <p:nvSpPr>
          <p:cNvPr id="4" name="Content Placeholder 3">
            <a:extLst>
              <a:ext uri="{FF2B5EF4-FFF2-40B4-BE49-F238E27FC236}">
                <a16:creationId xmlns:a16="http://schemas.microsoft.com/office/drawing/2014/main" id="{CFB95410-4218-4E7B-8C33-611F084F05DB}"/>
              </a:ext>
            </a:extLst>
          </p:cNvPr>
          <p:cNvSpPr>
            <a:spLocks noGrp="1"/>
          </p:cNvSpPr>
          <p:nvPr>
            <p:ph type="body" sz="quarter" idx="13"/>
          </p:nvPr>
        </p:nvSpPr>
        <p:spPr>
          <a:xfrm>
            <a:off x="1979613" y="734494"/>
            <a:ext cx="9678987" cy="2290011"/>
          </a:xfrm>
        </p:spPr>
        <p:txBody>
          <a:bodyPr/>
          <a:lstStyle/>
          <a:p>
            <a:pPr marL="0" indent="0">
              <a:lnSpc>
                <a:spcPct val="100000"/>
              </a:lnSpc>
              <a:buNone/>
            </a:pPr>
            <a:r>
              <a:rPr lang="en-AU" sz="2400" b="0"/>
              <a:t>When we do nothing, what message do we send to the </a:t>
            </a:r>
          </a:p>
          <a:p>
            <a:pPr marL="0" indent="0">
              <a:lnSpc>
                <a:spcPct val="100000"/>
              </a:lnSpc>
              <a:buNone/>
            </a:pPr>
            <a:r>
              <a:rPr lang="en-AU" sz="2400" b="0"/>
              <a:t>source of disrespect, the targeted person and other bystanders?</a:t>
            </a:r>
            <a:br>
              <a:rPr lang="en-AU" sz="2400" b="0"/>
            </a:br>
            <a:endParaRPr lang="en-AU" sz="2400"/>
          </a:p>
          <a:p>
            <a:r>
              <a:rPr lang="en-AU" sz="2400"/>
              <a:t>What are the short and long-term effects of doing nothing?</a:t>
            </a:r>
          </a:p>
          <a:p>
            <a:pPr marL="0" indent="0">
              <a:buNone/>
            </a:pPr>
            <a:endParaRPr lang="en-AU"/>
          </a:p>
        </p:txBody>
      </p:sp>
      <p:sp>
        <p:nvSpPr>
          <p:cNvPr id="6" name="Text Placeholder 5">
            <a:extLst>
              <a:ext uri="{FF2B5EF4-FFF2-40B4-BE49-F238E27FC236}">
                <a16:creationId xmlns:a16="http://schemas.microsoft.com/office/drawing/2014/main" id="{75AD6EE7-A162-4A19-9BF0-F718DF2741FC}"/>
              </a:ext>
            </a:extLst>
          </p:cNvPr>
          <p:cNvSpPr>
            <a:spLocks noGrp="1"/>
          </p:cNvSpPr>
          <p:nvPr>
            <p:ph type="body" sz="quarter" idx="14"/>
          </p:nvPr>
        </p:nvSpPr>
        <p:spPr/>
        <p:txBody>
          <a:bodyPr/>
          <a:lstStyle/>
          <a:p>
            <a:r>
              <a:rPr lang="en-AU"/>
              <a:t>Your impact</a:t>
            </a:r>
          </a:p>
        </p:txBody>
      </p:sp>
      <p:sp>
        <p:nvSpPr>
          <p:cNvPr id="7" name="TextBox 6">
            <a:extLst>
              <a:ext uri="{FF2B5EF4-FFF2-40B4-BE49-F238E27FC236}">
                <a16:creationId xmlns:a16="http://schemas.microsoft.com/office/drawing/2014/main" id="{61142EF7-57C5-4BD6-8A37-FDDDD86588B4}"/>
              </a:ext>
            </a:extLst>
          </p:cNvPr>
          <p:cNvSpPr txBox="1"/>
          <p:nvPr/>
        </p:nvSpPr>
        <p:spPr>
          <a:xfrm>
            <a:off x="3048000" y="4199811"/>
            <a:ext cx="6664960"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F67B2F"/>
                </a:solidFill>
                <a:effectLst/>
                <a:uLnTx/>
                <a:uFillTx/>
                <a:latin typeface="Arial" panose="020B0604020202020204"/>
                <a:ea typeface="+mn-ea"/>
                <a:cs typeface="+mn-cs"/>
              </a:rPr>
              <a:t>What could we do as a team?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476472"/>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476472"/>
                </a:solidFill>
                <a:effectLst/>
                <a:uLnTx/>
                <a:uFillTx/>
                <a:latin typeface="Arial" panose="020B0604020202020204"/>
                <a:ea typeface="+mn-ea"/>
                <a:cs typeface="+mn-cs"/>
              </a:rPr>
              <a:t>What are some ways we could take action that addresses disrespectful behaviours in our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7571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A27C4D-9D8F-4BDF-9620-7FE24958DF2E}"/>
              </a:ext>
            </a:extLst>
          </p:cNvPr>
          <p:cNvSpPr>
            <a:spLocks noGrp="1"/>
          </p:cNvSpPr>
          <p:nvPr>
            <p:ph idx="1"/>
          </p:nvPr>
        </p:nvSpPr>
        <p:spPr/>
        <p:txBody>
          <a:bodyPr/>
          <a:lstStyle/>
          <a:p>
            <a:pPr marL="0" indent="0" algn="ctr">
              <a:lnSpc>
                <a:spcPct val="150000"/>
              </a:lnSpc>
              <a:buNone/>
            </a:pPr>
            <a:r>
              <a:rPr lang="en-AU" sz="3200" b="0">
                <a:solidFill>
                  <a:srgbClr val="476475"/>
                </a:solidFill>
              </a:rPr>
              <a:t>Has this happened to you before? </a:t>
            </a:r>
          </a:p>
          <a:p>
            <a:pPr marL="0" indent="0" algn="ctr">
              <a:lnSpc>
                <a:spcPct val="150000"/>
              </a:lnSpc>
              <a:buNone/>
            </a:pPr>
            <a:r>
              <a:rPr lang="en-AU" sz="3200" b="0">
                <a:solidFill>
                  <a:srgbClr val="476475"/>
                </a:solidFill>
              </a:rPr>
              <a:t>If so, what did you do? </a:t>
            </a:r>
          </a:p>
          <a:p>
            <a:pPr marL="0" indent="0" algn="ctr">
              <a:lnSpc>
                <a:spcPct val="150000"/>
              </a:lnSpc>
              <a:buNone/>
            </a:pPr>
            <a:r>
              <a:rPr lang="en-AU" sz="3200" b="0">
                <a:solidFill>
                  <a:srgbClr val="476475"/>
                </a:solidFill>
              </a:rPr>
              <a:t>If not, what do you think you would do? </a:t>
            </a:r>
          </a:p>
          <a:p>
            <a:pPr marL="0" indent="0">
              <a:buNone/>
            </a:pPr>
            <a:endParaRPr lang="en-AU"/>
          </a:p>
        </p:txBody>
      </p:sp>
      <p:sp>
        <p:nvSpPr>
          <p:cNvPr id="12" name="Title 11">
            <a:extLst>
              <a:ext uri="{FF2B5EF4-FFF2-40B4-BE49-F238E27FC236}">
                <a16:creationId xmlns:a16="http://schemas.microsoft.com/office/drawing/2014/main" id="{AECA65BC-544F-41B1-9F2C-8C6C7A68AD33}"/>
              </a:ext>
            </a:extLst>
          </p:cNvPr>
          <p:cNvSpPr>
            <a:spLocks noGrp="1"/>
          </p:cNvSpPr>
          <p:nvPr>
            <p:ph type="title"/>
          </p:nvPr>
        </p:nvSpPr>
        <p:spPr>
          <a:xfrm>
            <a:off x="449262" y="667973"/>
            <a:ext cx="11062772" cy="488682"/>
          </a:xfrm>
        </p:spPr>
        <p:txBody>
          <a:bodyPr/>
          <a:lstStyle/>
          <a:p>
            <a:r>
              <a:rPr lang="en-AU" sz="3200"/>
              <a:t>Reflection questions</a:t>
            </a:r>
            <a:br>
              <a:rPr lang="en-AU" sz="3200" b="0">
                <a:solidFill>
                  <a:srgbClr val="476475"/>
                </a:solidFill>
              </a:rPr>
            </a:br>
            <a:endParaRPr lang="en-AU"/>
          </a:p>
        </p:txBody>
      </p:sp>
    </p:spTree>
    <p:extLst>
      <p:ext uri="{BB962C8B-B14F-4D97-AF65-F5344CB8AC3E}">
        <p14:creationId xmlns:p14="http://schemas.microsoft.com/office/powerpoint/2010/main" val="107017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r>
              <a:rPr lang="en-US"/>
              <a:t>Need further support</a:t>
            </a:r>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srgbClr val="476472"/>
                </a:solidFill>
                <a:effectLst/>
                <a:uLnTx/>
                <a:uFillTx/>
                <a:latin typeface="Arial" panose="020B0604020202020204"/>
                <a:ea typeface="+mn-ea"/>
                <a:cs typeface="+mn-cs"/>
              </a:rPr>
              <a:t>Active Bystanders Module 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n-US" sz="1000" b="1" i="0" u="none" strike="noStrike" kern="1200" cap="none" spc="0" normalizeH="0" baseline="0" noProof="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r>
              <a:rPr lang="en-US"/>
              <a:t>Your Leader</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p:txBody>
          <a:bodyPr/>
          <a:lstStyle/>
          <a:p>
            <a:r>
              <a:rPr lang="en-US"/>
              <a:t>Please reach out to a trusted person in your network</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r>
              <a:rPr lang="en-US"/>
              <a:t>Your 2-Up Leader</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r>
              <a:rPr lang="en-US"/>
              <a:t>Human Resources</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r>
              <a:rPr lang="en-US"/>
              <a:t>Someone you trust</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r>
              <a:rPr lang="en-US" err="1"/>
              <a:t>EthicsPoint</a:t>
            </a:r>
            <a:r>
              <a:rPr lang="en-US"/>
              <a:t> </a:t>
            </a:r>
            <a:br>
              <a:rPr lang="en-US"/>
            </a:br>
            <a:r>
              <a:rPr lang="en-US"/>
              <a:t>anonymously 24/7</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en-US"/>
              <a:t>EAP</a:t>
            </a: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929817"/>
            <a:ext cx="3305059" cy="757833"/>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Contract Owner, Contract Owner Representative or Job Initiator</a:t>
            </a:r>
          </a:p>
        </p:txBody>
      </p:sp>
    </p:spTree>
    <p:extLst>
      <p:ext uri="{BB962C8B-B14F-4D97-AF65-F5344CB8AC3E}">
        <p14:creationId xmlns:p14="http://schemas.microsoft.com/office/powerpoint/2010/main" val="91434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60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75622" y="1045326"/>
            <a:ext cx="11060944" cy="1795749"/>
          </a:xfrm>
        </p:spPr>
        <p:txBody>
          <a:bodyPr/>
          <a:lstStyle/>
          <a:p>
            <a:r>
              <a:rPr lang="en-AU"/>
              <a:t>Active Bystanders</a:t>
            </a:r>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45340" y="2841075"/>
            <a:ext cx="11071038" cy="311704"/>
          </a:xfrm>
        </p:spPr>
        <p:txBody>
          <a:bodyPr/>
          <a:lstStyle/>
          <a:p>
            <a:r>
              <a:rPr lang="en-AU">
                <a:solidFill>
                  <a:srgbClr val="F67B2F"/>
                </a:solidFill>
              </a:rPr>
              <a:t>Training</a:t>
            </a:r>
            <a:endParaRPr lang="en-AU"/>
          </a:p>
        </p:txBody>
      </p:sp>
      <p:sp>
        <p:nvSpPr>
          <p:cNvPr id="7" name="TextBox 6">
            <a:extLst>
              <a:ext uri="{FF2B5EF4-FFF2-40B4-BE49-F238E27FC236}">
                <a16:creationId xmlns:a16="http://schemas.microsoft.com/office/drawing/2014/main" id="{A8E9E40C-3D74-90D6-666C-DC3061090709}"/>
              </a:ext>
            </a:extLst>
          </p:cNvPr>
          <p:cNvSpPr txBox="1"/>
          <p:nvPr/>
        </p:nvSpPr>
        <p:spPr>
          <a:xfrm>
            <a:off x="1101534" y="3244333"/>
            <a:ext cx="6096000" cy="369332"/>
          </a:xfrm>
          <a:prstGeom prst="rect">
            <a:avLst/>
          </a:prstGeom>
          <a:noFill/>
        </p:spPr>
        <p:txBody>
          <a:bodyPr wrap="square">
            <a:spAutoFit/>
          </a:bodyPr>
          <a:lstStyle/>
          <a:p>
            <a:r>
              <a:rPr lang="en-AU" b="1">
                <a:solidFill>
                  <a:srgbClr val="F67B2F"/>
                </a:solidFill>
              </a:rPr>
              <a:t>How to be effective bystanders- giving feedback</a:t>
            </a:r>
          </a:p>
        </p:txBody>
      </p:sp>
      <p:sp>
        <p:nvSpPr>
          <p:cNvPr id="4" name="TextBox 3">
            <a:extLst>
              <a:ext uri="{FF2B5EF4-FFF2-40B4-BE49-F238E27FC236}">
                <a16:creationId xmlns:a16="http://schemas.microsoft.com/office/drawing/2014/main" id="{B5314ECB-2E4A-29CE-3DC4-5B926D783EF3}"/>
              </a:ext>
            </a:extLst>
          </p:cNvPr>
          <p:cNvSpPr txBox="1"/>
          <p:nvPr/>
        </p:nvSpPr>
        <p:spPr>
          <a:xfrm>
            <a:off x="525152" y="3152779"/>
            <a:ext cx="635000" cy="584775"/>
          </a:xfrm>
          <a:prstGeom prst="rect">
            <a:avLst/>
          </a:prstGeom>
          <a:noFill/>
        </p:spPr>
        <p:txBody>
          <a:bodyPr wrap="square">
            <a:spAutoFit/>
          </a:bodyPr>
          <a:lstStyle/>
          <a:p>
            <a:r>
              <a:rPr lang="en-AU" sz="3200" b="1">
                <a:solidFill>
                  <a:srgbClr val="F67B2F"/>
                </a:solidFill>
                <a:sym typeface="Wingdings" panose="05000000000000000000" pitchFamily="2" charset="2"/>
              </a:rPr>
              <a:t></a:t>
            </a:r>
            <a:endParaRPr lang="en-AU" sz="3200" b="1">
              <a:solidFill>
                <a:srgbClr val="F67B2F"/>
              </a:solidFill>
            </a:endParaRPr>
          </a:p>
        </p:txBody>
      </p:sp>
    </p:spTree>
    <p:extLst>
      <p:ext uri="{BB962C8B-B14F-4D97-AF65-F5344CB8AC3E}">
        <p14:creationId xmlns:p14="http://schemas.microsoft.com/office/powerpoint/2010/main" val="2278814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567F76-A0E4-43C0-8AE5-BEE42509AB38}"/>
              </a:ext>
            </a:extLst>
          </p:cNvPr>
          <p:cNvSpPr>
            <a:spLocks noGrp="1"/>
          </p:cNvSpPr>
          <p:nvPr>
            <p:ph idx="1"/>
          </p:nvPr>
        </p:nvSpPr>
        <p:spPr>
          <a:xfrm>
            <a:off x="669073" y="1260539"/>
            <a:ext cx="5322152" cy="2256440"/>
          </a:xfrm>
        </p:spPr>
        <p:txBody>
          <a:bodyPr/>
          <a:lstStyle/>
          <a:p>
            <a:pPr marL="0" indent="0" algn="ctr">
              <a:buNone/>
            </a:pPr>
            <a:r>
              <a:rPr lang="en-AU" b="1"/>
              <a:t>Intent of this training</a:t>
            </a:r>
            <a:endParaRPr lang="en-AU" sz="1800" b="0"/>
          </a:p>
          <a:p>
            <a:pPr marL="0" indent="0">
              <a:buNone/>
            </a:pPr>
            <a:endParaRPr lang="en-AU" sz="1600" b="0"/>
          </a:p>
          <a:p>
            <a:pPr marL="0" indent="0">
              <a:buNone/>
            </a:pPr>
            <a:r>
              <a:rPr lang="en-AU" sz="1600" b="0"/>
              <a:t>The purpose is to start the conversation </a:t>
            </a:r>
            <a:r>
              <a:rPr lang="en-AU" sz="1600"/>
              <a:t>on </a:t>
            </a:r>
            <a:r>
              <a:rPr lang="en-AU" sz="1600" b="0"/>
              <a:t>ways to give feedback or address a disrespectful behaviour.</a:t>
            </a:r>
            <a:r>
              <a:rPr lang="en-AU" sz="1600"/>
              <a:t> </a:t>
            </a:r>
            <a:endParaRPr lang="en-AU" sz="1600" b="0">
              <a:cs typeface="Arial"/>
            </a:endParaRPr>
          </a:p>
          <a:p>
            <a:pPr marL="0" indent="0">
              <a:buNone/>
            </a:pPr>
            <a:endParaRPr lang="en-AU"/>
          </a:p>
        </p:txBody>
      </p:sp>
      <p:sp>
        <p:nvSpPr>
          <p:cNvPr id="4" name="Content Placeholder 3">
            <a:extLst>
              <a:ext uri="{FF2B5EF4-FFF2-40B4-BE49-F238E27FC236}">
                <a16:creationId xmlns:a16="http://schemas.microsoft.com/office/drawing/2014/main" id="{70DDCE7C-7FE0-41D7-96AA-33447AE167F2}"/>
              </a:ext>
            </a:extLst>
          </p:cNvPr>
          <p:cNvSpPr>
            <a:spLocks noGrp="1"/>
          </p:cNvSpPr>
          <p:nvPr>
            <p:ph idx="13"/>
          </p:nvPr>
        </p:nvSpPr>
        <p:spPr>
          <a:xfrm>
            <a:off x="669073" y="3985610"/>
            <a:ext cx="5531704" cy="2256440"/>
          </a:xfrm>
        </p:spPr>
        <p:txBody>
          <a:bodyPr/>
          <a:lstStyle/>
          <a:p>
            <a:pPr marL="0" indent="0" algn="ctr">
              <a:buNone/>
            </a:pPr>
            <a:r>
              <a:rPr lang="en-AU" b="1"/>
              <a:t>How the session will run</a:t>
            </a:r>
          </a:p>
          <a:p>
            <a:pPr marL="0" indent="0">
              <a:buNone/>
            </a:pPr>
            <a:r>
              <a:rPr lang="en-AU" sz="1600" b="0"/>
              <a:t>The training will run for 5-10 mins. </a:t>
            </a:r>
          </a:p>
          <a:p>
            <a:pPr marL="0" indent="0">
              <a:buNone/>
            </a:pPr>
            <a:r>
              <a:rPr lang="en-AU" sz="1600" b="0"/>
              <a:t>You will play a video scenario based </a:t>
            </a:r>
            <a:r>
              <a:rPr lang="en-AU" sz="1600"/>
              <a:t>on </a:t>
            </a:r>
            <a:r>
              <a:rPr lang="en-AU" sz="1600" b="0"/>
              <a:t>a </a:t>
            </a:r>
            <a:r>
              <a:rPr lang="en-AU" sz="1600"/>
              <a:t>real-life</a:t>
            </a:r>
            <a:r>
              <a:rPr lang="en-AU" sz="1600" b="0"/>
              <a:t> incident that occurred at BHP</a:t>
            </a:r>
            <a:r>
              <a:rPr lang="en-AU" sz="1800" b="0"/>
              <a:t>.</a:t>
            </a:r>
            <a:r>
              <a:rPr lang="en-AU" sz="1800"/>
              <a:t> </a:t>
            </a:r>
            <a:endParaRPr lang="en-AU" sz="1600" b="0"/>
          </a:p>
          <a:p>
            <a:pPr marL="0" indent="0">
              <a:buNone/>
            </a:pPr>
            <a:r>
              <a:rPr lang="en-AU" sz="1600" b="0"/>
              <a:t>If you are offline, the script is available in the notes section of this training.</a:t>
            </a:r>
          </a:p>
          <a:p>
            <a:pPr marL="0" indent="0">
              <a:buNone/>
            </a:pPr>
            <a:r>
              <a:rPr lang="en-AU" sz="1600" b="0"/>
              <a:t>You are given prompt questions to start the conversation.</a:t>
            </a:r>
          </a:p>
          <a:p>
            <a:pPr marL="179070" indent="-179070"/>
            <a:endParaRPr lang="en-AU">
              <a:cs typeface="Arial" panose="020B0604020202020204"/>
            </a:endParaRPr>
          </a:p>
        </p:txBody>
      </p:sp>
      <p:sp>
        <p:nvSpPr>
          <p:cNvPr id="5" name="Content Placeholder 4">
            <a:extLst>
              <a:ext uri="{FF2B5EF4-FFF2-40B4-BE49-F238E27FC236}">
                <a16:creationId xmlns:a16="http://schemas.microsoft.com/office/drawing/2014/main" id="{C73B2364-B976-4EC1-85C2-D6E0DBB8C2A1}"/>
              </a:ext>
            </a:extLst>
          </p:cNvPr>
          <p:cNvSpPr>
            <a:spLocks noGrp="1"/>
          </p:cNvSpPr>
          <p:nvPr>
            <p:ph idx="14"/>
          </p:nvPr>
        </p:nvSpPr>
        <p:spPr>
          <a:xfrm>
            <a:off x="6200777" y="1539608"/>
            <a:ext cx="5322150" cy="2256440"/>
          </a:xfrm>
        </p:spPr>
        <p:txBody>
          <a:bodyPr/>
          <a:lstStyle/>
          <a:p>
            <a:pPr marL="0" indent="0" algn="ctr">
              <a:buNone/>
            </a:pPr>
            <a:r>
              <a:rPr lang="en-AU" b="1"/>
              <a:t>What’s in the session</a:t>
            </a:r>
          </a:p>
          <a:p>
            <a:pPr marL="0" indent="0">
              <a:buNone/>
            </a:pPr>
            <a:endParaRPr lang="en-AU" sz="1600" b="0"/>
          </a:p>
          <a:p>
            <a:pPr marL="0" indent="0">
              <a:buNone/>
            </a:pPr>
            <a:r>
              <a:rPr lang="en-AU" sz="1600" b="0"/>
              <a:t>The group will be given a short video to watch. </a:t>
            </a:r>
          </a:p>
          <a:p>
            <a:pPr marL="0" indent="0">
              <a:buNone/>
            </a:pPr>
            <a:r>
              <a:rPr lang="en-AU" sz="1600" b="0"/>
              <a:t>Afterwards, the group will be given open ended questions to discuss as a team.</a:t>
            </a:r>
          </a:p>
          <a:p>
            <a:pPr marL="0" indent="0">
              <a:buNone/>
            </a:pPr>
            <a:r>
              <a:rPr lang="en-AU" sz="1600" b="0"/>
              <a:t>The session will finish with take away reflection questions and a team call to action</a:t>
            </a:r>
            <a:endParaRPr lang="en-AU"/>
          </a:p>
        </p:txBody>
      </p:sp>
      <p:sp>
        <p:nvSpPr>
          <p:cNvPr id="2" name="Title 1">
            <a:extLst>
              <a:ext uri="{FF2B5EF4-FFF2-40B4-BE49-F238E27FC236}">
                <a16:creationId xmlns:a16="http://schemas.microsoft.com/office/drawing/2014/main" id="{E03461E9-56AE-4C14-8154-EE1FEA93E614}"/>
              </a:ext>
            </a:extLst>
          </p:cNvPr>
          <p:cNvSpPr>
            <a:spLocks noGrp="1"/>
          </p:cNvSpPr>
          <p:nvPr>
            <p:ph type="title"/>
          </p:nvPr>
        </p:nvSpPr>
        <p:spPr>
          <a:xfrm>
            <a:off x="274356" y="781883"/>
            <a:ext cx="11062772" cy="488682"/>
          </a:xfrm>
        </p:spPr>
        <p:txBody>
          <a:bodyPr/>
          <a:lstStyle/>
          <a:p>
            <a:r>
              <a:rPr lang="en-AU" sz="3200" spc="-27">
                <a:solidFill>
                  <a:srgbClr val="E65400"/>
                </a:solidFill>
                <a:cs typeface="Arial"/>
                <a:sym typeface="Arial" panose="020B0604020202020204" pitchFamily="34" charset="0"/>
              </a:rPr>
              <a:t>Using this training</a:t>
            </a:r>
            <a:endParaRPr lang="en-AU"/>
          </a:p>
        </p:txBody>
      </p:sp>
      <p:pic>
        <p:nvPicPr>
          <p:cNvPr id="14" name="Picture Placeholder 13" descr="Icon&#10;&#10;Description automatically generated">
            <a:extLst>
              <a:ext uri="{FF2B5EF4-FFF2-40B4-BE49-F238E27FC236}">
                <a16:creationId xmlns:a16="http://schemas.microsoft.com/office/drawing/2014/main" id="{87009BCD-E138-4373-AF73-7DCAF3C5793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t="23389" b="23389"/>
          <a:stretch/>
        </p:blipFill>
        <p:spPr>
          <a:xfrm>
            <a:off x="6479905" y="3884924"/>
            <a:ext cx="4763894" cy="2049458"/>
          </a:xfrm>
          <a:prstGeom prst="rect">
            <a:avLst/>
          </a:prstGeom>
        </p:spPr>
      </p:pic>
    </p:spTree>
    <p:extLst>
      <p:ext uri="{BB962C8B-B14F-4D97-AF65-F5344CB8AC3E}">
        <p14:creationId xmlns:p14="http://schemas.microsoft.com/office/powerpoint/2010/main" val="195053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133" y="162544"/>
            <a:ext cx="1339231" cy="1339231"/>
          </a:xfrm>
          <a:prstGeom prst="rect">
            <a:avLst/>
          </a:prstGeom>
        </p:spPr>
      </p:pic>
      <p:sp>
        <p:nvSpPr>
          <p:cNvPr id="5" name="Title 4"/>
          <p:cNvSpPr>
            <a:spLocks noGrp="1"/>
          </p:cNvSpPr>
          <p:nvPr>
            <p:ph type="title"/>
          </p:nvPr>
        </p:nvSpPr>
        <p:spPr/>
        <p:txBody>
          <a:bodyPr/>
          <a:lstStyle/>
          <a:p>
            <a:r>
              <a:rPr lang="en-AU">
                <a:solidFill>
                  <a:srgbClr val="E65400"/>
                </a:solidFill>
              </a:rPr>
              <a:t>Play video</a:t>
            </a:r>
          </a:p>
        </p:txBody>
      </p:sp>
      <p:pic>
        <p:nvPicPr>
          <p:cNvPr id="10" name="Respectful Behaviours_1">
            <a:hlinkClick r:id="" action="ppaction://media"/>
            <a:extLst>
              <a:ext uri="{FF2B5EF4-FFF2-40B4-BE49-F238E27FC236}">
                <a16:creationId xmlns:a16="http://schemas.microsoft.com/office/drawing/2014/main" id="{B9D030DE-066F-4523-AC44-ACAC67F9F112}"/>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958975" y="1412875"/>
            <a:ext cx="8274050" cy="4654550"/>
          </a:xfrm>
        </p:spPr>
      </p:pic>
    </p:spTree>
    <p:extLst>
      <p:ext uri="{BB962C8B-B14F-4D97-AF65-F5344CB8AC3E}">
        <p14:creationId xmlns:p14="http://schemas.microsoft.com/office/powerpoint/2010/main" val="31127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E00E0-A0EB-5B40-B6AB-7ABCB15D6A67}"/>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bg1"/>
              </a:solidFill>
            </a:endParaRPr>
          </a:p>
        </p:txBody>
      </p:sp>
      <p:sp>
        <p:nvSpPr>
          <p:cNvPr id="3" name="Rectangle 2">
            <a:hlinkClick r:id="rId3"/>
            <a:extLst>
              <a:ext uri="{FF2B5EF4-FFF2-40B4-BE49-F238E27FC236}">
                <a16:creationId xmlns:a16="http://schemas.microsoft.com/office/drawing/2014/main" id="{7258A36E-1F12-2941-B446-A3B5CF7B3B45}"/>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bg1"/>
              </a:solidFill>
            </a:endParaRPr>
          </a:p>
        </p:txBody>
      </p:sp>
      <p:sp>
        <p:nvSpPr>
          <p:cNvPr id="11" name="TextBox 10"/>
          <p:cNvSpPr txBox="1"/>
          <p:nvPr/>
        </p:nvSpPr>
        <p:spPr>
          <a:xfrm>
            <a:off x="6718041" y="59715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pic>
        <p:nvPicPr>
          <p:cNvPr id="12" name="Picture 11" descr="Shape&#10;&#10;Description automatically generated">
            <a:extLst>
              <a:ext uri="{FF2B5EF4-FFF2-40B4-BE49-F238E27FC236}">
                <a16:creationId xmlns:a16="http://schemas.microsoft.com/office/drawing/2014/main" id="{B479B247-1174-469C-819C-068F591670A7}"/>
              </a:ext>
            </a:extLst>
          </p:cNvPr>
          <p:cNvPicPr>
            <a:picLocks noChangeAspect="1"/>
          </p:cNvPicPr>
          <p:nvPr/>
        </p:nvPicPr>
        <p:blipFill rotWithShape="1">
          <a:blip r:embed="rId4" cstate="print">
            <a:alphaModFix amt="20000"/>
            <a:extLst>
              <a:ext uri="{28A0092B-C50C-407E-A947-70E740481C1C}">
                <a14:useLocalDpi xmlns:a14="http://schemas.microsoft.com/office/drawing/2010/main"/>
              </a:ext>
            </a:extLst>
          </a:blip>
          <a:srcRect/>
          <a:stretch/>
        </p:blipFill>
        <p:spPr>
          <a:xfrm>
            <a:off x="592845" y="3606718"/>
            <a:ext cx="2925932" cy="2794496"/>
          </a:xfrm>
          <a:prstGeom prst="rect">
            <a:avLst/>
          </a:prstGeom>
        </p:spPr>
      </p:pic>
      <p:sp>
        <p:nvSpPr>
          <p:cNvPr id="4" name="Title 3">
            <a:extLst>
              <a:ext uri="{FF2B5EF4-FFF2-40B4-BE49-F238E27FC236}">
                <a16:creationId xmlns:a16="http://schemas.microsoft.com/office/drawing/2014/main" id="{CAC3E162-5A04-4584-801C-D573E1BD5AA9}"/>
              </a:ext>
            </a:extLst>
          </p:cNvPr>
          <p:cNvSpPr>
            <a:spLocks noGrp="1"/>
          </p:cNvSpPr>
          <p:nvPr>
            <p:ph type="title"/>
          </p:nvPr>
        </p:nvSpPr>
        <p:spPr>
          <a:xfrm>
            <a:off x="956732" y="5325474"/>
            <a:ext cx="10724322" cy="1532526"/>
          </a:xfrm>
        </p:spPr>
        <p:txBody>
          <a:bodyPr/>
          <a:lstStyle/>
          <a:p>
            <a:br>
              <a:rPr lang="en-AU" sz="2000">
                <a:solidFill>
                  <a:srgbClr val="476475"/>
                </a:solidFill>
              </a:rPr>
            </a:br>
            <a:r>
              <a:rPr lang="en-AU" sz="2000">
                <a:solidFill>
                  <a:srgbClr val="476475"/>
                </a:solidFill>
              </a:rPr>
              <a:t> </a:t>
            </a:r>
            <a:br>
              <a:rPr lang="en-AU" sz="2000">
                <a:solidFill>
                  <a:srgbClr val="476475"/>
                </a:solidFill>
              </a:rPr>
            </a:br>
            <a:br>
              <a:rPr lang="en-AU" sz="1800">
                <a:solidFill>
                  <a:srgbClr val="37373A"/>
                </a:solidFill>
              </a:rPr>
            </a:br>
            <a:br>
              <a:rPr lang="en-AU" sz="1800">
                <a:solidFill>
                  <a:srgbClr val="37373A"/>
                </a:solidFill>
              </a:rPr>
            </a:br>
            <a:endParaRPr lang="en-AU" sz="1800"/>
          </a:p>
        </p:txBody>
      </p:sp>
      <p:sp>
        <p:nvSpPr>
          <p:cNvPr id="5" name="Text Placeholder 4">
            <a:extLst>
              <a:ext uri="{FF2B5EF4-FFF2-40B4-BE49-F238E27FC236}">
                <a16:creationId xmlns:a16="http://schemas.microsoft.com/office/drawing/2014/main" id="{E80AE7C6-A8D0-4B09-99ED-A34F79C8563D}"/>
              </a:ext>
            </a:extLst>
          </p:cNvPr>
          <p:cNvSpPr>
            <a:spLocks noGrp="1"/>
          </p:cNvSpPr>
          <p:nvPr>
            <p:ph type="body" sz="quarter" idx="13"/>
          </p:nvPr>
        </p:nvSpPr>
        <p:spPr>
          <a:xfrm>
            <a:off x="1757464" y="712679"/>
            <a:ext cx="9488006" cy="1636176"/>
          </a:xfrm>
        </p:spPr>
        <p:txBody>
          <a:bodyPr/>
          <a:lstStyle/>
          <a:p>
            <a:r>
              <a:rPr lang="en-AU" sz="2400">
                <a:solidFill>
                  <a:srgbClr val="476475"/>
                </a:solidFill>
              </a:rPr>
              <a:t>Why do you think the employee in the video said nothing? </a:t>
            </a:r>
          </a:p>
          <a:p>
            <a:r>
              <a:rPr lang="en-AU" sz="2400">
                <a:solidFill>
                  <a:srgbClr val="476475"/>
                </a:solidFill>
              </a:rPr>
              <a:t>How would you overcome the barriers this employee faced?</a:t>
            </a:r>
          </a:p>
          <a:p>
            <a:r>
              <a:rPr lang="en-AU" sz="2400">
                <a:solidFill>
                  <a:srgbClr val="476475"/>
                </a:solidFill>
              </a:rPr>
              <a:t>If the behaviour in the video happened to you, </a:t>
            </a:r>
            <a:br>
              <a:rPr lang="en-AU" sz="2400">
                <a:solidFill>
                  <a:srgbClr val="476475"/>
                </a:solidFill>
              </a:rPr>
            </a:br>
            <a:r>
              <a:rPr lang="en-AU" sz="2400">
                <a:solidFill>
                  <a:srgbClr val="476475"/>
                </a:solidFill>
              </a:rPr>
              <a:t>what would you say or do?</a:t>
            </a:r>
          </a:p>
        </p:txBody>
      </p:sp>
      <p:sp>
        <p:nvSpPr>
          <p:cNvPr id="15" name="Rectangle: Rounded Corners 14">
            <a:extLst>
              <a:ext uri="{FF2B5EF4-FFF2-40B4-BE49-F238E27FC236}">
                <a16:creationId xmlns:a16="http://schemas.microsoft.com/office/drawing/2014/main" id="{C78119F4-FAF4-4ACA-8420-E4C117002B68}"/>
              </a:ext>
            </a:extLst>
          </p:cNvPr>
          <p:cNvSpPr/>
          <p:nvPr/>
        </p:nvSpPr>
        <p:spPr>
          <a:xfrm>
            <a:off x="3868614" y="2859911"/>
            <a:ext cx="4700955" cy="1154528"/>
          </a:xfrm>
          <a:prstGeom prst="roundRect">
            <a:avLst/>
          </a:prstGeom>
          <a:solidFill>
            <a:srgbClr val="476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Placeholder 13">
            <a:extLst>
              <a:ext uri="{FF2B5EF4-FFF2-40B4-BE49-F238E27FC236}">
                <a16:creationId xmlns:a16="http://schemas.microsoft.com/office/drawing/2014/main" id="{94BCC79F-EEDA-49BB-86ED-99FFA8928AC8}"/>
              </a:ext>
            </a:extLst>
          </p:cNvPr>
          <p:cNvSpPr>
            <a:spLocks noGrp="1"/>
          </p:cNvSpPr>
          <p:nvPr>
            <p:ph type="body" sz="quarter" idx="14"/>
          </p:nvPr>
        </p:nvSpPr>
        <p:spPr>
          <a:xfrm>
            <a:off x="2783962" y="3170133"/>
            <a:ext cx="6869627" cy="875035"/>
          </a:xfrm>
        </p:spPr>
        <p:txBody>
          <a:bodyPr/>
          <a:lstStyle/>
          <a:p>
            <a:pPr>
              <a:lnSpc>
                <a:spcPct val="100000"/>
              </a:lnSpc>
            </a:pPr>
            <a:r>
              <a:rPr lang="en-AU" sz="2400" b="0">
                <a:latin typeface="Arial"/>
              </a:rPr>
              <a:t>How to be an effective bystander </a:t>
            </a:r>
            <a:br>
              <a:rPr lang="en-AU" sz="2400" b="0">
                <a:latin typeface="Arial"/>
              </a:rPr>
            </a:br>
            <a:r>
              <a:rPr lang="en-AU" sz="2400" b="0">
                <a:latin typeface="Arial"/>
              </a:rPr>
              <a:t>Giving feedback</a:t>
            </a:r>
          </a:p>
          <a:p>
            <a:endParaRPr lang="en-AU"/>
          </a:p>
        </p:txBody>
      </p:sp>
      <p:sp>
        <p:nvSpPr>
          <p:cNvPr id="13" name="TextBox 12">
            <a:extLst>
              <a:ext uri="{FF2B5EF4-FFF2-40B4-BE49-F238E27FC236}">
                <a16:creationId xmlns:a16="http://schemas.microsoft.com/office/drawing/2014/main" id="{DCC0A0A2-A508-4BD2-BD23-CBBC2A380E05}"/>
              </a:ext>
            </a:extLst>
          </p:cNvPr>
          <p:cNvSpPr txBox="1"/>
          <p:nvPr/>
        </p:nvSpPr>
        <p:spPr>
          <a:xfrm>
            <a:off x="3048000" y="4263311"/>
            <a:ext cx="6664960" cy="2215991"/>
          </a:xfrm>
          <a:prstGeom prst="rect">
            <a:avLst/>
          </a:prstGeom>
          <a:noFill/>
        </p:spPr>
        <p:txBody>
          <a:bodyPr wrap="square" lIns="91440" tIns="45720" rIns="91440" bIns="45720" anchor="t">
            <a:spAutoFit/>
          </a:bodyPr>
          <a:lstStyle/>
          <a:p>
            <a:pPr algn="ctr"/>
            <a:r>
              <a:rPr lang="en-AU" sz="2400" b="1">
                <a:solidFill>
                  <a:srgbClr val="E65400"/>
                </a:solidFill>
              </a:rPr>
              <a:t>What could we do as a team?</a:t>
            </a:r>
          </a:p>
          <a:p>
            <a:pPr algn="ctr"/>
            <a:endParaRPr lang="en-AU" sz="2400">
              <a:solidFill>
                <a:srgbClr val="50544D"/>
              </a:solidFill>
            </a:endParaRPr>
          </a:p>
          <a:p>
            <a:pPr algn="ctr"/>
            <a:r>
              <a:rPr lang="en-AU" sz="2400">
                <a:solidFill>
                  <a:srgbClr val="476475"/>
                </a:solidFill>
              </a:rPr>
              <a:t>What are some ways our team can address these kinds of disrespectful behaviours in a safe environment? </a:t>
            </a:r>
          </a:p>
          <a:p>
            <a:endParaRPr lang="en-AU"/>
          </a:p>
        </p:txBody>
      </p:sp>
    </p:spTree>
    <p:extLst>
      <p:ext uri="{BB962C8B-B14F-4D97-AF65-F5344CB8AC3E}">
        <p14:creationId xmlns:p14="http://schemas.microsoft.com/office/powerpoint/2010/main" val="92923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65528" y="1293541"/>
            <a:ext cx="11060944" cy="1302207"/>
          </a:xfrm>
        </p:spPr>
        <p:txBody>
          <a:bodyPr/>
          <a:lstStyle/>
          <a:p>
            <a:r>
              <a:rPr lang="en-AU"/>
              <a:t>Active Bystanders</a:t>
            </a:r>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65528" y="2595748"/>
            <a:ext cx="11071038" cy="311704"/>
          </a:xfrm>
        </p:spPr>
        <p:txBody>
          <a:bodyPr vert="horz" lIns="91440" tIns="45720" rIns="91440" bIns="45720" rtlCol="0" anchor="t">
            <a:noAutofit/>
          </a:bodyPr>
          <a:lstStyle/>
          <a:p>
            <a:r>
              <a:rPr lang="en-AU">
                <a:solidFill>
                  <a:srgbClr val="EE7A21"/>
                </a:solidFill>
              </a:rPr>
              <a:t>Training</a:t>
            </a:r>
          </a:p>
        </p:txBody>
      </p:sp>
      <p:sp>
        <p:nvSpPr>
          <p:cNvPr id="5" name="TextBox 4">
            <a:extLst>
              <a:ext uri="{FF2B5EF4-FFF2-40B4-BE49-F238E27FC236}">
                <a16:creationId xmlns:a16="http://schemas.microsoft.com/office/drawing/2014/main" id="{4EDE6674-4E24-272B-F56C-3CC9F0C90E07}"/>
              </a:ext>
            </a:extLst>
          </p:cNvPr>
          <p:cNvSpPr txBox="1"/>
          <p:nvPr/>
        </p:nvSpPr>
        <p:spPr>
          <a:xfrm>
            <a:off x="565528" y="2996642"/>
            <a:ext cx="635000" cy="584775"/>
          </a:xfrm>
          <a:prstGeom prst="rect">
            <a:avLst/>
          </a:prstGeom>
          <a:noFill/>
        </p:spPr>
        <p:txBody>
          <a:bodyPr wrap="square">
            <a:spAutoFit/>
          </a:bodyPr>
          <a:lstStyle/>
          <a:p>
            <a:r>
              <a:rPr lang="en-AU" sz="3200" b="1">
                <a:solidFill>
                  <a:srgbClr val="F67B2F"/>
                </a:solidFill>
                <a:sym typeface="Wingdings" panose="05000000000000000000" pitchFamily="2" charset="2"/>
              </a:rPr>
              <a:t></a:t>
            </a:r>
            <a:endParaRPr lang="en-AU" sz="3200" b="1">
              <a:solidFill>
                <a:srgbClr val="F67B2F"/>
              </a:solidFill>
            </a:endParaRPr>
          </a:p>
        </p:txBody>
      </p:sp>
      <p:sp>
        <p:nvSpPr>
          <p:cNvPr id="7" name="TextBox 6">
            <a:extLst>
              <a:ext uri="{FF2B5EF4-FFF2-40B4-BE49-F238E27FC236}">
                <a16:creationId xmlns:a16="http://schemas.microsoft.com/office/drawing/2014/main" id="{9E6BB3B9-95D2-CC98-795C-A74C8953659E}"/>
              </a:ext>
            </a:extLst>
          </p:cNvPr>
          <p:cNvSpPr txBox="1"/>
          <p:nvPr/>
        </p:nvSpPr>
        <p:spPr>
          <a:xfrm>
            <a:off x="1012634" y="3104364"/>
            <a:ext cx="6096000" cy="369332"/>
          </a:xfrm>
          <a:prstGeom prst="rect">
            <a:avLst/>
          </a:prstGeom>
          <a:noFill/>
        </p:spPr>
        <p:txBody>
          <a:bodyPr wrap="square">
            <a:spAutoFit/>
          </a:bodyPr>
          <a:lstStyle/>
          <a:p>
            <a:r>
              <a:rPr lang="en-AU" b="1">
                <a:solidFill>
                  <a:srgbClr val="F67B2F"/>
                </a:solidFill>
              </a:rPr>
              <a:t>What stops us from intervening</a:t>
            </a:r>
            <a:endParaRPr lang="en-AU" b="1"/>
          </a:p>
        </p:txBody>
      </p:sp>
    </p:spTree>
    <p:extLst>
      <p:ext uri="{BB962C8B-B14F-4D97-AF65-F5344CB8AC3E}">
        <p14:creationId xmlns:p14="http://schemas.microsoft.com/office/powerpoint/2010/main" val="199799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A27C4D-9D8F-4BDF-9620-7FE24958DF2E}"/>
              </a:ext>
            </a:extLst>
          </p:cNvPr>
          <p:cNvSpPr>
            <a:spLocks noGrp="1"/>
          </p:cNvSpPr>
          <p:nvPr>
            <p:ph idx="1"/>
          </p:nvPr>
        </p:nvSpPr>
        <p:spPr/>
        <p:txBody>
          <a:bodyPr/>
          <a:lstStyle/>
          <a:p>
            <a:pPr marL="0" indent="0" algn="ctr">
              <a:lnSpc>
                <a:spcPct val="150000"/>
              </a:lnSpc>
              <a:buNone/>
            </a:pPr>
            <a:r>
              <a:rPr lang="en-AU" sz="2800" b="0">
                <a:solidFill>
                  <a:srgbClr val="476475"/>
                </a:solidFill>
              </a:rPr>
              <a:t>Has something similar happened to you before? </a:t>
            </a:r>
            <a:endParaRPr lang="en-US"/>
          </a:p>
          <a:p>
            <a:pPr marL="0" indent="0" algn="ctr">
              <a:lnSpc>
                <a:spcPct val="150000"/>
              </a:lnSpc>
              <a:buNone/>
            </a:pPr>
            <a:r>
              <a:rPr lang="en-AU" sz="2800" b="0">
                <a:solidFill>
                  <a:srgbClr val="476475"/>
                </a:solidFill>
              </a:rPr>
              <a:t>If so, what did you do? </a:t>
            </a:r>
            <a:endParaRPr lang="en-AU">
              <a:solidFill>
                <a:srgbClr val="E65400"/>
              </a:solidFill>
            </a:endParaRPr>
          </a:p>
          <a:p>
            <a:pPr marL="0" indent="0" algn="ctr">
              <a:lnSpc>
                <a:spcPct val="150000"/>
              </a:lnSpc>
              <a:buNone/>
            </a:pPr>
            <a:r>
              <a:rPr lang="en-AU" sz="2800" b="0">
                <a:solidFill>
                  <a:srgbClr val="476475"/>
                </a:solidFill>
              </a:rPr>
              <a:t>If not, what do you think you would do? </a:t>
            </a:r>
            <a:endParaRPr lang="en-AU">
              <a:cs typeface="Arial"/>
            </a:endParaRPr>
          </a:p>
          <a:p>
            <a:pPr marL="0" indent="0">
              <a:buNone/>
            </a:pPr>
            <a:endParaRPr lang="en-AU"/>
          </a:p>
        </p:txBody>
      </p:sp>
      <p:sp>
        <p:nvSpPr>
          <p:cNvPr id="12" name="Title 11">
            <a:extLst>
              <a:ext uri="{FF2B5EF4-FFF2-40B4-BE49-F238E27FC236}">
                <a16:creationId xmlns:a16="http://schemas.microsoft.com/office/drawing/2014/main" id="{AECA65BC-544F-41B1-9F2C-8C6C7A68AD33}"/>
              </a:ext>
            </a:extLst>
          </p:cNvPr>
          <p:cNvSpPr>
            <a:spLocks noGrp="1"/>
          </p:cNvSpPr>
          <p:nvPr>
            <p:ph type="title"/>
          </p:nvPr>
        </p:nvSpPr>
        <p:spPr>
          <a:xfrm>
            <a:off x="449262" y="667973"/>
            <a:ext cx="11062772" cy="488682"/>
          </a:xfrm>
        </p:spPr>
        <p:txBody>
          <a:bodyPr/>
          <a:lstStyle/>
          <a:p>
            <a:r>
              <a:rPr lang="en-AU" sz="3200"/>
              <a:t>Reflection questions</a:t>
            </a:r>
            <a:br>
              <a:rPr lang="en-AU" sz="3200" b="0">
                <a:solidFill>
                  <a:srgbClr val="476475"/>
                </a:solidFill>
              </a:rPr>
            </a:br>
            <a:endParaRPr lang="en-AU"/>
          </a:p>
        </p:txBody>
      </p:sp>
    </p:spTree>
    <p:extLst>
      <p:ext uri="{BB962C8B-B14F-4D97-AF65-F5344CB8AC3E}">
        <p14:creationId xmlns:p14="http://schemas.microsoft.com/office/powerpoint/2010/main" val="341790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r>
              <a:rPr lang="en-US"/>
              <a:t>Need further support</a:t>
            </a:r>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srgbClr val="476472"/>
                </a:solidFill>
                <a:effectLst/>
                <a:uLnTx/>
                <a:uFillTx/>
                <a:latin typeface="Arial" panose="020B0604020202020204"/>
                <a:ea typeface="+mn-ea"/>
                <a:cs typeface="+mn-cs"/>
              </a:rPr>
              <a:t>Active Bystanders Module 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n-US" sz="1000" b="1" i="0" u="none" strike="noStrike" kern="1200" cap="none" spc="0" normalizeH="0" baseline="0" noProof="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r>
              <a:rPr lang="en-US"/>
              <a:t>Your Leader</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p:txBody>
          <a:bodyPr/>
          <a:lstStyle/>
          <a:p>
            <a:r>
              <a:rPr lang="en-US"/>
              <a:t>Please reach out to a trusted person in your network</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r>
              <a:rPr lang="en-US"/>
              <a:t>Your 2-Up Leader</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r>
              <a:rPr lang="en-US"/>
              <a:t>Human Resources</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r>
              <a:rPr lang="en-US"/>
              <a:t>Someone you trust</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r>
              <a:rPr lang="en-US" err="1"/>
              <a:t>EthicsPoint</a:t>
            </a:r>
            <a:r>
              <a:rPr lang="en-US"/>
              <a:t> </a:t>
            </a:r>
            <a:br>
              <a:rPr lang="en-US"/>
            </a:br>
            <a:r>
              <a:rPr lang="en-US"/>
              <a:t>anonymously 24/7</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en-US"/>
              <a:t>EAP</a:t>
            </a: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929817"/>
            <a:ext cx="3305059" cy="757833"/>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Contract Owner, Contract Owner Representative or Job Initiator</a:t>
            </a:r>
          </a:p>
        </p:txBody>
      </p:sp>
    </p:spTree>
    <p:extLst>
      <p:ext uri="{BB962C8B-B14F-4D97-AF65-F5344CB8AC3E}">
        <p14:creationId xmlns:p14="http://schemas.microsoft.com/office/powerpoint/2010/main" val="2477320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7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65528" y="978420"/>
            <a:ext cx="11060944" cy="1795749"/>
          </a:xfrm>
        </p:spPr>
        <p:txBody>
          <a:bodyPr/>
          <a:lstStyle/>
          <a:p>
            <a:r>
              <a:rPr lang="en-AU"/>
              <a:t>Active Bystanders</a:t>
            </a:r>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55434" y="2774169"/>
            <a:ext cx="11071038" cy="311704"/>
          </a:xfrm>
        </p:spPr>
        <p:txBody>
          <a:bodyPr/>
          <a:lstStyle/>
          <a:p>
            <a:r>
              <a:rPr lang="en-AU"/>
              <a:t>Training</a:t>
            </a:r>
          </a:p>
        </p:txBody>
      </p:sp>
      <p:sp>
        <p:nvSpPr>
          <p:cNvPr id="9" name="TextBox 8">
            <a:extLst>
              <a:ext uri="{FF2B5EF4-FFF2-40B4-BE49-F238E27FC236}">
                <a16:creationId xmlns:a16="http://schemas.microsoft.com/office/drawing/2014/main" id="{C32C5D49-0055-1C95-2DCE-50076C2881AE}"/>
              </a:ext>
            </a:extLst>
          </p:cNvPr>
          <p:cNvSpPr txBox="1"/>
          <p:nvPr/>
        </p:nvSpPr>
        <p:spPr>
          <a:xfrm>
            <a:off x="1101534" y="3244333"/>
            <a:ext cx="6096000" cy="369332"/>
          </a:xfrm>
          <a:prstGeom prst="rect">
            <a:avLst/>
          </a:prstGeom>
          <a:noFill/>
        </p:spPr>
        <p:txBody>
          <a:bodyPr wrap="square">
            <a:spAutoFit/>
          </a:bodyPr>
          <a:lstStyle/>
          <a:p>
            <a:r>
              <a:rPr lang="en-AU" b="1">
                <a:solidFill>
                  <a:srgbClr val="F67B2F"/>
                </a:solidFill>
              </a:rPr>
              <a:t>How to be effective bystanders- safe to speak up</a:t>
            </a:r>
          </a:p>
        </p:txBody>
      </p:sp>
      <p:sp>
        <p:nvSpPr>
          <p:cNvPr id="4" name="TextBox 3">
            <a:extLst>
              <a:ext uri="{FF2B5EF4-FFF2-40B4-BE49-F238E27FC236}">
                <a16:creationId xmlns:a16="http://schemas.microsoft.com/office/drawing/2014/main" id="{CCE633AD-6B68-62A4-2DFB-A6131DAA3803}"/>
              </a:ext>
            </a:extLst>
          </p:cNvPr>
          <p:cNvSpPr txBox="1"/>
          <p:nvPr/>
        </p:nvSpPr>
        <p:spPr>
          <a:xfrm>
            <a:off x="574862" y="3136611"/>
            <a:ext cx="635000" cy="584775"/>
          </a:xfrm>
          <a:prstGeom prst="rect">
            <a:avLst/>
          </a:prstGeom>
          <a:noFill/>
        </p:spPr>
        <p:txBody>
          <a:bodyPr wrap="square">
            <a:spAutoFit/>
          </a:bodyPr>
          <a:lstStyle/>
          <a:p>
            <a:r>
              <a:rPr lang="en-AU" sz="3200" b="1">
                <a:solidFill>
                  <a:srgbClr val="F67B2F"/>
                </a:solidFill>
                <a:sym typeface="Wingdings" panose="05000000000000000000" pitchFamily="2" charset="2"/>
              </a:rPr>
              <a:t></a:t>
            </a:r>
            <a:endParaRPr lang="en-AU" sz="3200" b="1">
              <a:solidFill>
                <a:srgbClr val="F67B2F"/>
              </a:solidFill>
            </a:endParaRPr>
          </a:p>
        </p:txBody>
      </p:sp>
    </p:spTree>
    <p:extLst>
      <p:ext uri="{BB962C8B-B14F-4D97-AF65-F5344CB8AC3E}">
        <p14:creationId xmlns:p14="http://schemas.microsoft.com/office/powerpoint/2010/main" val="4007656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567F76-A0E4-43C0-8AE5-BEE42509AB38}"/>
              </a:ext>
            </a:extLst>
          </p:cNvPr>
          <p:cNvSpPr>
            <a:spLocks noGrp="1"/>
          </p:cNvSpPr>
          <p:nvPr>
            <p:ph idx="1"/>
          </p:nvPr>
        </p:nvSpPr>
        <p:spPr>
          <a:xfrm>
            <a:off x="669073" y="1260539"/>
            <a:ext cx="5322152" cy="2256440"/>
          </a:xfrm>
        </p:spPr>
        <p:txBody>
          <a:bodyPr/>
          <a:lstStyle/>
          <a:p>
            <a:pPr marL="0" indent="0" algn="ctr">
              <a:buNone/>
            </a:pPr>
            <a:r>
              <a:rPr lang="en-AU" b="1"/>
              <a:t>Intent of this training</a:t>
            </a:r>
            <a:endParaRPr lang="en-AU" sz="1800" b="0"/>
          </a:p>
          <a:p>
            <a:pPr marL="0" indent="0">
              <a:buNone/>
            </a:pPr>
            <a:endParaRPr lang="en-AU" sz="1600" b="0"/>
          </a:p>
          <a:p>
            <a:pPr marL="0" indent="0">
              <a:buNone/>
            </a:pPr>
            <a:r>
              <a:rPr lang="en-AU" sz="1600" b="0"/>
              <a:t>The purpose is to start the conversation of ways to respond if the intervention doesn’t go to plan.</a:t>
            </a:r>
          </a:p>
          <a:p>
            <a:pPr marL="0" indent="0">
              <a:buNone/>
            </a:pPr>
            <a:endParaRPr lang="en-AU"/>
          </a:p>
        </p:txBody>
      </p:sp>
      <p:sp>
        <p:nvSpPr>
          <p:cNvPr id="4" name="Content Placeholder 3">
            <a:extLst>
              <a:ext uri="{FF2B5EF4-FFF2-40B4-BE49-F238E27FC236}">
                <a16:creationId xmlns:a16="http://schemas.microsoft.com/office/drawing/2014/main" id="{70DDCE7C-7FE0-41D7-96AA-33447AE167F2}"/>
              </a:ext>
            </a:extLst>
          </p:cNvPr>
          <p:cNvSpPr>
            <a:spLocks noGrp="1"/>
          </p:cNvSpPr>
          <p:nvPr>
            <p:ph idx="13"/>
          </p:nvPr>
        </p:nvSpPr>
        <p:spPr>
          <a:xfrm>
            <a:off x="669073" y="3985610"/>
            <a:ext cx="5531704" cy="2256440"/>
          </a:xfrm>
        </p:spPr>
        <p:txBody>
          <a:bodyPr/>
          <a:lstStyle/>
          <a:p>
            <a:pPr marL="0" indent="0" algn="ctr">
              <a:buNone/>
            </a:pPr>
            <a:r>
              <a:rPr lang="en-AU" b="1"/>
              <a:t>How the session will run</a:t>
            </a:r>
          </a:p>
          <a:p>
            <a:pPr marL="0" indent="0">
              <a:buNone/>
            </a:pPr>
            <a:r>
              <a:rPr lang="en-AU" sz="1600" b="0"/>
              <a:t>The training will run for 5-10 mins. </a:t>
            </a:r>
          </a:p>
          <a:p>
            <a:pPr marL="0" indent="0">
              <a:buNone/>
            </a:pPr>
            <a:r>
              <a:rPr lang="en-AU" sz="1600" b="0"/>
              <a:t>You will play a video scenario based on a real life incident that occurred at BHP</a:t>
            </a:r>
            <a:r>
              <a:rPr lang="en-AU" sz="1800" b="0"/>
              <a:t>. </a:t>
            </a:r>
            <a:endParaRPr lang="en-AU" sz="1600" b="0"/>
          </a:p>
          <a:p>
            <a:pPr marL="0" indent="0">
              <a:buNone/>
            </a:pPr>
            <a:r>
              <a:rPr lang="en-AU" sz="1600" b="0"/>
              <a:t>If you are offline, the script is available in the notes section of this training.</a:t>
            </a:r>
          </a:p>
          <a:p>
            <a:pPr marL="0" indent="0">
              <a:buNone/>
            </a:pPr>
            <a:r>
              <a:rPr lang="en-AU" sz="1600" b="0"/>
              <a:t>You are given prompt questions to start the conversation.</a:t>
            </a:r>
          </a:p>
          <a:p>
            <a:endParaRPr lang="en-AU"/>
          </a:p>
        </p:txBody>
      </p:sp>
      <p:sp>
        <p:nvSpPr>
          <p:cNvPr id="5" name="Content Placeholder 4">
            <a:extLst>
              <a:ext uri="{FF2B5EF4-FFF2-40B4-BE49-F238E27FC236}">
                <a16:creationId xmlns:a16="http://schemas.microsoft.com/office/drawing/2014/main" id="{C73B2364-B976-4EC1-85C2-D6E0DBB8C2A1}"/>
              </a:ext>
            </a:extLst>
          </p:cNvPr>
          <p:cNvSpPr>
            <a:spLocks noGrp="1"/>
          </p:cNvSpPr>
          <p:nvPr>
            <p:ph idx="14"/>
          </p:nvPr>
        </p:nvSpPr>
        <p:spPr>
          <a:xfrm>
            <a:off x="6200777" y="1539608"/>
            <a:ext cx="5322150" cy="2256440"/>
          </a:xfrm>
        </p:spPr>
        <p:txBody>
          <a:bodyPr/>
          <a:lstStyle/>
          <a:p>
            <a:pPr marL="0" indent="0" algn="ctr">
              <a:buNone/>
            </a:pPr>
            <a:r>
              <a:rPr lang="en-AU" b="1"/>
              <a:t>What’s in the session</a:t>
            </a:r>
          </a:p>
          <a:p>
            <a:pPr marL="0" indent="0">
              <a:buNone/>
            </a:pPr>
            <a:r>
              <a:rPr lang="en-AU" sz="1600" b="0"/>
              <a:t>The group will be given a short video to watch. </a:t>
            </a:r>
          </a:p>
          <a:p>
            <a:pPr marL="0" indent="0">
              <a:buNone/>
            </a:pPr>
            <a:r>
              <a:rPr lang="en-AU" sz="1600" b="0"/>
              <a:t>Afterwards, the group will be given open ended questions to discuss as a team.</a:t>
            </a:r>
          </a:p>
          <a:p>
            <a:pPr marL="0" indent="0">
              <a:buNone/>
            </a:pPr>
            <a:r>
              <a:rPr lang="en-AU" sz="1600" b="0"/>
              <a:t>The session will finish with take away reflection questions and a team call to action.</a:t>
            </a:r>
          </a:p>
          <a:p>
            <a:endParaRPr lang="en-AU"/>
          </a:p>
        </p:txBody>
      </p:sp>
      <p:sp>
        <p:nvSpPr>
          <p:cNvPr id="2" name="Title 1">
            <a:extLst>
              <a:ext uri="{FF2B5EF4-FFF2-40B4-BE49-F238E27FC236}">
                <a16:creationId xmlns:a16="http://schemas.microsoft.com/office/drawing/2014/main" id="{E03461E9-56AE-4C14-8154-EE1FEA93E614}"/>
              </a:ext>
            </a:extLst>
          </p:cNvPr>
          <p:cNvSpPr>
            <a:spLocks noGrp="1"/>
          </p:cNvSpPr>
          <p:nvPr>
            <p:ph type="title"/>
          </p:nvPr>
        </p:nvSpPr>
        <p:spPr>
          <a:xfrm>
            <a:off x="274356" y="627505"/>
            <a:ext cx="11062772" cy="488682"/>
          </a:xfrm>
        </p:spPr>
        <p:txBody>
          <a:bodyPr/>
          <a:lstStyle/>
          <a:p>
            <a:r>
              <a:rPr lang="en-AU" sz="3200" spc="-27">
                <a:solidFill>
                  <a:srgbClr val="E65400"/>
                </a:solidFill>
                <a:cs typeface="Arial"/>
                <a:sym typeface="Arial" panose="020B0604020202020204" pitchFamily="34" charset="0"/>
              </a:rPr>
              <a:t>Using this training</a:t>
            </a:r>
            <a:endParaRPr lang="en-AU"/>
          </a:p>
        </p:txBody>
      </p:sp>
      <p:pic>
        <p:nvPicPr>
          <p:cNvPr id="14" name="Picture Placeholder 13" descr="Icon&#10;&#10;Description automatically generated">
            <a:extLst>
              <a:ext uri="{FF2B5EF4-FFF2-40B4-BE49-F238E27FC236}">
                <a16:creationId xmlns:a16="http://schemas.microsoft.com/office/drawing/2014/main" id="{87009BCD-E138-4373-AF73-7DCAF3C5793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t="23389" b="23389"/>
          <a:stretch/>
        </p:blipFill>
        <p:spPr>
          <a:xfrm>
            <a:off x="6479905" y="3884924"/>
            <a:ext cx="4763894" cy="2049458"/>
          </a:xfrm>
          <a:prstGeom prst="rect">
            <a:avLst/>
          </a:prstGeom>
        </p:spPr>
      </p:pic>
    </p:spTree>
    <p:extLst>
      <p:ext uri="{BB962C8B-B14F-4D97-AF65-F5344CB8AC3E}">
        <p14:creationId xmlns:p14="http://schemas.microsoft.com/office/powerpoint/2010/main" val="2637019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133" y="162544"/>
            <a:ext cx="1339231" cy="1339231"/>
          </a:xfrm>
          <a:prstGeom prst="rect">
            <a:avLst/>
          </a:prstGeom>
        </p:spPr>
      </p:pic>
      <p:sp>
        <p:nvSpPr>
          <p:cNvPr id="5" name="Title 4"/>
          <p:cNvSpPr>
            <a:spLocks noGrp="1"/>
          </p:cNvSpPr>
          <p:nvPr>
            <p:ph type="title"/>
          </p:nvPr>
        </p:nvSpPr>
        <p:spPr/>
        <p:txBody>
          <a:bodyPr/>
          <a:lstStyle/>
          <a:p>
            <a:r>
              <a:rPr lang="en-AU"/>
              <a:t>Play video</a:t>
            </a:r>
          </a:p>
        </p:txBody>
      </p:sp>
      <p:pic>
        <p:nvPicPr>
          <p:cNvPr id="8" name="Micro Learning 6 Video">
            <a:hlinkClick r:id="" action="ppaction://media"/>
            <a:extLst>
              <a:ext uri="{FF2B5EF4-FFF2-40B4-BE49-F238E27FC236}">
                <a16:creationId xmlns:a16="http://schemas.microsoft.com/office/drawing/2014/main" id="{43979B8A-7DCF-44BA-83B5-8A7D064960C2}"/>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740337" y="1441939"/>
            <a:ext cx="10254315" cy="4411688"/>
          </a:xfrm>
        </p:spPr>
      </p:pic>
    </p:spTree>
    <p:extLst>
      <p:ext uri="{BB962C8B-B14F-4D97-AF65-F5344CB8AC3E}">
        <p14:creationId xmlns:p14="http://schemas.microsoft.com/office/powerpoint/2010/main" val="98344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2">
            <a:extLst>
              <a:ext uri="{FF2B5EF4-FFF2-40B4-BE49-F238E27FC236}">
                <a16:creationId xmlns:a16="http://schemas.microsoft.com/office/drawing/2014/main" id="{E174580D-F48A-402B-8A86-A333974D08F6}"/>
              </a:ext>
            </a:extLst>
          </p:cNvPr>
          <p:cNvGrpSpPr>
            <a:grpSpLocks noChangeAspect="1"/>
          </p:cNvGrpSpPr>
          <p:nvPr/>
        </p:nvGrpSpPr>
        <p:grpSpPr bwMode="auto">
          <a:xfrm>
            <a:off x="11668007" y="100898"/>
            <a:ext cx="395462" cy="395462"/>
            <a:chOff x="378" y="713"/>
            <a:chExt cx="340" cy="340"/>
          </a:xfrm>
          <a:solidFill>
            <a:schemeClr val="bg1"/>
          </a:solidFill>
        </p:grpSpPr>
        <p:sp>
          <p:nvSpPr>
            <p:cNvPr id="8" name="Freeform 193">
              <a:extLst>
                <a:ext uri="{FF2B5EF4-FFF2-40B4-BE49-F238E27FC236}">
                  <a16:creationId xmlns:a16="http://schemas.microsoft.com/office/drawing/2014/main" id="{0359DF33-0FB9-4E4E-BA1E-70709BCD56D9}"/>
                </a:ext>
              </a:extLst>
            </p:cNvPr>
            <p:cNvSpPr>
              <a:spLocks noEditPoints="1"/>
            </p:cNvSpPr>
            <p:nvPr/>
          </p:nvSpPr>
          <p:spPr bwMode="auto">
            <a:xfrm>
              <a:off x="378" y="71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76475"/>
                </a:solidFill>
                <a:effectLst/>
                <a:uLnTx/>
                <a:uFillTx/>
                <a:latin typeface="Arial" panose="020B0604020202020204"/>
                <a:ea typeface="+mn-ea"/>
                <a:cs typeface="+mn-cs"/>
              </a:endParaRPr>
            </a:p>
          </p:txBody>
        </p:sp>
        <p:sp>
          <p:nvSpPr>
            <p:cNvPr id="9" name="Freeform 194">
              <a:extLst>
                <a:ext uri="{FF2B5EF4-FFF2-40B4-BE49-F238E27FC236}">
                  <a16:creationId xmlns:a16="http://schemas.microsoft.com/office/drawing/2014/main" id="{4BE4B9C5-026E-4D3E-BB66-62833DC92BDE}"/>
                </a:ext>
              </a:extLst>
            </p:cNvPr>
            <p:cNvSpPr>
              <a:spLocks noEditPoints="1"/>
            </p:cNvSpPr>
            <p:nvPr/>
          </p:nvSpPr>
          <p:spPr bwMode="auto">
            <a:xfrm>
              <a:off x="442" y="812"/>
              <a:ext cx="212" cy="157"/>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476475"/>
                </a:solidFill>
                <a:effectLst/>
                <a:uLnTx/>
                <a:uFillTx/>
                <a:latin typeface="Arial" panose="020B0604020202020204"/>
                <a:ea typeface="+mn-ea"/>
                <a:cs typeface="+mn-cs"/>
              </a:endParaRPr>
            </a:p>
          </p:txBody>
        </p:sp>
      </p:grpSp>
      <p:sp>
        <p:nvSpPr>
          <p:cNvPr id="2" name="Rectangle 1">
            <a:extLst>
              <a:ext uri="{FF2B5EF4-FFF2-40B4-BE49-F238E27FC236}">
                <a16:creationId xmlns:a16="http://schemas.microsoft.com/office/drawing/2014/main" id="{4BDE00E0-A0EB-5B40-B6AB-7ABCB15D6A67}"/>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bg1"/>
              </a:solidFill>
            </a:endParaRPr>
          </a:p>
        </p:txBody>
      </p:sp>
      <p:sp>
        <p:nvSpPr>
          <p:cNvPr id="3" name="Rectangle 2">
            <a:hlinkClick r:id="rId3"/>
            <a:extLst>
              <a:ext uri="{FF2B5EF4-FFF2-40B4-BE49-F238E27FC236}">
                <a16:creationId xmlns:a16="http://schemas.microsoft.com/office/drawing/2014/main" id="{7258A36E-1F12-2941-B446-A3B5CF7B3B45}"/>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bg1"/>
              </a:solidFill>
            </a:endParaRPr>
          </a:p>
        </p:txBody>
      </p:sp>
      <p:sp>
        <p:nvSpPr>
          <p:cNvPr id="11" name="TextBox 10"/>
          <p:cNvSpPr txBox="1"/>
          <p:nvPr/>
        </p:nvSpPr>
        <p:spPr>
          <a:xfrm>
            <a:off x="6718041" y="59715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Title 4">
            <a:extLst>
              <a:ext uri="{FF2B5EF4-FFF2-40B4-BE49-F238E27FC236}">
                <a16:creationId xmlns:a16="http://schemas.microsoft.com/office/drawing/2014/main" id="{4CC6FB9D-9D4D-4E9A-A034-EC08DD2407E3}"/>
              </a:ext>
            </a:extLst>
          </p:cNvPr>
          <p:cNvSpPr>
            <a:spLocks noGrp="1"/>
          </p:cNvSpPr>
          <p:nvPr>
            <p:ph type="title"/>
          </p:nvPr>
        </p:nvSpPr>
        <p:spPr>
          <a:xfrm>
            <a:off x="2549699" y="745347"/>
            <a:ext cx="7962412" cy="1776537"/>
          </a:xfrm>
        </p:spPr>
        <p:txBody>
          <a:bodyPr/>
          <a:lstStyle/>
          <a:p>
            <a:br>
              <a:rPr lang="en-AU" sz="2400">
                <a:solidFill>
                  <a:schemeClr val="tx1"/>
                </a:solidFill>
              </a:rPr>
            </a:br>
            <a:r>
              <a:rPr lang="en-AU" sz="2400">
                <a:solidFill>
                  <a:srgbClr val="476475"/>
                </a:solidFill>
              </a:rPr>
              <a:t>What if you intervened and it didn’t go to plan? </a:t>
            </a:r>
            <a:br>
              <a:rPr lang="en-AU" sz="2400">
                <a:solidFill>
                  <a:srgbClr val="476475"/>
                </a:solidFill>
              </a:rPr>
            </a:br>
            <a:r>
              <a:rPr lang="en-AU" sz="2400">
                <a:solidFill>
                  <a:srgbClr val="476475"/>
                </a:solidFill>
              </a:rPr>
              <a:t>Or didn’t have the intended impact?</a:t>
            </a:r>
            <a:br>
              <a:rPr lang="en-AU" sz="2400">
                <a:solidFill>
                  <a:srgbClr val="476475"/>
                </a:solidFill>
              </a:rPr>
            </a:br>
            <a:r>
              <a:rPr lang="en-AU" sz="2400">
                <a:solidFill>
                  <a:srgbClr val="476475"/>
                </a:solidFill>
              </a:rPr>
              <a:t>How would you want to be approached if you were the source of disrespect?</a:t>
            </a:r>
            <a:br>
              <a:rPr lang="en-AU">
                <a:solidFill>
                  <a:srgbClr val="50544D"/>
                </a:solidFill>
              </a:rPr>
            </a:br>
            <a:endParaRPr lang="en-AU">
              <a:solidFill>
                <a:srgbClr val="50544D"/>
              </a:solidFill>
            </a:endParaRPr>
          </a:p>
        </p:txBody>
      </p:sp>
      <p:sp>
        <p:nvSpPr>
          <p:cNvPr id="12" name="Text Placeholder 11">
            <a:extLst>
              <a:ext uri="{FF2B5EF4-FFF2-40B4-BE49-F238E27FC236}">
                <a16:creationId xmlns:a16="http://schemas.microsoft.com/office/drawing/2014/main" id="{608D1381-81A5-490B-ABC9-DCD67C0D8944}"/>
              </a:ext>
            </a:extLst>
          </p:cNvPr>
          <p:cNvSpPr>
            <a:spLocks noGrp="1"/>
          </p:cNvSpPr>
          <p:nvPr>
            <p:ph type="body" sz="quarter" idx="13"/>
          </p:nvPr>
        </p:nvSpPr>
        <p:spPr>
          <a:xfrm>
            <a:off x="952113" y="4363484"/>
            <a:ext cx="8080375" cy="1636176"/>
          </a:xfrm>
        </p:spPr>
        <p:txBody>
          <a:bodyPr/>
          <a:lstStyle/>
          <a:p>
            <a:br>
              <a:rPr lang="en-AU">
                <a:solidFill>
                  <a:schemeClr val="tx1"/>
                </a:solidFill>
              </a:rPr>
            </a:br>
            <a:endParaRPr lang="en-AU"/>
          </a:p>
        </p:txBody>
      </p:sp>
      <p:sp>
        <p:nvSpPr>
          <p:cNvPr id="14" name="Rectangle: Rounded Corners 13">
            <a:extLst>
              <a:ext uri="{FF2B5EF4-FFF2-40B4-BE49-F238E27FC236}">
                <a16:creationId xmlns:a16="http://schemas.microsoft.com/office/drawing/2014/main" id="{5E77C420-BD99-4604-8B58-68A90A7529B4}"/>
              </a:ext>
            </a:extLst>
          </p:cNvPr>
          <p:cNvSpPr/>
          <p:nvPr/>
        </p:nvSpPr>
        <p:spPr>
          <a:xfrm>
            <a:off x="4514128" y="2843600"/>
            <a:ext cx="3657599" cy="1170839"/>
          </a:xfrm>
          <a:prstGeom prst="roundRect">
            <a:avLst/>
          </a:prstGeom>
          <a:solidFill>
            <a:srgbClr val="476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12">
            <a:extLst>
              <a:ext uri="{FF2B5EF4-FFF2-40B4-BE49-F238E27FC236}">
                <a16:creationId xmlns:a16="http://schemas.microsoft.com/office/drawing/2014/main" id="{02BDC12C-934F-4251-A679-763948778D9F}"/>
              </a:ext>
            </a:extLst>
          </p:cNvPr>
          <p:cNvSpPr>
            <a:spLocks noGrp="1"/>
          </p:cNvSpPr>
          <p:nvPr>
            <p:ph type="body" sz="quarter" idx="14"/>
          </p:nvPr>
        </p:nvSpPr>
        <p:spPr>
          <a:xfrm>
            <a:off x="2386702" y="3192645"/>
            <a:ext cx="7860928" cy="926726"/>
          </a:xfrm>
        </p:spPr>
        <p:txBody>
          <a:bodyPr/>
          <a:lstStyle/>
          <a:p>
            <a:r>
              <a:rPr lang="en-AU" sz="2400" b="1">
                <a:latin typeface="Arial"/>
              </a:rPr>
              <a:t>What if the intervention </a:t>
            </a:r>
          </a:p>
          <a:p>
            <a:r>
              <a:rPr lang="en-AU" sz="2400" b="1">
                <a:latin typeface="Arial"/>
              </a:rPr>
              <a:t>does not go well?</a:t>
            </a:r>
          </a:p>
          <a:p>
            <a:endParaRPr lang="en-AU"/>
          </a:p>
        </p:txBody>
      </p:sp>
      <p:sp>
        <p:nvSpPr>
          <p:cNvPr id="15" name="TextBox 14">
            <a:extLst>
              <a:ext uri="{FF2B5EF4-FFF2-40B4-BE49-F238E27FC236}">
                <a16:creationId xmlns:a16="http://schemas.microsoft.com/office/drawing/2014/main" id="{9E57ADAD-D700-406B-817B-94825D8533F5}"/>
              </a:ext>
            </a:extLst>
          </p:cNvPr>
          <p:cNvSpPr txBox="1"/>
          <p:nvPr/>
        </p:nvSpPr>
        <p:spPr>
          <a:xfrm>
            <a:off x="2984686" y="4240582"/>
            <a:ext cx="6664960" cy="1831271"/>
          </a:xfrm>
          <a:prstGeom prst="rect">
            <a:avLst/>
          </a:prstGeom>
          <a:noFill/>
        </p:spPr>
        <p:txBody>
          <a:bodyPr wrap="square">
            <a:spAutoFit/>
          </a:bodyPr>
          <a:lstStyle/>
          <a:p>
            <a:pPr algn="ctr">
              <a:lnSpc>
                <a:spcPts val="3840"/>
              </a:lnSpc>
            </a:pPr>
            <a:r>
              <a:rPr lang="en-AU" sz="2400" b="1">
                <a:solidFill>
                  <a:srgbClr val="E65400"/>
                </a:solidFill>
              </a:rPr>
              <a:t>What could we do as a team?</a:t>
            </a:r>
          </a:p>
          <a:p>
            <a:pPr marL="0" indent="0" algn="ctr">
              <a:lnSpc>
                <a:spcPts val="3840"/>
              </a:lnSpc>
              <a:buNone/>
            </a:pPr>
            <a:r>
              <a:rPr lang="en-AU" sz="2400">
                <a:solidFill>
                  <a:srgbClr val="476475"/>
                </a:solidFill>
                <a:latin typeface="+mj-lt"/>
                <a:ea typeface="+mj-ea"/>
                <a:cs typeface="+mj-cs"/>
              </a:rPr>
              <a:t>What things could we do as a team </a:t>
            </a:r>
          </a:p>
          <a:p>
            <a:pPr marL="0" indent="0" algn="ctr">
              <a:lnSpc>
                <a:spcPts val="3840"/>
              </a:lnSpc>
              <a:buNone/>
            </a:pPr>
            <a:r>
              <a:rPr lang="en-AU" sz="2400">
                <a:solidFill>
                  <a:srgbClr val="476475"/>
                </a:solidFill>
                <a:latin typeface="+mj-lt"/>
                <a:ea typeface="+mj-ea"/>
                <a:cs typeface="+mj-cs"/>
              </a:rPr>
              <a:t>to create a safe environment to speak up?</a:t>
            </a:r>
          </a:p>
          <a:p>
            <a:endParaRPr lang="en-AU"/>
          </a:p>
        </p:txBody>
      </p:sp>
    </p:spTree>
    <p:extLst>
      <p:ext uri="{BB962C8B-B14F-4D97-AF65-F5344CB8AC3E}">
        <p14:creationId xmlns:p14="http://schemas.microsoft.com/office/powerpoint/2010/main" val="120764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A27C4D-9D8F-4BDF-9620-7FE24958DF2E}"/>
              </a:ext>
            </a:extLst>
          </p:cNvPr>
          <p:cNvSpPr>
            <a:spLocks noGrp="1"/>
          </p:cNvSpPr>
          <p:nvPr>
            <p:ph idx="1"/>
          </p:nvPr>
        </p:nvSpPr>
        <p:spPr/>
        <p:txBody>
          <a:bodyPr/>
          <a:lstStyle/>
          <a:p>
            <a:pPr marL="0" indent="0" algn="ctr">
              <a:lnSpc>
                <a:spcPct val="150000"/>
              </a:lnSpc>
              <a:buNone/>
            </a:pPr>
            <a:r>
              <a:rPr lang="en-AU" sz="2800" b="0">
                <a:solidFill>
                  <a:srgbClr val="476475"/>
                </a:solidFill>
              </a:rPr>
              <a:t>How would you respond if someone approached you </a:t>
            </a:r>
          </a:p>
          <a:p>
            <a:pPr marL="0" indent="0" algn="ctr">
              <a:lnSpc>
                <a:spcPct val="150000"/>
              </a:lnSpc>
              <a:buNone/>
            </a:pPr>
            <a:r>
              <a:rPr lang="en-AU" sz="2800" b="0">
                <a:solidFill>
                  <a:srgbClr val="476475"/>
                </a:solidFill>
              </a:rPr>
              <a:t>about your disrespectful behaviour?</a:t>
            </a:r>
            <a:endParaRPr lang="en-AU" sz="2800">
              <a:solidFill>
                <a:srgbClr val="476475"/>
              </a:solidFill>
            </a:endParaRPr>
          </a:p>
        </p:txBody>
      </p:sp>
      <p:sp>
        <p:nvSpPr>
          <p:cNvPr id="12" name="Title 11">
            <a:extLst>
              <a:ext uri="{FF2B5EF4-FFF2-40B4-BE49-F238E27FC236}">
                <a16:creationId xmlns:a16="http://schemas.microsoft.com/office/drawing/2014/main" id="{AECA65BC-544F-41B1-9F2C-8C6C7A68AD33}"/>
              </a:ext>
            </a:extLst>
          </p:cNvPr>
          <p:cNvSpPr>
            <a:spLocks noGrp="1"/>
          </p:cNvSpPr>
          <p:nvPr>
            <p:ph type="title"/>
          </p:nvPr>
        </p:nvSpPr>
        <p:spPr>
          <a:xfrm>
            <a:off x="449262" y="667973"/>
            <a:ext cx="11062772" cy="488682"/>
          </a:xfrm>
        </p:spPr>
        <p:txBody>
          <a:bodyPr/>
          <a:lstStyle/>
          <a:p>
            <a:r>
              <a:rPr lang="en-AU" sz="3200"/>
              <a:t>Reflection questions</a:t>
            </a:r>
            <a:br>
              <a:rPr lang="en-AU" sz="3200" b="0">
                <a:solidFill>
                  <a:srgbClr val="476475"/>
                </a:solidFill>
              </a:rPr>
            </a:br>
            <a:endParaRPr lang="en-AU"/>
          </a:p>
        </p:txBody>
      </p:sp>
    </p:spTree>
    <p:extLst>
      <p:ext uri="{BB962C8B-B14F-4D97-AF65-F5344CB8AC3E}">
        <p14:creationId xmlns:p14="http://schemas.microsoft.com/office/powerpoint/2010/main" val="3459878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r>
              <a:rPr lang="en-US"/>
              <a:t>Need further support</a:t>
            </a:r>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srgbClr val="476472"/>
                </a:solidFill>
                <a:effectLst/>
                <a:uLnTx/>
                <a:uFillTx/>
                <a:latin typeface="Arial" panose="020B0604020202020204"/>
                <a:ea typeface="+mn-ea"/>
                <a:cs typeface="+mn-cs"/>
              </a:rPr>
              <a:t>Active Bystanders Module 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n-US" sz="1000" b="1" i="0" u="none" strike="noStrike" kern="1200" cap="none" spc="0" normalizeH="0" baseline="0" noProof="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r>
              <a:rPr lang="en-US"/>
              <a:t>Your Leader</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p:txBody>
          <a:bodyPr/>
          <a:lstStyle/>
          <a:p>
            <a:r>
              <a:rPr lang="en-US"/>
              <a:t>Please reach out to a trusted person in your network</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r>
              <a:rPr lang="en-US"/>
              <a:t>Your 2-Up Leader</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r>
              <a:rPr lang="en-US"/>
              <a:t>Human Resources</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r>
              <a:rPr lang="en-US"/>
              <a:t>Someone you trust</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r>
              <a:rPr lang="en-US" err="1"/>
              <a:t>EthicsPoint</a:t>
            </a:r>
            <a:r>
              <a:rPr lang="en-US"/>
              <a:t> </a:t>
            </a:r>
            <a:br>
              <a:rPr lang="en-US"/>
            </a:br>
            <a:r>
              <a:rPr lang="en-US"/>
              <a:t>anonymously 24/7</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en-US"/>
              <a:t>EAP</a:t>
            </a: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929817"/>
            <a:ext cx="3305059" cy="757833"/>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Contract Owner, Contract Owner Representative or Job Initiator</a:t>
            </a:r>
          </a:p>
        </p:txBody>
      </p:sp>
    </p:spTree>
    <p:extLst>
      <p:ext uri="{BB962C8B-B14F-4D97-AF65-F5344CB8AC3E}">
        <p14:creationId xmlns:p14="http://schemas.microsoft.com/office/powerpoint/2010/main" val="2492006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187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4BEC52D-BC9C-44AA-B23A-16B615384913}"/>
              </a:ext>
            </a:extLst>
          </p:cNvPr>
          <p:cNvSpPr>
            <a:spLocks noGrp="1"/>
          </p:cNvSpPr>
          <p:nvPr>
            <p:ph idx="1"/>
          </p:nvPr>
        </p:nvSpPr>
        <p:spPr>
          <a:xfrm>
            <a:off x="660483" y="1454477"/>
            <a:ext cx="5382322" cy="2256440"/>
          </a:xfrm>
        </p:spPr>
        <p:txBody>
          <a:bodyPr/>
          <a:lstStyle/>
          <a:p>
            <a:pPr marL="0" indent="0" algn="ctr">
              <a:buNone/>
            </a:pPr>
            <a:r>
              <a:rPr lang="en-AU" b="1"/>
              <a:t>Intent of this training</a:t>
            </a:r>
          </a:p>
          <a:p>
            <a:pPr marL="0" indent="0">
              <a:buNone/>
            </a:pPr>
            <a:br>
              <a:rPr lang="en-AU" b="1"/>
            </a:br>
            <a:r>
              <a:rPr lang="en-AU" sz="1600"/>
              <a:t>The intent is to get your team thinking about different ways of responding to both physical and non-physical harm, through the lens of being the bystander. </a:t>
            </a:r>
            <a:endParaRPr lang="en-AU"/>
          </a:p>
        </p:txBody>
      </p:sp>
      <p:sp>
        <p:nvSpPr>
          <p:cNvPr id="2" name="Slide Number Placeholder 1">
            <a:extLst>
              <a:ext uri="{FF2B5EF4-FFF2-40B4-BE49-F238E27FC236}">
                <a16:creationId xmlns:a16="http://schemas.microsoft.com/office/drawing/2014/main" id="{DD371057-43AD-4F2D-8735-59959177E22C}"/>
              </a:ext>
            </a:extLst>
          </p:cNvPr>
          <p:cNvSpPr>
            <a:spLocks noGrp="1"/>
          </p:cNvSpPr>
          <p:nvPr>
            <p:ph type="sldNum" sz="quarter" idx="12"/>
          </p:nvPr>
        </p:nvSpPr>
        <p:spPr/>
        <p:txBody>
          <a:bodyPr/>
          <a:lstStyle/>
          <a:p>
            <a:fld id="{3830CAAF-21A0-4241-92AC-0D55EFAA1541}" type="slidenum">
              <a:rPr lang="en-US" smtClean="0"/>
              <a:t>2</a:t>
            </a:fld>
            <a:endParaRPr lang="en-US"/>
          </a:p>
        </p:txBody>
      </p:sp>
      <p:sp>
        <p:nvSpPr>
          <p:cNvPr id="10" name="Content Placeholder 9">
            <a:extLst>
              <a:ext uri="{FF2B5EF4-FFF2-40B4-BE49-F238E27FC236}">
                <a16:creationId xmlns:a16="http://schemas.microsoft.com/office/drawing/2014/main" id="{E15D3236-F605-4364-AC66-7DFA25A98DA0}"/>
              </a:ext>
            </a:extLst>
          </p:cNvPr>
          <p:cNvSpPr>
            <a:spLocks noGrp="1"/>
          </p:cNvSpPr>
          <p:nvPr>
            <p:ph idx="13"/>
          </p:nvPr>
        </p:nvSpPr>
        <p:spPr>
          <a:xfrm>
            <a:off x="608903" y="3841366"/>
            <a:ext cx="5485482" cy="2256440"/>
          </a:xfrm>
        </p:spPr>
        <p:txBody>
          <a:bodyPr/>
          <a:lstStyle/>
          <a:p>
            <a:pPr marL="0" indent="0" algn="ctr">
              <a:buNone/>
            </a:pPr>
            <a:r>
              <a:rPr lang="en-AU" b="1"/>
              <a:t>What’s in the session</a:t>
            </a:r>
          </a:p>
          <a:p>
            <a:pPr marL="0" indent="0">
              <a:buNone/>
            </a:pPr>
            <a:endParaRPr lang="en-AU" sz="1800"/>
          </a:p>
          <a:p>
            <a:pPr marL="0" indent="0">
              <a:buNone/>
            </a:pPr>
            <a:r>
              <a:rPr lang="en-AU" sz="1600"/>
              <a:t>This session uses images and visual prompts that have open ended questions to discuss with your team. </a:t>
            </a:r>
          </a:p>
          <a:p>
            <a:pPr marL="0" indent="0">
              <a:buNone/>
            </a:pPr>
            <a:r>
              <a:rPr lang="en-AU" sz="1600"/>
              <a:t>The session has reflective questions at the end for your team to reflect on after the training.</a:t>
            </a:r>
          </a:p>
          <a:p>
            <a:endParaRPr lang="en-AU"/>
          </a:p>
        </p:txBody>
      </p:sp>
      <p:sp>
        <p:nvSpPr>
          <p:cNvPr id="11" name="Content Placeholder 10">
            <a:extLst>
              <a:ext uri="{FF2B5EF4-FFF2-40B4-BE49-F238E27FC236}">
                <a16:creationId xmlns:a16="http://schemas.microsoft.com/office/drawing/2014/main" id="{E7E834AB-452F-477C-A745-4DFF4AB04762}"/>
              </a:ext>
            </a:extLst>
          </p:cNvPr>
          <p:cNvSpPr>
            <a:spLocks noGrp="1"/>
          </p:cNvSpPr>
          <p:nvPr>
            <p:ph idx="14"/>
          </p:nvPr>
        </p:nvSpPr>
        <p:spPr>
          <a:xfrm>
            <a:off x="6096000" y="1729898"/>
            <a:ext cx="5485482" cy="2446730"/>
          </a:xfrm>
        </p:spPr>
        <p:txBody>
          <a:bodyPr/>
          <a:lstStyle/>
          <a:p>
            <a:pPr marL="0" indent="0" algn="ctr">
              <a:buNone/>
            </a:pPr>
            <a:r>
              <a:rPr lang="en-AU" b="1"/>
              <a:t>How the session will run</a:t>
            </a:r>
          </a:p>
          <a:p>
            <a:pPr marL="0" indent="0">
              <a:buNone/>
            </a:pPr>
            <a:r>
              <a:rPr lang="en-AU" sz="1600"/>
              <a:t>The training will run for 10 minutes.</a:t>
            </a:r>
            <a:endParaRPr lang="en-AU" sz="1600">
              <a:cs typeface="Arial"/>
            </a:endParaRPr>
          </a:p>
          <a:p>
            <a:pPr marL="0" indent="0">
              <a:buNone/>
            </a:pPr>
            <a:r>
              <a:rPr lang="en-AU" sz="1600"/>
              <a:t>Your team will be given prompting questions to start the conversation.</a:t>
            </a:r>
            <a:br>
              <a:rPr lang="en-AU" sz="1600"/>
            </a:br>
            <a:r>
              <a:rPr lang="en-AU" sz="1600"/>
              <a:t>Generate discussion around where certain behaviours might sit in the above and below the line graphic. Encourage your team to debate the topic.</a:t>
            </a:r>
          </a:p>
          <a:p>
            <a:pPr marL="0" indent="0">
              <a:buNone/>
            </a:pPr>
            <a:endParaRPr lang="en-AU"/>
          </a:p>
          <a:p>
            <a:pPr marL="0" indent="0">
              <a:buFont typeface="Arial" panose="020B0604020202020204" pitchFamily="34" charset="0"/>
              <a:buNone/>
            </a:pPr>
            <a:endParaRPr lang="en-AU"/>
          </a:p>
        </p:txBody>
      </p:sp>
      <p:sp>
        <p:nvSpPr>
          <p:cNvPr id="8" name="Title 7">
            <a:extLst>
              <a:ext uri="{FF2B5EF4-FFF2-40B4-BE49-F238E27FC236}">
                <a16:creationId xmlns:a16="http://schemas.microsoft.com/office/drawing/2014/main" id="{AAFB0777-ED49-40DB-A262-844D82D87034}"/>
              </a:ext>
            </a:extLst>
          </p:cNvPr>
          <p:cNvSpPr>
            <a:spLocks noGrp="1"/>
          </p:cNvSpPr>
          <p:nvPr>
            <p:ph type="title"/>
          </p:nvPr>
        </p:nvSpPr>
        <p:spPr/>
        <p:txBody>
          <a:bodyPr/>
          <a:lstStyle/>
          <a:p>
            <a:r>
              <a:rPr lang="en-AU"/>
              <a:t>Using this training</a:t>
            </a:r>
          </a:p>
        </p:txBody>
      </p:sp>
      <p:pic>
        <p:nvPicPr>
          <p:cNvPr id="13" name="Picture 12" descr="Icon&#10;&#10;Description automatically generated">
            <a:extLst>
              <a:ext uri="{FF2B5EF4-FFF2-40B4-BE49-F238E27FC236}">
                <a16:creationId xmlns:a16="http://schemas.microsoft.com/office/drawing/2014/main" id="{DD6933BE-FA98-4561-A9A4-D6BDFF68C75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981757" y="3231494"/>
            <a:ext cx="3597009" cy="2906122"/>
          </a:xfrm>
          <a:prstGeom prst="rect">
            <a:avLst/>
          </a:prstGeom>
        </p:spPr>
      </p:pic>
    </p:spTree>
    <p:extLst>
      <p:ext uri="{BB962C8B-B14F-4D97-AF65-F5344CB8AC3E}">
        <p14:creationId xmlns:p14="http://schemas.microsoft.com/office/powerpoint/2010/main" val="270061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786FED-790E-4CE8-97B9-FA73FC8E0119}"/>
              </a:ext>
            </a:extLst>
          </p:cNvPr>
          <p:cNvSpPr>
            <a:spLocks noGrp="1"/>
          </p:cNvSpPr>
          <p:nvPr>
            <p:ph type="title"/>
          </p:nvPr>
        </p:nvSpPr>
        <p:spPr>
          <a:xfrm>
            <a:off x="2352676" y="994090"/>
            <a:ext cx="6467474" cy="1776537"/>
          </a:xfrm>
        </p:spPr>
        <p:txBody>
          <a:bodyPr/>
          <a:lstStyle/>
          <a:p>
            <a:r>
              <a:rPr lang="en-AU" sz="2800">
                <a:latin typeface="Calibri"/>
                <a:cs typeface="Times New Roman"/>
              </a:rPr>
              <a:t>What is the first thing we do when we see smoke, that’s potentially a fire and identify that is an immediate risk to our physical safety. </a:t>
            </a:r>
            <a:br>
              <a:rPr lang="en-US" sz="3200">
                <a:cs typeface="Arial"/>
              </a:rPr>
            </a:br>
            <a:endParaRPr lang="en-AU"/>
          </a:p>
        </p:txBody>
      </p:sp>
      <p:sp>
        <p:nvSpPr>
          <p:cNvPr id="10" name="Text Placeholder 9">
            <a:extLst>
              <a:ext uri="{FF2B5EF4-FFF2-40B4-BE49-F238E27FC236}">
                <a16:creationId xmlns:a16="http://schemas.microsoft.com/office/drawing/2014/main" id="{B672A569-E99E-44D5-8849-9569E058BED1}"/>
              </a:ext>
            </a:extLst>
          </p:cNvPr>
          <p:cNvSpPr>
            <a:spLocks noGrp="1"/>
          </p:cNvSpPr>
          <p:nvPr>
            <p:ph type="body" sz="quarter" idx="13"/>
          </p:nvPr>
        </p:nvSpPr>
        <p:spPr>
          <a:xfrm>
            <a:off x="657225" y="4647542"/>
            <a:ext cx="9114395" cy="1779611"/>
          </a:xfrm>
        </p:spPr>
        <p:txBody>
          <a:bodyPr/>
          <a:lstStyle/>
          <a:p>
            <a:pPr marL="0" indent="0">
              <a:lnSpc>
                <a:spcPct val="107000"/>
              </a:lnSpc>
              <a:spcAft>
                <a:spcPts val="800"/>
              </a:spcAft>
              <a:buNone/>
            </a:pPr>
            <a:r>
              <a:rPr lang="en-AU" sz="2800">
                <a:latin typeface="Calibri"/>
                <a:ea typeface="Calibri" panose="020F0502020204030204" pitchFamily="34" charset="0"/>
                <a:cs typeface="Times New Roman"/>
              </a:rPr>
              <a:t>So, we</a:t>
            </a:r>
            <a:r>
              <a:rPr lang="en-AU" sz="2800">
                <a:effectLst/>
                <a:latin typeface="Calibri"/>
                <a:ea typeface="Calibri" panose="020F0502020204030204" pitchFamily="34" charset="0"/>
                <a:cs typeface="Times New Roman"/>
              </a:rPr>
              <a:t> know exactly what to do when our </a:t>
            </a:r>
          </a:p>
          <a:p>
            <a:pPr marL="0" indent="0">
              <a:lnSpc>
                <a:spcPct val="107000"/>
              </a:lnSpc>
              <a:spcAft>
                <a:spcPts val="800"/>
              </a:spcAft>
              <a:buNone/>
            </a:pPr>
            <a:r>
              <a:rPr lang="en-AU" sz="2800">
                <a:effectLst/>
                <a:latin typeface="Calibri"/>
                <a:ea typeface="Calibri" panose="020F0502020204030204" pitchFamily="34" charset="0"/>
                <a:cs typeface="Times New Roman"/>
              </a:rPr>
              <a:t>physical</a:t>
            </a:r>
            <a:r>
              <a:rPr lang="en-AU" sz="2800">
                <a:latin typeface="Calibri"/>
                <a:ea typeface="Calibri" panose="020F0502020204030204" pitchFamily="34" charset="0"/>
                <a:cs typeface="Times New Roman"/>
              </a:rPr>
              <a:t> </a:t>
            </a:r>
            <a:r>
              <a:rPr lang="en-AU" sz="2800">
                <a:effectLst/>
                <a:latin typeface="Calibri"/>
                <a:ea typeface="Calibri" panose="020F0502020204030204" pitchFamily="34" charset="0"/>
                <a:cs typeface="Times New Roman"/>
              </a:rPr>
              <a:t>safety is at risk</a:t>
            </a:r>
            <a:r>
              <a:rPr lang="en-AU" sz="2800">
                <a:latin typeface="Calibri"/>
                <a:ea typeface="Calibri" panose="020F0502020204030204" pitchFamily="34" charset="0"/>
                <a:cs typeface="Times New Roman"/>
              </a:rPr>
              <a:t>. </a:t>
            </a:r>
          </a:p>
          <a:p>
            <a:pPr marL="0" indent="0">
              <a:lnSpc>
                <a:spcPct val="107000"/>
              </a:lnSpc>
              <a:spcAft>
                <a:spcPts val="800"/>
              </a:spcAft>
              <a:buNone/>
            </a:pPr>
            <a:r>
              <a:rPr lang="en-AU" sz="2800">
                <a:latin typeface="Calibri"/>
                <a:ea typeface="Calibri" panose="020F0502020204030204" pitchFamily="34" charset="0"/>
                <a:cs typeface="Times New Roman"/>
              </a:rPr>
              <a:t>What about when the risk isn’t physical (e.g. name calling)?</a:t>
            </a:r>
          </a:p>
          <a:p>
            <a:pPr marL="0" indent="0">
              <a:lnSpc>
                <a:spcPct val="107000"/>
              </a:lnSpc>
              <a:spcAft>
                <a:spcPts val="800"/>
              </a:spcAft>
              <a:buNone/>
            </a:pPr>
            <a:r>
              <a:rPr lang="en-AU" sz="2800">
                <a:latin typeface="Calibri"/>
                <a:ea typeface="Calibri" panose="020F0502020204030204" pitchFamily="34" charset="0"/>
                <a:cs typeface="Times New Roman"/>
              </a:rPr>
              <a:t>Would what you do if you witnessed this?</a:t>
            </a:r>
          </a:p>
          <a:p>
            <a:endParaRPr lang="en-AU"/>
          </a:p>
        </p:txBody>
      </p:sp>
      <p:sp>
        <p:nvSpPr>
          <p:cNvPr id="11" name="Text Placeholder 10">
            <a:extLst>
              <a:ext uri="{FF2B5EF4-FFF2-40B4-BE49-F238E27FC236}">
                <a16:creationId xmlns:a16="http://schemas.microsoft.com/office/drawing/2014/main" id="{2A748C8C-21F6-472E-ADB8-8C31C50E07EE}"/>
              </a:ext>
            </a:extLst>
          </p:cNvPr>
          <p:cNvSpPr>
            <a:spLocks noGrp="1"/>
          </p:cNvSpPr>
          <p:nvPr>
            <p:ph type="body" sz="quarter" idx="14"/>
          </p:nvPr>
        </p:nvSpPr>
        <p:spPr/>
        <p:txBody>
          <a:bodyPr/>
          <a:lstStyle/>
          <a:p>
            <a:pPr>
              <a:lnSpc>
                <a:spcPct val="100000"/>
              </a:lnSpc>
            </a:pPr>
            <a:r>
              <a:rPr lang="en-AU"/>
              <a:t>Thought starter</a:t>
            </a:r>
          </a:p>
        </p:txBody>
      </p:sp>
      <p:sp>
        <p:nvSpPr>
          <p:cNvPr id="3" name="Footer Placeholder 2">
            <a:extLst>
              <a:ext uri="{FF2B5EF4-FFF2-40B4-BE49-F238E27FC236}">
                <a16:creationId xmlns:a16="http://schemas.microsoft.com/office/drawing/2014/main" id="{D9CCCF4D-CFD2-4050-B8FD-0A8E22E4BDFD}"/>
              </a:ext>
            </a:extLst>
          </p:cNvPr>
          <p:cNvSpPr>
            <a:spLocks noGrp="1"/>
          </p:cNvSpPr>
          <p:nvPr>
            <p:ph type="ftr" sz="quarter" idx="4294967295"/>
          </p:nvPr>
        </p:nvSpPr>
        <p:spPr>
          <a:xfrm>
            <a:off x="0" y="6432550"/>
            <a:ext cx="3449638" cy="288925"/>
          </a:xfrm>
        </p:spPr>
        <p:txBody>
          <a:bodyPr/>
          <a:lstStyle/>
          <a:p>
            <a:r>
              <a:rPr lang="en-US"/>
              <a:t>Active Bystanders Module 1</a:t>
            </a:r>
          </a:p>
        </p:txBody>
      </p:sp>
      <p:sp>
        <p:nvSpPr>
          <p:cNvPr id="4" name="Slide Number Placeholder 3">
            <a:extLst>
              <a:ext uri="{FF2B5EF4-FFF2-40B4-BE49-F238E27FC236}">
                <a16:creationId xmlns:a16="http://schemas.microsoft.com/office/drawing/2014/main" id="{7375F341-71D9-4DEA-BE33-ED22A8382B82}"/>
              </a:ext>
            </a:extLst>
          </p:cNvPr>
          <p:cNvSpPr>
            <a:spLocks noGrp="1"/>
          </p:cNvSpPr>
          <p:nvPr>
            <p:ph type="sldNum" sz="quarter" idx="4294967295"/>
          </p:nvPr>
        </p:nvSpPr>
        <p:spPr>
          <a:xfrm>
            <a:off x="0" y="6432550"/>
            <a:ext cx="657225" cy="288925"/>
          </a:xfrm>
        </p:spPr>
        <p:txBody>
          <a:bodyPr/>
          <a:lstStyle/>
          <a:p>
            <a:fld id="{3830CAAF-21A0-4241-92AC-0D55EFAA1541}" type="slidenum">
              <a:rPr lang="en-US" smtClean="0"/>
              <a:t>3</a:t>
            </a:fld>
            <a:endParaRPr lang="en-US"/>
          </a:p>
        </p:txBody>
      </p:sp>
      <p:pic>
        <p:nvPicPr>
          <p:cNvPr id="5" name="Picture 4">
            <a:extLst>
              <a:ext uri="{FF2B5EF4-FFF2-40B4-BE49-F238E27FC236}">
                <a16:creationId xmlns:a16="http://schemas.microsoft.com/office/drawing/2014/main" id="{0C26E47F-AF1B-48A4-90E8-419AD8609821}"/>
              </a:ext>
            </a:extLst>
          </p:cNvPr>
          <p:cNvPicPr>
            <a:picLocks noChangeAspect="1"/>
          </p:cNvPicPr>
          <p:nvPr/>
        </p:nvPicPr>
        <p:blipFill>
          <a:blip r:embed="rId3"/>
          <a:stretch>
            <a:fillRect/>
          </a:stretch>
        </p:blipFill>
        <p:spPr>
          <a:xfrm>
            <a:off x="8956990" y="631511"/>
            <a:ext cx="2644024" cy="1762682"/>
          </a:xfrm>
          <a:prstGeom prst="rect">
            <a:avLst/>
          </a:prstGeom>
        </p:spPr>
      </p:pic>
    </p:spTree>
    <p:extLst>
      <p:ext uri="{BB962C8B-B14F-4D97-AF65-F5344CB8AC3E}">
        <p14:creationId xmlns:p14="http://schemas.microsoft.com/office/powerpoint/2010/main" val="2743544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9704A6-8776-016B-900E-C060C9C56CC5}"/>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srgbClr val="476472"/>
                </a:solidFill>
                <a:effectLst/>
                <a:uLnTx/>
                <a:uFillTx/>
                <a:latin typeface="Arial" panose="020B0604020202020204"/>
                <a:ea typeface="+mn-ea"/>
                <a:cs typeface="+mn-cs"/>
              </a:rPr>
              <a:t>Active Bystanders Module 1</a:t>
            </a:r>
          </a:p>
        </p:txBody>
      </p:sp>
      <p:sp>
        <p:nvSpPr>
          <p:cNvPr id="3" name="Slide Number Placeholder 2">
            <a:extLst>
              <a:ext uri="{FF2B5EF4-FFF2-40B4-BE49-F238E27FC236}">
                <a16:creationId xmlns:a16="http://schemas.microsoft.com/office/drawing/2014/main" id="{717A5C09-6AE6-D0EE-4250-5CCFF56EE2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n-US" sz="1000" b="1" i="0" u="none" strike="noStrike" kern="1200" cap="none" spc="0" normalizeH="0" baseline="0" noProof="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AB8BC195-C0AC-7F36-48B1-2403C6761644}"/>
              </a:ext>
            </a:extLst>
          </p:cNvPr>
          <p:cNvSpPr>
            <a:spLocks noGrp="1"/>
          </p:cNvSpPr>
          <p:nvPr>
            <p:ph idx="16"/>
          </p:nvPr>
        </p:nvSpPr>
        <p:spPr>
          <a:xfrm>
            <a:off x="2726676" y="2341154"/>
            <a:ext cx="6797406" cy="288408"/>
          </a:xfrm>
        </p:spPr>
        <p:txBody>
          <a:bodyPr/>
          <a:lstStyle/>
          <a:p>
            <a:pPr algn="ctr"/>
            <a:r>
              <a:rPr lang="en-AU" sz="1400">
                <a:solidFill>
                  <a:srgbClr val="50544D"/>
                </a:solidFill>
              </a:rPr>
              <a:t>Giving someone a nickname</a:t>
            </a:r>
          </a:p>
        </p:txBody>
      </p:sp>
      <p:sp>
        <p:nvSpPr>
          <p:cNvPr id="5" name="Content Placeholder 4">
            <a:extLst>
              <a:ext uri="{FF2B5EF4-FFF2-40B4-BE49-F238E27FC236}">
                <a16:creationId xmlns:a16="http://schemas.microsoft.com/office/drawing/2014/main" id="{C0954E97-42A6-97C9-B552-EBC969F136F6}"/>
              </a:ext>
            </a:extLst>
          </p:cNvPr>
          <p:cNvSpPr>
            <a:spLocks noGrp="1"/>
          </p:cNvSpPr>
          <p:nvPr>
            <p:ph idx="25"/>
          </p:nvPr>
        </p:nvSpPr>
        <p:spPr>
          <a:xfrm>
            <a:off x="2958115" y="3424944"/>
            <a:ext cx="6775373" cy="288408"/>
          </a:xfrm>
        </p:spPr>
        <p:txBody>
          <a:bodyPr/>
          <a:lstStyle/>
          <a:p>
            <a:pPr algn="ctr"/>
            <a:r>
              <a:rPr lang="en-AU" sz="1400">
                <a:solidFill>
                  <a:srgbClr val="50544D"/>
                </a:solidFill>
              </a:rPr>
              <a:t>Saying straight after a sexist comment: ‘I’m just joking, you know that right?’ </a:t>
            </a:r>
            <a:endParaRPr lang="en-AU" sz="1400">
              <a:solidFill>
                <a:srgbClr val="50544D"/>
              </a:solidFill>
              <a:cs typeface="Arial"/>
            </a:endParaRPr>
          </a:p>
        </p:txBody>
      </p:sp>
      <p:sp>
        <p:nvSpPr>
          <p:cNvPr id="6" name="Content Placeholder 5">
            <a:extLst>
              <a:ext uri="{FF2B5EF4-FFF2-40B4-BE49-F238E27FC236}">
                <a16:creationId xmlns:a16="http://schemas.microsoft.com/office/drawing/2014/main" id="{06513759-B019-2B81-FC62-2FD914FF901C}"/>
              </a:ext>
            </a:extLst>
          </p:cNvPr>
          <p:cNvSpPr>
            <a:spLocks noGrp="1"/>
          </p:cNvSpPr>
          <p:nvPr>
            <p:ph idx="26"/>
          </p:nvPr>
        </p:nvSpPr>
        <p:spPr>
          <a:xfrm>
            <a:off x="2874352" y="4602243"/>
            <a:ext cx="6775373" cy="288408"/>
          </a:xfrm>
        </p:spPr>
        <p:txBody>
          <a:bodyPr/>
          <a:lstStyle/>
          <a:p>
            <a:pPr algn="ctr"/>
            <a:r>
              <a:rPr lang="en-AU" sz="1400">
                <a:solidFill>
                  <a:srgbClr val="50544D"/>
                </a:solidFill>
              </a:rPr>
              <a:t>Knowing what you said about your teammates appearance was disrespectful and thinking ‘I wanted to apologise for my behaviour and didn’t get around to it’</a:t>
            </a:r>
          </a:p>
        </p:txBody>
      </p:sp>
      <p:sp>
        <p:nvSpPr>
          <p:cNvPr id="7" name="Title 6">
            <a:extLst>
              <a:ext uri="{FF2B5EF4-FFF2-40B4-BE49-F238E27FC236}">
                <a16:creationId xmlns:a16="http://schemas.microsoft.com/office/drawing/2014/main" id="{3AA8BBDF-1501-F5BE-3A73-660624A2D4AB}"/>
              </a:ext>
            </a:extLst>
          </p:cNvPr>
          <p:cNvSpPr>
            <a:spLocks noGrp="1"/>
          </p:cNvSpPr>
          <p:nvPr>
            <p:ph type="title"/>
          </p:nvPr>
        </p:nvSpPr>
        <p:spPr/>
        <p:txBody>
          <a:bodyPr/>
          <a:lstStyle/>
          <a:p>
            <a:r>
              <a:rPr lang="en-US"/>
              <a:t>How are we interacting with one another?</a:t>
            </a:r>
          </a:p>
        </p:txBody>
      </p:sp>
      <p:grpSp>
        <p:nvGrpSpPr>
          <p:cNvPr id="10" name="Group 9">
            <a:extLst>
              <a:ext uri="{FF2B5EF4-FFF2-40B4-BE49-F238E27FC236}">
                <a16:creationId xmlns:a16="http://schemas.microsoft.com/office/drawing/2014/main" id="{C8DE371B-D9EF-AAD2-9144-58E3717E7014}"/>
              </a:ext>
            </a:extLst>
          </p:cNvPr>
          <p:cNvGrpSpPr/>
          <p:nvPr/>
        </p:nvGrpSpPr>
        <p:grpSpPr>
          <a:xfrm>
            <a:off x="359629" y="2492567"/>
            <a:ext cx="11166294" cy="352540"/>
            <a:chOff x="362392" y="2492567"/>
            <a:chExt cx="11166294" cy="352540"/>
          </a:xfrm>
        </p:grpSpPr>
        <p:sp>
          <p:nvSpPr>
            <p:cNvPr id="11" name="Isosceles Triangle 10">
              <a:extLst>
                <a:ext uri="{FF2B5EF4-FFF2-40B4-BE49-F238E27FC236}">
                  <a16:creationId xmlns:a16="http://schemas.microsoft.com/office/drawing/2014/main" id="{4267C780-60D4-ACB1-08F9-2C6BB6694A02}"/>
                </a:ext>
              </a:extLst>
            </p:cNvPr>
            <p:cNvSpPr/>
            <p:nvPr userDrawn="1"/>
          </p:nvSpPr>
          <p:spPr>
            <a:xfrm rot="16200000">
              <a:off x="1465822" y="2524239"/>
              <a:ext cx="352540" cy="289196"/>
            </a:xfrm>
            <a:prstGeom prst="triangle">
              <a:avLst/>
            </a:prstGeom>
            <a:solidFill>
              <a:srgbClr val="01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id="{52961D49-1E43-1FA6-D9E1-0970A1A03D7E}"/>
                </a:ext>
              </a:extLst>
            </p:cNvPr>
            <p:cNvSpPr/>
            <p:nvPr userDrawn="1"/>
          </p:nvSpPr>
          <p:spPr>
            <a:xfrm rot="5400000">
              <a:off x="330720" y="2524239"/>
              <a:ext cx="352540" cy="289196"/>
            </a:xfrm>
            <a:prstGeom prst="triangle">
              <a:avLst/>
            </a:prstGeom>
            <a:solidFill>
              <a:srgbClr val="01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234487A1-6C33-83E2-2EB9-1DF1DAF6ADA0}"/>
                </a:ext>
              </a:extLst>
            </p:cNvPr>
            <p:cNvCxnSpPr>
              <a:cxnSpLocks/>
              <a:stCxn id="11" idx="3"/>
            </p:cNvCxnSpPr>
            <p:nvPr userDrawn="1"/>
          </p:nvCxnSpPr>
          <p:spPr>
            <a:xfrm>
              <a:off x="1786690" y="2668837"/>
              <a:ext cx="9741996" cy="6551"/>
            </a:xfrm>
            <a:prstGeom prst="line">
              <a:avLst/>
            </a:prstGeom>
            <a:ln w="25400">
              <a:solidFill>
                <a:srgbClr val="018982"/>
              </a:solidFill>
            </a:ln>
          </p:spPr>
          <p:style>
            <a:lnRef idx="1">
              <a:schemeClr val="accent1"/>
            </a:lnRef>
            <a:fillRef idx="0">
              <a:schemeClr val="accent1"/>
            </a:fillRef>
            <a:effectRef idx="0">
              <a:schemeClr val="accent1"/>
            </a:effectRef>
            <a:fontRef idx="minor">
              <a:schemeClr val="tx1"/>
            </a:fontRef>
          </p:style>
        </p:cxnSp>
      </p:grpSp>
      <p:pic>
        <p:nvPicPr>
          <p:cNvPr id="16" name="Picture 7" descr="Icon&#10;&#10;Description automatically generated">
            <a:extLst>
              <a:ext uri="{FF2B5EF4-FFF2-40B4-BE49-F238E27FC236}">
                <a16:creationId xmlns:a16="http://schemas.microsoft.com/office/drawing/2014/main" id="{A95176B8-8BDC-A3AA-87C2-BC04528F2E44}"/>
              </a:ext>
            </a:extLst>
          </p:cNvPr>
          <p:cNvPicPr>
            <a:picLocks noChangeAspect="1"/>
          </p:cNvPicPr>
          <p:nvPr/>
        </p:nvPicPr>
        <p:blipFill>
          <a:blip r:embed="rId3"/>
          <a:stretch>
            <a:fillRect/>
          </a:stretch>
        </p:blipFill>
        <p:spPr>
          <a:xfrm>
            <a:off x="10655875" y="133103"/>
            <a:ext cx="1297133" cy="781547"/>
          </a:xfrm>
          <a:prstGeom prst="rect">
            <a:avLst/>
          </a:prstGeom>
        </p:spPr>
      </p:pic>
    </p:spTree>
    <p:extLst>
      <p:ext uri="{BB962C8B-B14F-4D97-AF65-F5344CB8AC3E}">
        <p14:creationId xmlns:p14="http://schemas.microsoft.com/office/powerpoint/2010/main" val="2939096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10FA294-6482-4F2F-B406-4E45292403F7}"/>
              </a:ext>
            </a:extLst>
          </p:cNvPr>
          <p:cNvSpPr>
            <a:spLocks noGrp="1"/>
          </p:cNvSpPr>
          <p:nvPr>
            <p:ph idx="1"/>
          </p:nvPr>
        </p:nvSpPr>
        <p:spPr/>
        <p:txBody>
          <a:bodyPr/>
          <a:lstStyle/>
          <a:p>
            <a:pPr marL="0" indent="0" algn="ctr">
              <a:lnSpc>
                <a:spcPct val="150000"/>
              </a:lnSpc>
              <a:buNone/>
            </a:pPr>
            <a:r>
              <a:rPr lang="en-AU" sz="2800" b="0">
                <a:solidFill>
                  <a:srgbClr val="476475"/>
                </a:solidFill>
                <a:latin typeface="Calibri"/>
                <a:ea typeface="Calibri" panose="020F0502020204030204" pitchFamily="34" charset="0"/>
                <a:cs typeface="Times New Roman"/>
              </a:rPr>
              <a:t>When we witness disrespectful behaviour as a bystander, </a:t>
            </a:r>
            <a:br>
              <a:rPr lang="en-AU" sz="2800" b="0">
                <a:solidFill>
                  <a:srgbClr val="476475"/>
                </a:solidFill>
                <a:ea typeface="Calibri" panose="020F0502020204030204" pitchFamily="34" charset="0"/>
                <a:cs typeface="Arial" panose="020B0604020202020204"/>
              </a:rPr>
            </a:br>
            <a:r>
              <a:rPr lang="en-AU" sz="2800" b="0">
                <a:solidFill>
                  <a:srgbClr val="476475"/>
                </a:solidFill>
                <a:latin typeface="Calibri"/>
                <a:ea typeface="Calibri" panose="020F0502020204030204" pitchFamily="34" charset="0"/>
                <a:cs typeface="Times New Roman"/>
              </a:rPr>
              <a:t>       what</a:t>
            </a:r>
            <a:r>
              <a:rPr lang="en-AU" sz="2800" b="0">
                <a:solidFill>
                  <a:srgbClr val="476475"/>
                </a:solidFill>
                <a:effectLst/>
                <a:latin typeface="Calibri"/>
                <a:ea typeface="Calibri" panose="020F0502020204030204" pitchFamily="34" charset="0"/>
                <a:cs typeface="Times New Roman"/>
              </a:rPr>
              <a:t> stops us from saying or doing something?</a:t>
            </a:r>
            <a:r>
              <a:rPr lang="en-AU" sz="2800" b="0">
                <a:solidFill>
                  <a:srgbClr val="476475"/>
                </a:solidFill>
                <a:latin typeface="Calibri"/>
                <a:ea typeface="Calibri" panose="020F0502020204030204" pitchFamily="34" charset="0"/>
                <a:cs typeface="Times New Roman"/>
              </a:rPr>
              <a:t> </a:t>
            </a:r>
            <a:br>
              <a:rPr lang="en-AU" sz="2800" b="0">
                <a:solidFill>
                  <a:srgbClr val="476475"/>
                </a:solidFill>
                <a:latin typeface="Calibri"/>
                <a:ea typeface="Calibri" panose="020F0502020204030204" pitchFamily="34" charset="0"/>
                <a:cs typeface="Times New Roman"/>
              </a:rPr>
            </a:br>
            <a:br>
              <a:rPr lang="en-AU" sz="2800" b="0">
                <a:solidFill>
                  <a:srgbClr val="476475"/>
                </a:solidFill>
                <a:latin typeface="Arial" panose="020B0604020202020204"/>
                <a:ea typeface="Calibri" panose="020F0502020204030204" pitchFamily="34" charset="0"/>
                <a:cs typeface="Arial" panose="020B0604020202020204"/>
              </a:rPr>
            </a:br>
            <a:r>
              <a:rPr lang="en-AU" sz="2800" b="0">
                <a:solidFill>
                  <a:srgbClr val="476475"/>
                </a:solidFill>
                <a:latin typeface="Calibri"/>
                <a:ea typeface="Calibri" panose="020F0502020204030204" pitchFamily="34" charset="0"/>
                <a:cs typeface="Times New Roman"/>
              </a:rPr>
              <a:t>         What</a:t>
            </a:r>
            <a:r>
              <a:rPr lang="en-AU" sz="2800" b="0">
                <a:solidFill>
                  <a:srgbClr val="476475"/>
                </a:solidFill>
                <a:effectLst/>
                <a:latin typeface="Calibri"/>
                <a:ea typeface="Calibri" panose="020F0502020204030204" pitchFamily="34" charset="0"/>
                <a:cs typeface="Times New Roman"/>
              </a:rPr>
              <a:t> do you think the difference is</a:t>
            </a:r>
            <a:r>
              <a:rPr lang="en-AU" sz="2800" b="0">
                <a:solidFill>
                  <a:srgbClr val="476475"/>
                </a:solidFill>
                <a:latin typeface="Calibri"/>
                <a:ea typeface="Calibri" panose="020F0502020204030204" pitchFamily="34" charset="0"/>
                <a:cs typeface="Times New Roman"/>
              </a:rPr>
              <a:t>?</a:t>
            </a:r>
            <a:endParaRPr lang="en-AU" sz="2800" b="0">
              <a:solidFill>
                <a:srgbClr val="476475"/>
              </a:solidFill>
            </a:endParaRPr>
          </a:p>
        </p:txBody>
      </p:sp>
      <p:sp>
        <p:nvSpPr>
          <p:cNvPr id="2" name="Slide Number Placeholder 1">
            <a:extLst>
              <a:ext uri="{FF2B5EF4-FFF2-40B4-BE49-F238E27FC236}">
                <a16:creationId xmlns:a16="http://schemas.microsoft.com/office/drawing/2014/main" id="{E95BB6E4-411A-4E28-AB82-90812B640E85}"/>
              </a:ext>
            </a:extLst>
          </p:cNvPr>
          <p:cNvSpPr>
            <a:spLocks noGrp="1"/>
          </p:cNvSpPr>
          <p:nvPr>
            <p:ph type="sldNum" sz="quarter" idx="12"/>
          </p:nvPr>
        </p:nvSpPr>
        <p:spPr/>
        <p:txBody>
          <a:bodyPr/>
          <a:lstStyle/>
          <a:p>
            <a:fld id="{3830CAAF-21A0-4241-92AC-0D55EFAA1541}" type="slidenum">
              <a:rPr lang="en-US" smtClean="0"/>
              <a:t>5</a:t>
            </a:fld>
            <a:endParaRPr lang="en-US"/>
          </a:p>
        </p:txBody>
      </p:sp>
      <p:sp>
        <p:nvSpPr>
          <p:cNvPr id="9" name="Title 8">
            <a:extLst>
              <a:ext uri="{FF2B5EF4-FFF2-40B4-BE49-F238E27FC236}">
                <a16:creationId xmlns:a16="http://schemas.microsoft.com/office/drawing/2014/main" id="{91A62A87-8E03-4622-8433-E56B712FF94B}"/>
              </a:ext>
            </a:extLst>
          </p:cNvPr>
          <p:cNvSpPr>
            <a:spLocks noGrp="1"/>
          </p:cNvSpPr>
          <p:nvPr>
            <p:ph type="title"/>
          </p:nvPr>
        </p:nvSpPr>
        <p:spPr>
          <a:xfrm>
            <a:off x="535234" y="722478"/>
            <a:ext cx="11062772" cy="488682"/>
          </a:xfrm>
        </p:spPr>
        <p:txBody>
          <a:bodyPr/>
          <a:lstStyle/>
          <a:p>
            <a:pPr marL="0" indent="0">
              <a:lnSpc>
                <a:spcPct val="107000"/>
              </a:lnSpc>
              <a:spcAft>
                <a:spcPts val="800"/>
              </a:spcAft>
              <a:buNone/>
            </a:pPr>
            <a:br>
              <a:rPr lang="en-AU"/>
            </a:br>
            <a:br>
              <a:rPr lang="en-AU"/>
            </a:br>
            <a:br>
              <a:rPr lang="en-AU"/>
            </a:br>
            <a:r>
              <a:rPr lang="en-AU"/>
              <a:t>Personal Reflection Takeaway</a:t>
            </a:r>
            <a:br>
              <a:rPr lang="en-AU" sz="3200">
                <a:effectLst/>
                <a:latin typeface="Arial" panose="020B0604020202020204"/>
                <a:ea typeface="Calibri" panose="020F0502020204030204" pitchFamily="34" charset="0"/>
                <a:cs typeface="Arial" panose="020B0604020202020204"/>
              </a:rPr>
            </a:br>
            <a:br>
              <a:rPr lang="en-AU" sz="3200">
                <a:solidFill>
                  <a:srgbClr val="50544D"/>
                </a:solidFill>
                <a:effectLst/>
                <a:latin typeface="Calibri" panose="020F0502020204030204" pitchFamily="34" charset="0"/>
                <a:ea typeface="Calibri" panose="020F0502020204030204" pitchFamily="34" charset="0"/>
                <a:cs typeface="Times New Roman" panose="02020603050405020304" pitchFamily="18" charset="0"/>
              </a:rPr>
            </a:br>
            <a:br>
              <a:rPr lang="en-AU" sz="3200">
                <a:solidFill>
                  <a:srgbClr val="50544D"/>
                </a:solidFill>
              </a:rPr>
            </a:br>
            <a:endParaRPr lang="en-AU"/>
          </a:p>
        </p:txBody>
      </p:sp>
    </p:spTree>
    <p:extLst>
      <p:ext uri="{BB962C8B-B14F-4D97-AF65-F5344CB8AC3E}">
        <p14:creationId xmlns:p14="http://schemas.microsoft.com/office/powerpoint/2010/main" val="2796622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r>
              <a:rPr lang="en-US"/>
              <a:t>Need further support</a:t>
            </a:r>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a:ln>
                  <a:noFill/>
                </a:ln>
                <a:solidFill>
                  <a:srgbClr val="476472"/>
                </a:solidFill>
                <a:effectLst/>
                <a:uLnTx/>
                <a:uFillTx/>
                <a:latin typeface="Arial" panose="020B0604020202020204"/>
                <a:ea typeface="+mn-ea"/>
                <a:cs typeface="+mn-cs"/>
              </a:rPr>
              <a:t>Active Bystanders Module 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lang="en-US" sz="1000" b="1" i="0" u="none" strike="noStrike" kern="1200" cap="none" spc="0" normalizeH="0" baseline="0" noProof="0" smtClean="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r>
              <a:rPr lang="en-US"/>
              <a:t>Your Leader</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p:txBody>
          <a:bodyPr/>
          <a:lstStyle/>
          <a:p>
            <a:r>
              <a:rPr lang="en-US"/>
              <a:t>Please reach out to a trusted person in your network</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r>
              <a:rPr lang="en-US"/>
              <a:t>Your 2-Up Leader</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r>
              <a:rPr lang="en-US"/>
              <a:t>Human Resources</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r>
              <a:rPr lang="en-US"/>
              <a:t>Someone you trust</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r>
              <a:rPr lang="en-US" err="1"/>
              <a:t>EthicsPoint</a:t>
            </a:r>
            <a:r>
              <a:rPr lang="en-US"/>
              <a:t> </a:t>
            </a:r>
            <a:br>
              <a:rPr lang="en-US"/>
            </a:br>
            <a:r>
              <a:rPr lang="en-US"/>
              <a:t>anonymously 24/7</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en-US"/>
              <a:t>EAP</a:t>
            </a: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929817"/>
            <a:ext cx="3305059" cy="757833"/>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Contract Owner, Contract Owner Representative or Job Initiator</a:t>
            </a:r>
          </a:p>
        </p:txBody>
      </p:sp>
    </p:spTree>
    <p:extLst>
      <p:ext uri="{BB962C8B-B14F-4D97-AF65-F5344CB8AC3E}">
        <p14:creationId xmlns:p14="http://schemas.microsoft.com/office/powerpoint/2010/main" val="420339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43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65528" y="1023024"/>
            <a:ext cx="11060944" cy="1795749"/>
          </a:xfrm>
        </p:spPr>
        <p:txBody>
          <a:bodyPr/>
          <a:lstStyle/>
          <a:p>
            <a:r>
              <a:rPr lang="en-AU"/>
              <a:t>Active Bystanders</a:t>
            </a:r>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65528" y="2818773"/>
            <a:ext cx="11071038" cy="311704"/>
          </a:xfrm>
        </p:spPr>
        <p:txBody>
          <a:bodyPr/>
          <a:lstStyle/>
          <a:p>
            <a:r>
              <a:rPr lang="en-AU"/>
              <a:t>Training</a:t>
            </a:r>
          </a:p>
        </p:txBody>
      </p:sp>
      <p:sp>
        <p:nvSpPr>
          <p:cNvPr id="5" name="TextBox 4">
            <a:extLst>
              <a:ext uri="{FF2B5EF4-FFF2-40B4-BE49-F238E27FC236}">
                <a16:creationId xmlns:a16="http://schemas.microsoft.com/office/drawing/2014/main" id="{1DC44E46-6B5C-1D20-85A4-4E653BB02186}"/>
              </a:ext>
            </a:extLst>
          </p:cNvPr>
          <p:cNvSpPr txBox="1"/>
          <p:nvPr/>
        </p:nvSpPr>
        <p:spPr>
          <a:xfrm>
            <a:off x="1101534" y="3244334"/>
            <a:ext cx="6096000" cy="369332"/>
          </a:xfrm>
          <a:prstGeom prst="rect">
            <a:avLst/>
          </a:prstGeom>
          <a:noFill/>
        </p:spPr>
        <p:txBody>
          <a:bodyPr wrap="square">
            <a:spAutoFit/>
          </a:bodyPr>
          <a:lstStyle/>
          <a:p>
            <a:r>
              <a:rPr lang="en-AU" b="1">
                <a:solidFill>
                  <a:srgbClr val="F67B2F"/>
                </a:solidFill>
              </a:rPr>
              <a:t>Impact of our responses on others</a:t>
            </a:r>
            <a:endParaRPr lang="en-AU" b="1"/>
          </a:p>
        </p:txBody>
      </p:sp>
      <p:sp>
        <p:nvSpPr>
          <p:cNvPr id="6" name="TextBox 5">
            <a:extLst>
              <a:ext uri="{FF2B5EF4-FFF2-40B4-BE49-F238E27FC236}">
                <a16:creationId xmlns:a16="http://schemas.microsoft.com/office/drawing/2014/main" id="{EABB4E8A-7EB8-7AE3-8651-9964BFB5E172}"/>
              </a:ext>
            </a:extLst>
          </p:cNvPr>
          <p:cNvSpPr txBox="1"/>
          <p:nvPr/>
        </p:nvSpPr>
        <p:spPr>
          <a:xfrm>
            <a:off x="565528" y="3161858"/>
            <a:ext cx="635000" cy="584775"/>
          </a:xfrm>
          <a:prstGeom prst="rect">
            <a:avLst/>
          </a:prstGeom>
          <a:noFill/>
        </p:spPr>
        <p:txBody>
          <a:bodyPr wrap="square">
            <a:spAutoFit/>
          </a:bodyPr>
          <a:lstStyle/>
          <a:p>
            <a:r>
              <a:rPr lang="en-AU" sz="3200" b="1">
                <a:solidFill>
                  <a:srgbClr val="F67B2F"/>
                </a:solidFill>
                <a:sym typeface="Wingdings" panose="05000000000000000000" pitchFamily="2" charset="2"/>
              </a:rPr>
              <a:t></a:t>
            </a:r>
            <a:endParaRPr lang="en-AU" sz="3200" b="1">
              <a:solidFill>
                <a:srgbClr val="F67B2F"/>
              </a:solidFill>
            </a:endParaRPr>
          </a:p>
        </p:txBody>
      </p:sp>
    </p:spTree>
    <p:extLst>
      <p:ext uri="{BB962C8B-B14F-4D97-AF65-F5344CB8AC3E}">
        <p14:creationId xmlns:p14="http://schemas.microsoft.com/office/powerpoint/2010/main" val="32178521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41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MASTERWIZARD_DRAFT" val="0"/>
  <p:tag name="EE4P_STYLE_ID" val="j1gkH7ZX"/>
  <p:tag name="EE4P_STYLE_NAME" val="BHP Aug 2018 - 16:9"/>
  <p:tag name="EE4P_MASTERWIZARD_MARGINS" val="0"/>
  <p:tag name="THINKCELLUNDODONOTDELETE" val="0"/>
  <p:tag name="PRESGUID" val="55f110a9-4571-47f9-9373-35a5974092a2"/>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NLwlI71cQlWow8.9svUs7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LJKCFNh7SX6Xa0MVeAZDr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DpKt3mpeRtav7qKgUMNNE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85qJCcKiTMOziCUm9Nwuq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LU5BO7H1S0aMKwtciiggH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BbBH2ccaS0qSqHFnoV0Sg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DwIOPCAJQwy0pxsUceiiR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Qf.QPu_SSOyC5AStwxsTv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6cAO07pgRlSdczaogWar5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oj1GOtbDQw63aRPWTOYD3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OE54nOF8QzK5c4AA_JRs8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o9JHHtLjTCqCiFoS.aJmn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TPCkKRZ6RUmxNnowmWWshQ"/>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psY9GnouSfyvZ6ZjedePN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wLZUGVaAR6WZ.meiQm0ov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sOAmsMwuQLiAWAYIt6ZT9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8_yWvNUYSEaxsvlHPxgrP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4LvgO1PMQuqfeN5.HVuV8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evrb4ga_Sj6t4vmB_RySC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ltazYApwTMyfhHg_OIrx1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CVclIJyLSCWf042uNs12z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6qahRKygSRCSCOtSAGfRq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rvoHSAhCTVe_eC.mLDrFcA"/>
</p:tagLst>
</file>

<file path=ppt/tags/tag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e8_ZKd.pQteFYWMt4g.6A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NT_fxaPRQ3SQz5IZhljBL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W3DfVg5pRzGaUnbv41K7k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zGCnsMtARpS2SS8KMG9Vy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J75uRg70S.ip63nUcvGRVg"/>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oVWMirKiSjCnBpAUcTMIX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wCsrPHluSRmkSBbsOvlib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u7DM1EJJQOuOGG.dcYuO7g"/>
</p:tagLst>
</file>

<file path=ppt/tags/tag2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adRIA6g9Q4al5UNDRgfms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2aL9BdXvTlOf1VWIzwvsow"/>
</p:tagLst>
</file>

<file path=ppt/tags/tag2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pAPox8VjT_u5ZKyL4Ag17A"/>
</p:tagLst>
</file>

<file path=ppt/tags/tag2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MuQuwKc1TLCp4pbUN6fJD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tL9vGSQIRKScMrEmbfg2lg"/>
</p:tagLst>
</file>

<file path=ppt/tags/tag2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_qEGS1ESbumoKXWGSaX6A"/>
</p:tagLst>
</file>

<file path=ppt/tags/tag2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FkKYz40iTYqSLj22NcVrfA"/>
</p:tagLst>
</file>

<file path=ppt/tags/tag2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bBpo1zyQh6k5lUXDONcXA"/>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524EJtwsT7eyOHQjslG_zw"/>
</p:tagLst>
</file>

<file path=ppt/tags/tag2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JDg83dqISxGDcedXhbSedA"/>
</p:tagLst>
</file>

<file path=ppt/tags/tag2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uXMuvTp_R4ePjM_qEhWsuA"/>
</p:tagLst>
</file>

<file path=ppt/tags/tag28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Ldt.3Jx.T9W3MpqWlqbPrQ"/>
</p:tagLst>
</file>

<file path=ppt/tags/tag2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K8.AX1tTTRK.4PJkm4FH7g"/>
</p:tagLst>
</file>

<file path=ppt/tags/tag2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Ovqi81zKROa8QOc7JagDOQ"/>
</p:tagLst>
</file>

<file path=ppt/tags/tag2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nNJk7FHQQF258_o.UUxF6w"/>
</p:tagLst>
</file>

<file path=ppt/tags/tag3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kIv5yiWgQQejmAzuEQxFZw"/>
</p:tagLst>
</file>

<file path=ppt/tags/tag3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W8StDEtoTHOvuAsMmrmEJA"/>
</p:tagLst>
</file>

<file path=ppt/tags/tag3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FWXZkQZ1S_e7ExKXHoCI5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iHQ2V7FVTaOSxw52DX1pYA"/>
</p:tagLst>
</file>

<file path=ppt/tags/tag3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JY5ZtJAzSLuva.TCayaakg"/>
</p:tagLst>
</file>

<file path=ppt/tags/tag3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_GntI4aWSfSvO8J7kIgRiw"/>
</p:tagLst>
</file>

<file path=ppt/tags/tag3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siNIcBnVR9uPGKiS1LEwM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JQiZIxBsS72EDI.0cjt6Gw"/>
</p:tagLst>
</file>

<file path=ppt/tags/tag3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id5SkMooSiinrmZlxvRrnw"/>
</p:tagLst>
</file>

<file path=ppt/tags/tag3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W0dM6O25TxmnG2uRRCrjSA"/>
</p:tagLst>
</file>

<file path=ppt/tags/tag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SdRgpBXSmCKlKLlmf62pA"/>
</p:tagLst>
</file>

<file path=ppt/tags/tag3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Pcs1dh.cRpmOuo6gJjPu7w"/>
</p:tagLst>
</file>

<file path=ppt/tags/tag3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0eI7i4uvRUKRzDjr7s2rZg"/>
</p:tagLst>
</file>

<file path=ppt/tags/tag3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U.tJnuLORP.Ac7ghhAb5Lg"/>
</p:tagLst>
</file>

<file path=ppt/tags/tag3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PyjuotQzSFW_XXBeSMPmLA"/>
</p:tagLst>
</file>

<file path=ppt/tags/tag3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5kCjywdkT22.lhrN60HkMw"/>
</p:tagLst>
</file>

<file path=ppt/tags/tag3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e2bJWclwQny787qADeZHfg"/>
</p:tagLst>
</file>

<file path=ppt/tags/tag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NwlepmNjTEue78qh3gNfSg"/>
</p:tagLst>
</file>

<file path=ppt/tags/tag3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BcJi_SVnSC2oshrOqwDPoA"/>
</p:tagLst>
</file>

<file path=ppt/tags/tag3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tymXdVVKRomJwWEqmyOsZw"/>
</p:tagLst>
</file>

<file path=ppt/tags/tag3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M4EkAEp0TjSE8cByVKM1wg"/>
</p:tagLst>
</file>

<file path=ppt/tags/tag3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YvFYwGssQ5G.O.7imVagaQ"/>
</p:tagLst>
</file>

<file path=ppt/tags/tag3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sjauL6_FRG2cQyUINjki0g"/>
</p:tagLst>
</file>

<file path=ppt/tags/tag37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NcaFLgoCRKe_pGZqQiV_PQ"/>
</p:tagLst>
</file>

<file path=ppt/tags/tag38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2lkKpV0bTYmaBlwUMQ2HWQ"/>
</p:tagLst>
</file>

<file path=ppt/tags/tag3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KUffzCAERbyIrKXcZUYdzg"/>
</p:tagLst>
</file>

<file path=ppt/tags/tag3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a.cS3jL1RhW4rqjQBeHH0g"/>
</p:tagLst>
</file>

<file path=ppt/tags/tag3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09.3028/369.3848/73.17614/78.41528"/>
</p:tagLst>
</file>

<file path=ppt/tags/tag404.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97.597/369.3848/123.634/115.6044"/>
</p:tagLst>
</file>

<file path=ppt/tags/tag40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sdasd"/>
  <p:tag name="EE4P_AGENDAWIZARD_PROPERTIES" val="49.72858/71.53472/271.5024/274.7323"/>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09.3028/369.3848/73.17614/78.41528"/>
</p:tagLst>
</file>

<file path=ppt/tags/tag412.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97.597/369.3848/123.634/115.6044"/>
</p:tagLst>
</file>

<file path=ppt/tags/tag41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sdasd"/>
  <p:tag name="EE4P_AGENDAWIZARD_PROPERTIES" val="49.72858/71.53472/271.5024/274.7323"/>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13_BCG Grid 16:9">
  <a:themeElements>
    <a:clrScheme name="Custom 1">
      <a:dk1>
        <a:srgbClr val="476475"/>
      </a:dk1>
      <a:lt1>
        <a:srgbClr val="FFFFFF"/>
      </a:lt1>
      <a:dk2>
        <a:srgbClr val="E65400"/>
      </a:dk2>
      <a:lt2>
        <a:srgbClr val="F2F2F2"/>
      </a:lt2>
      <a:accent1>
        <a:srgbClr val="476475"/>
      </a:accent1>
      <a:accent2>
        <a:srgbClr val="AC3F00"/>
      </a:accent2>
      <a:accent3>
        <a:srgbClr val="FBD386"/>
      </a:accent3>
      <a:accent4>
        <a:srgbClr val="FFB78F"/>
      </a:accent4>
      <a:accent5>
        <a:srgbClr val="808080"/>
      </a:accent5>
      <a:accent6>
        <a:srgbClr val="B3DE68"/>
      </a:accent6>
      <a:hlink>
        <a:srgbClr val="10171B"/>
      </a:hlink>
      <a:folHlink>
        <a:srgbClr val="86A4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rgbClr val="E65400"/>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Presentation2" id="{1E4E37E4-20A9-40D4-82B1-B0B5ED00E8DA}" vid="{040537D0-4AFA-400F-885A-14CF5F32122E}"/>
    </a:ext>
  </a:extLst>
</a:theme>
</file>

<file path=ppt/theme/theme2.xml><?xml version="1.0" encoding="utf-8"?>
<a:theme xmlns:a="http://schemas.openxmlformats.org/drawingml/2006/main" name="14_BCG Grid 16:9">
  <a:themeElements>
    <a:clrScheme name="Custom 1">
      <a:dk1>
        <a:srgbClr val="476475"/>
      </a:dk1>
      <a:lt1>
        <a:srgbClr val="FFFFFF"/>
      </a:lt1>
      <a:dk2>
        <a:srgbClr val="E65400"/>
      </a:dk2>
      <a:lt2>
        <a:srgbClr val="F2F2F2"/>
      </a:lt2>
      <a:accent1>
        <a:srgbClr val="476475"/>
      </a:accent1>
      <a:accent2>
        <a:srgbClr val="AC3F00"/>
      </a:accent2>
      <a:accent3>
        <a:srgbClr val="FBD386"/>
      </a:accent3>
      <a:accent4>
        <a:srgbClr val="FFB78F"/>
      </a:accent4>
      <a:accent5>
        <a:srgbClr val="808080"/>
      </a:accent5>
      <a:accent6>
        <a:srgbClr val="B3DE68"/>
      </a:accent6>
      <a:hlink>
        <a:srgbClr val="10171B"/>
      </a:hlink>
      <a:folHlink>
        <a:srgbClr val="86A4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rgbClr val="E65400"/>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15_BCG Grid 16:9">
  <a:themeElements>
    <a:clrScheme name="BHP">
      <a:dk1>
        <a:srgbClr val="476475"/>
      </a:dk1>
      <a:lt1>
        <a:srgbClr val="FFFFFF"/>
      </a:lt1>
      <a:dk2>
        <a:srgbClr val="742068"/>
      </a:dk2>
      <a:lt2>
        <a:srgbClr val="E65400"/>
      </a:lt2>
      <a:accent1>
        <a:srgbClr val="234483"/>
      </a:accent1>
      <a:accent2>
        <a:srgbClr val="0C637C"/>
      </a:accent2>
      <a:accent3>
        <a:srgbClr val="018982"/>
      </a:accent3>
      <a:accent4>
        <a:srgbClr val="476475"/>
      </a:accent4>
      <a:accent5>
        <a:srgbClr val="50544D"/>
      </a:accent5>
      <a:accent6>
        <a:srgbClr val="000000"/>
      </a:accent6>
      <a:hlink>
        <a:srgbClr val="234483"/>
      </a:hlink>
      <a:folHlink>
        <a:srgbClr val="F67B2F"/>
      </a:folHlink>
    </a:clrScheme>
    <a:fontScheme name="BHP">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42068"/>
        </a:solidFill>
        <a:ln w="9525" cap="rnd" cmpd="sng" algn="ctr">
          <a:solidFill>
            <a:srgbClr val="742068"/>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6E6F73"/>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476475"/>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BHP Active Bystanders Program">
  <a:themeElements>
    <a:clrScheme name="BHP Active Bystanders Program">
      <a:dk1>
        <a:sysClr val="windowText" lastClr="000000"/>
      </a:dk1>
      <a:lt1>
        <a:sysClr val="window" lastClr="FFFFFF"/>
      </a:lt1>
      <a:dk2>
        <a:srgbClr val="476472"/>
      </a:dk2>
      <a:lt2>
        <a:srgbClr val="D8E0E3"/>
      </a:lt2>
      <a:accent1>
        <a:srgbClr val="F67B2F"/>
      </a:accent1>
      <a:accent2>
        <a:srgbClr val="FAB636"/>
      </a:accent2>
      <a:accent3>
        <a:srgbClr val="E7E8D5"/>
      </a:accent3>
      <a:accent4>
        <a:srgbClr val="E65400"/>
      </a:accent4>
      <a:accent5>
        <a:srgbClr val="5C889C"/>
      </a:accent5>
      <a:accent6>
        <a:srgbClr val="F8D69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P Active Bystanders Program" id="{A6E1D06D-C09D-4547-B7B0-03210C7DA99E}" vid="{88BFF33B-1933-4ACA-88FE-391F29428B8D}"/>
    </a:ext>
  </a:extLst>
</a:theme>
</file>

<file path=ppt/theme/theme5.xml><?xml version="1.0" encoding="utf-8"?>
<a:theme xmlns:a="http://schemas.openxmlformats.org/drawingml/2006/main" name="Office Theme">
  <a:themeElements>
    <a:clrScheme name="BHP Active Bystanders Program">
      <a:dk1>
        <a:sysClr val="windowText" lastClr="000000"/>
      </a:dk1>
      <a:lt1>
        <a:sysClr val="window" lastClr="FFFFFF"/>
      </a:lt1>
      <a:dk2>
        <a:srgbClr val="476472"/>
      </a:dk2>
      <a:lt2>
        <a:srgbClr val="D8E0E3"/>
      </a:lt2>
      <a:accent1>
        <a:srgbClr val="F67B2F"/>
      </a:accent1>
      <a:accent2>
        <a:srgbClr val="FAB636"/>
      </a:accent2>
      <a:accent3>
        <a:srgbClr val="E7E8D5"/>
      </a:accent3>
      <a:accent4>
        <a:srgbClr val="E65400"/>
      </a:accent4>
      <a:accent5>
        <a:srgbClr val="5C889C"/>
      </a:accent5>
      <a:accent6>
        <a:srgbClr val="F8D69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5947B16991524286373458FA3D540D" ma:contentTypeVersion="14" ma:contentTypeDescription="Create a new document." ma:contentTypeScope="" ma:versionID="66a0a8520ce66605a90bd7539f2c5493">
  <xsd:schema xmlns:xsd="http://www.w3.org/2001/XMLSchema" xmlns:xs="http://www.w3.org/2001/XMLSchema" xmlns:p="http://schemas.microsoft.com/office/2006/metadata/properties" xmlns:ns2="92283478-aa5d-4a8e-9ff4-f01a194a8c11" xmlns:ns3="5242317d-0cb7-4f92-86b3-4ad4452ff2d5" xmlns:ns4="6f9e3dd1-7799-4c52-8059-acb42b0548bb" targetNamespace="http://schemas.microsoft.com/office/2006/metadata/properties" ma:root="true" ma:fieldsID="45ccde334287f6dfed3facc2c5e97615" ns2:_="" ns3:_="" ns4:_="">
    <xsd:import namespace="92283478-aa5d-4a8e-9ff4-f01a194a8c11"/>
    <xsd:import namespace="5242317d-0cb7-4f92-86b3-4ad4452ff2d5"/>
    <xsd:import namespace="6f9e3dd1-7799-4c52-8059-acb42b0548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283478-aa5d-4a8e-9ff4-f01a194a8c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35b49e5-be0d-45c8-8465-c15df59f99f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42317d-0cb7-4f92-86b3-4ad4452ff2d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f9e3dd1-7799-4c52-8059-acb42b0548b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974036f-0340-4d84-9f1a-3d12ea17d2be}" ma:internalName="TaxCatchAll" ma:showField="CatchAllData" ma:web="5242317d-0cb7-4f92-86b3-4ad4452ff2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f9e3dd1-7799-4c52-8059-acb42b0548bb" xsi:nil="true"/>
    <lcf76f155ced4ddcb4097134ff3c332f xmlns="92283478-aa5d-4a8e-9ff4-f01a194a8c11">
      <Terms xmlns="http://schemas.microsoft.com/office/infopath/2007/PartnerControls"/>
    </lcf76f155ced4ddcb4097134ff3c332f>
    <SharedWithUsers xmlns="5242317d-0cb7-4f92-86b3-4ad4452ff2d5">
      <UserInfo>
        <DisplayName>Jack, Rob</DisplayName>
        <AccountId>39</AccountId>
        <AccountType/>
      </UserInfo>
      <UserInfo>
        <DisplayName>Narayan, Ronak</DisplayName>
        <AccountId>36</AccountId>
        <AccountType/>
      </UserInfo>
    </SharedWithUsers>
  </documentManagement>
</p:properties>
</file>

<file path=customXml/itemProps1.xml><?xml version="1.0" encoding="utf-8"?>
<ds:datastoreItem xmlns:ds="http://schemas.openxmlformats.org/officeDocument/2006/customXml" ds:itemID="{1ACF4A55-0924-4C5D-924B-29F97563B49D}">
  <ds:schemaRefs>
    <ds:schemaRef ds:uri="http://schemas.microsoft.com/sharepoint/v3/contenttype/forms"/>
  </ds:schemaRefs>
</ds:datastoreItem>
</file>

<file path=customXml/itemProps2.xml><?xml version="1.0" encoding="utf-8"?>
<ds:datastoreItem xmlns:ds="http://schemas.openxmlformats.org/officeDocument/2006/customXml" ds:itemID="{1431F27E-CF17-4D87-B23C-D42364000C75}">
  <ds:schemaRefs>
    <ds:schemaRef ds:uri="5242317d-0cb7-4f92-86b3-4ad4452ff2d5"/>
    <ds:schemaRef ds:uri="6f9e3dd1-7799-4c52-8059-acb42b0548bb"/>
    <ds:schemaRef ds:uri="92283478-aa5d-4a8e-9ff4-f01a194a8c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0290C64-AAA6-4ED3-BE93-BA635F277C33}">
  <ds:schemaRefs>
    <ds:schemaRef ds:uri="501b568a-2a44-4be3-930e-8ba8ffdc2546"/>
    <ds:schemaRef ds:uri="5242317d-0cb7-4f92-86b3-4ad4452ff2d5"/>
    <ds:schemaRef ds:uri="6f9e3dd1-7799-4c52-8059-acb42b0548bb"/>
    <ds:schemaRef ds:uri="92283478-aa5d-4a8e-9ff4-f01a194a8c11"/>
    <ds:schemaRef ds:uri="ae6a0429-5c5f-4941-8a6b-deac33b87d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29</Slides>
  <Notes>20</Notes>
  <HiddenSlides>0</HiddenSlide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13_BCG Grid 16:9</vt:lpstr>
      <vt:lpstr>14_BCG Grid 16:9</vt:lpstr>
      <vt:lpstr>15_BCG Grid 16:9</vt:lpstr>
      <vt:lpstr>BHP Active Bystanders Program</vt:lpstr>
      <vt:lpstr>Office Theme</vt:lpstr>
      <vt:lpstr>Active Bystander Training </vt:lpstr>
      <vt:lpstr>Active Bystanders</vt:lpstr>
      <vt:lpstr>Using this training</vt:lpstr>
      <vt:lpstr>What is the first thing we do when we see smoke, that’s potentially a fire and identify that is an immediate risk to our physical safety.  </vt:lpstr>
      <vt:lpstr>How are we interacting with one another?</vt:lpstr>
      <vt:lpstr>   Personal Reflection Takeaway   </vt:lpstr>
      <vt:lpstr>Need further support</vt:lpstr>
      <vt:lpstr>PowerPoint Presentation</vt:lpstr>
      <vt:lpstr>Active Bystanders</vt:lpstr>
      <vt:lpstr>Using this training</vt:lpstr>
      <vt:lpstr>Play video</vt:lpstr>
      <vt:lpstr>PowerPoint Presentation</vt:lpstr>
      <vt:lpstr>Reflection questions </vt:lpstr>
      <vt:lpstr>Need further support</vt:lpstr>
      <vt:lpstr>PowerPoint Presentation</vt:lpstr>
      <vt:lpstr>Active Bystanders</vt:lpstr>
      <vt:lpstr>Using this training</vt:lpstr>
      <vt:lpstr>Play video</vt:lpstr>
      <vt:lpstr>     </vt:lpstr>
      <vt:lpstr>Reflection questions </vt:lpstr>
      <vt:lpstr>Need further support</vt:lpstr>
      <vt:lpstr>PowerPoint Presentation</vt:lpstr>
      <vt:lpstr>Active Bystanders</vt:lpstr>
      <vt:lpstr>Using this training</vt:lpstr>
      <vt:lpstr>Play video</vt:lpstr>
      <vt:lpstr> What if you intervened and it didn’t go to plan?  Or didn’t have the intended impact? How would you want to be approached if you were the source of disrespect? </vt:lpstr>
      <vt:lpstr>Reflection questions </vt:lpstr>
      <vt:lpstr>Need further support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subject>The Boston Consulting Group</dc:subject>
  <dc:creator>EE</dc:creator>
  <cp:keywords>Last Saved: 2022-06-30 06:00:59Z</cp:keywords>
  <dc:description/>
  <cp:revision>1</cp:revision>
  <cp:lastPrinted>2019-02-25T04:38:34Z</cp:lastPrinted>
  <dcterms:created xsi:type="dcterms:W3CDTF">2019-02-08T02:16:23Z</dcterms:created>
  <dcterms:modified xsi:type="dcterms:W3CDTF">2023-05-16T05:15:54Z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892739</vt:lpwstr>
  </property>
  <property fmtid="{D5CDD505-2E9C-101B-9397-08002B2CF9AE}" pid="4" name="NXPowerLiteSettings">
    <vt:lpwstr>C9000400038000</vt:lpwstr>
  </property>
  <property fmtid="{D5CDD505-2E9C-101B-9397-08002B2CF9AE}" pid="5" name="NXPowerLiteVersion">
    <vt:lpwstr>D7.1.8</vt:lpwstr>
  </property>
  <property fmtid="{D5CDD505-2E9C-101B-9397-08002B2CF9AE}" pid="6" name="Template Name">
    <vt:lpwstr>16x9</vt:lpwstr>
  </property>
  <property fmtid="{D5CDD505-2E9C-101B-9397-08002B2CF9AE}" pid="7" name="ContentTypeId">
    <vt:lpwstr>0x0101006F5947B16991524286373458FA3D540D</vt:lpwstr>
  </property>
  <property fmtid="{D5CDD505-2E9C-101B-9397-08002B2CF9AE}" pid="8" name="TitusGUID">
    <vt:lpwstr>5f2724a6-d41f-46f5-9fb1-24bd5c391072</vt:lpwstr>
  </property>
  <property fmtid="{D5CDD505-2E9C-101B-9397-08002B2CF9AE}" pid="9" name="BHPClassification">
    <vt:lpwstr>BHPCLASSIFICATION4738IC</vt:lpwstr>
  </property>
  <property fmtid="{D5CDD505-2E9C-101B-9397-08002B2CF9AE}" pid="10" name="BHP Asset">
    <vt:lpwstr/>
  </property>
  <property fmtid="{D5CDD505-2E9C-101B-9397-08002B2CF9AE}" pid="11" name="BHP_x0020_Asset">
    <vt:lpwstr/>
  </property>
  <property fmtid="{D5CDD505-2E9C-101B-9397-08002B2CF9AE}" pid="12" name="BHP Region">
    <vt:lpwstr>145;#Corporate|b75c73d5-01c5-4eed-aeec-418c34a62d65</vt:lpwstr>
  </property>
  <property fmtid="{D5CDD505-2E9C-101B-9397-08002B2CF9AE}" pid="13" name="BHP_x0020_Region">
    <vt:lpwstr>145;#Corporate|b75c73d5-01c5-4eed-aeec-418c34a62d65</vt:lpwstr>
  </property>
  <property fmtid="{D5CDD505-2E9C-101B-9397-08002B2CF9AE}" pid="14" name="MediaServiceImageTags">
    <vt:lpwstr/>
  </property>
</Properties>
</file>